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658" r:id="rId3"/>
    <p:sldId id="659" r:id="rId4"/>
    <p:sldId id="660" r:id="rId5"/>
    <p:sldId id="662" r:id="rId6"/>
    <p:sldId id="661" r:id="rId7"/>
    <p:sldId id="663" r:id="rId8"/>
    <p:sldId id="668" r:id="rId9"/>
    <p:sldId id="664" r:id="rId10"/>
    <p:sldId id="666" r:id="rId11"/>
    <p:sldId id="665" r:id="rId12"/>
    <p:sldId id="667" r:id="rId13"/>
    <p:sldId id="647" r:id="rId14"/>
    <p:sldId id="6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E333B-DD50-4142-A959-29C4241946DB}">
          <p14:sldIdLst>
            <p14:sldId id="256"/>
            <p14:sldId id="658"/>
            <p14:sldId id="659"/>
            <p14:sldId id="660"/>
            <p14:sldId id="662"/>
            <p14:sldId id="661"/>
            <p14:sldId id="663"/>
            <p14:sldId id="668"/>
            <p14:sldId id="664"/>
            <p14:sldId id="666"/>
            <p14:sldId id="665"/>
            <p14:sldId id="667"/>
            <p14:sldId id="647"/>
            <p14:sldId id="669"/>
          </p14:sldIdLst>
        </p14:section>
      </p14:sectionLst>
    </p:ext>
    <p:ext uri="{EFAFB233-063F-42B5-8137-9DF3F51BA10A}">
      <p15:sldGuideLst xmlns:p15="http://schemas.microsoft.com/office/powerpoint/2012/main">
        <p15:guide id="1" pos="3386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 liang" initials="xl" lastIdx="3" clrIdx="0">
    <p:extLst>
      <p:ext uri="{19B8F6BF-5375-455C-9EA6-DF929625EA0E}">
        <p15:presenceInfo xmlns:p15="http://schemas.microsoft.com/office/powerpoint/2012/main" userId="e89f18502dff8f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46D"/>
    <a:srgbClr val="00CC00"/>
    <a:srgbClr val="FFFFFF"/>
    <a:srgbClr val="DDA300"/>
    <a:srgbClr val="F4DFB0"/>
    <a:srgbClr val="333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0" autoAdjust="0"/>
    <p:restoredTop sz="94281"/>
  </p:normalViewPr>
  <p:slideViewPr>
    <p:cSldViewPr snapToGrid="0">
      <p:cViewPr varScale="1">
        <p:scale>
          <a:sx n="106" d="100"/>
          <a:sy n="106" d="100"/>
        </p:scale>
        <p:origin x="246" y="39"/>
      </p:cViewPr>
      <p:guideLst>
        <p:guide pos="3386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o Liang (CSD)" userId="17ac237b-a419-4ae3-afd2-1add11ec7e8a" providerId="ADAL" clId="{C7264B10-2486-418B-905E-1CE2194003A6}"/>
    <pc:docChg chg="modSld">
      <pc:chgData name="Xiao Liang (CSD)" userId="17ac237b-a419-4ae3-afd2-1add11ec7e8a" providerId="ADAL" clId="{C7264B10-2486-418B-905E-1CE2194003A6}" dt="2025-07-21T06:23:59.523" v="1" actId="20577"/>
      <pc:docMkLst>
        <pc:docMk/>
      </pc:docMkLst>
      <pc:sldChg chg="modSp mod">
        <pc:chgData name="Xiao Liang (CSD)" userId="17ac237b-a419-4ae3-afd2-1add11ec7e8a" providerId="ADAL" clId="{C7264B10-2486-418B-905E-1CE2194003A6}" dt="2025-07-21T06:23:59.523" v="1" actId="20577"/>
        <pc:sldMkLst>
          <pc:docMk/>
          <pc:sldMk cId="2303706418" sldId="651"/>
        </pc:sldMkLst>
        <pc:spChg chg="mod">
          <ac:chgData name="Xiao Liang (CSD)" userId="17ac237b-a419-4ae3-afd2-1add11ec7e8a" providerId="ADAL" clId="{C7264B10-2486-418B-905E-1CE2194003A6}" dt="2025-07-21T06:23:59.523" v="1" actId="20577"/>
          <ac:spMkLst>
            <pc:docMk/>
            <pc:sldMk cId="2303706418" sldId="651"/>
            <ac:spMk id="32" creationId="{F1175499-743B-48DC-C992-D40BB2E92DBA}"/>
          </ac:spMkLst>
        </pc:spChg>
      </pc:sldChg>
    </pc:docChg>
  </pc:docChgLst>
  <pc:docChgLst>
    <pc:chgData name="Xiao Liang (CSD)" userId="17ac237b-a419-4ae3-afd2-1add11ec7e8a" providerId="ADAL" clId="{A4FC97C2-BFBC-494D-8876-5E3E20161897}"/>
    <pc:docChg chg="undo custSel addSld modSld modMainMaster modSection">
      <pc:chgData name="Xiao Liang (CSD)" userId="17ac237b-a419-4ae3-afd2-1add11ec7e8a" providerId="ADAL" clId="{A4FC97C2-BFBC-494D-8876-5E3E20161897}" dt="2025-07-28T07:48:39.532" v="3150" actId="20577"/>
      <pc:docMkLst>
        <pc:docMk/>
      </pc:docMkLst>
      <pc:sldChg chg="addSp delSp modSp mod">
        <pc:chgData name="Xiao Liang (CSD)" userId="17ac237b-a419-4ae3-afd2-1add11ec7e8a" providerId="ADAL" clId="{A4FC97C2-BFBC-494D-8876-5E3E20161897}" dt="2025-07-28T07:41:55.585" v="2752" actId="1076"/>
        <pc:sldMkLst>
          <pc:docMk/>
          <pc:sldMk cId="2396886096" sldId="256"/>
        </pc:sldMkLst>
        <pc:spChg chg="mod">
          <ac:chgData name="Xiao Liang (CSD)" userId="17ac237b-a419-4ae3-afd2-1add11ec7e8a" providerId="ADAL" clId="{A4FC97C2-BFBC-494D-8876-5E3E20161897}" dt="2025-07-28T03:07:45.703" v="602" actId="1036"/>
          <ac:spMkLst>
            <pc:docMk/>
            <pc:sldMk cId="2396886096" sldId="256"/>
            <ac:spMk id="2" creationId="{7111FF6C-3756-4962-AEC6-95CED4D6EEDE}"/>
          </ac:spMkLst>
        </pc:spChg>
        <pc:spChg chg="del">
          <ac:chgData name="Xiao Liang (CSD)" userId="17ac237b-a419-4ae3-afd2-1add11ec7e8a" providerId="ADAL" clId="{A4FC97C2-BFBC-494D-8876-5E3E20161897}" dt="2025-07-28T02:34:44.048" v="60" actId="478"/>
          <ac:spMkLst>
            <pc:docMk/>
            <pc:sldMk cId="2396886096" sldId="256"/>
            <ac:spMk id="3" creationId="{F82DB5DB-27FE-68F6-E3FB-DCB4605A0DC1}"/>
          </ac:spMkLst>
        </pc:spChg>
        <pc:spChg chg="del">
          <ac:chgData name="Xiao Liang (CSD)" userId="17ac237b-a419-4ae3-afd2-1add11ec7e8a" providerId="ADAL" clId="{A4FC97C2-BFBC-494D-8876-5E3E20161897}" dt="2025-07-28T02:35:43.079" v="92" actId="478"/>
          <ac:spMkLst>
            <pc:docMk/>
            <pc:sldMk cId="2396886096" sldId="256"/>
            <ac:spMk id="4" creationId="{7FEEF407-A337-547F-94FD-E25574F84ADA}"/>
          </ac:spMkLst>
        </pc:spChg>
        <pc:spChg chg="del">
          <ac:chgData name="Xiao Liang (CSD)" userId="17ac237b-a419-4ae3-afd2-1add11ec7e8a" providerId="ADAL" clId="{A4FC97C2-BFBC-494D-8876-5E3E20161897}" dt="2025-07-28T02:33:34.826" v="15" actId="478"/>
          <ac:spMkLst>
            <pc:docMk/>
            <pc:sldMk cId="2396886096" sldId="256"/>
            <ac:spMk id="5" creationId="{93F09031-4410-811F-5F99-979CD5C99349}"/>
          </ac:spMkLst>
        </pc:spChg>
        <pc:spChg chg="del">
          <ac:chgData name="Xiao Liang (CSD)" userId="17ac237b-a419-4ae3-afd2-1add11ec7e8a" providerId="ADAL" clId="{A4FC97C2-BFBC-494D-8876-5E3E20161897}" dt="2025-07-28T02:34:45.678" v="61" actId="478"/>
          <ac:spMkLst>
            <pc:docMk/>
            <pc:sldMk cId="2396886096" sldId="256"/>
            <ac:spMk id="6" creationId="{0A0B6307-0553-CBA7-6EDD-3B761F3F253B}"/>
          </ac:spMkLst>
        </pc:spChg>
        <pc:spChg chg="mod">
          <ac:chgData name="Xiao Liang (CSD)" userId="17ac237b-a419-4ae3-afd2-1add11ec7e8a" providerId="ADAL" clId="{A4FC97C2-BFBC-494D-8876-5E3E20161897}" dt="2025-07-28T03:07:40.239" v="580" actId="1036"/>
          <ac:spMkLst>
            <pc:docMk/>
            <pc:sldMk cId="2396886096" sldId="256"/>
            <ac:spMk id="8" creationId="{6DDEADB0-77BA-CDB4-8785-A0CB1DF689AA}"/>
          </ac:spMkLst>
        </pc:spChg>
        <pc:spChg chg="add mod">
          <ac:chgData name="Xiao Liang (CSD)" userId="17ac237b-a419-4ae3-afd2-1add11ec7e8a" providerId="ADAL" clId="{A4FC97C2-BFBC-494D-8876-5E3E20161897}" dt="2025-07-28T07:41:37.290" v="2749" actId="1035"/>
          <ac:spMkLst>
            <pc:docMk/>
            <pc:sldMk cId="2396886096" sldId="256"/>
            <ac:spMk id="9" creationId="{11B5AF1B-8E3A-4D06-B4AD-70198129793F}"/>
          </ac:spMkLst>
        </pc:spChg>
        <pc:spChg chg="add mod">
          <ac:chgData name="Xiao Liang (CSD)" userId="17ac237b-a419-4ae3-afd2-1add11ec7e8a" providerId="ADAL" clId="{A4FC97C2-BFBC-494D-8876-5E3E20161897}" dt="2025-07-28T07:41:32.485" v="2746" actId="1036"/>
          <ac:spMkLst>
            <pc:docMk/>
            <pc:sldMk cId="2396886096" sldId="256"/>
            <ac:spMk id="10" creationId="{11C25C06-419B-4F0E-A480-7C0231E0BAFA}"/>
          </ac:spMkLst>
        </pc:spChg>
        <pc:spChg chg="add mod">
          <ac:chgData name="Xiao Liang (CSD)" userId="17ac237b-a419-4ae3-afd2-1add11ec7e8a" providerId="ADAL" clId="{A4FC97C2-BFBC-494D-8876-5E3E20161897}" dt="2025-07-28T07:41:32.485" v="2746" actId="1036"/>
          <ac:spMkLst>
            <pc:docMk/>
            <pc:sldMk cId="2396886096" sldId="256"/>
            <ac:spMk id="11" creationId="{C53A8C15-D883-4E80-BD9C-E129738F1DBB}"/>
          </ac:spMkLst>
        </pc:spChg>
        <pc:spChg chg="add mod">
          <ac:chgData name="Xiao Liang (CSD)" userId="17ac237b-a419-4ae3-afd2-1add11ec7e8a" providerId="ADAL" clId="{A4FC97C2-BFBC-494D-8876-5E3E20161897}" dt="2025-07-28T07:41:55.585" v="2752" actId="1076"/>
          <ac:spMkLst>
            <pc:docMk/>
            <pc:sldMk cId="2396886096" sldId="256"/>
            <ac:spMk id="17" creationId="{C5647711-4DD6-4703-8DF1-E5F69753E2B5}"/>
          </ac:spMkLst>
        </pc:spChg>
        <pc:spChg chg="add mod">
          <ac:chgData name="Xiao Liang (CSD)" userId="17ac237b-a419-4ae3-afd2-1add11ec7e8a" providerId="ADAL" clId="{A4FC97C2-BFBC-494D-8876-5E3E20161897}" dt="2025-07-28T07:41:52.693" v="2751" actId="1076"/>
          <ac:spMkLst>
            <pc:docMk/>
            <pc:sldMk cId="2396886096" sldId="256"/>
            <ac:spMk id="19" creationId="{66D8C595-DF73-4708-8224-C6DA58904414}"/>
          </ac:spMkLst>
        </pc:spChg>
        <pc:spChg chg="add mod">
          <ac:chgData name="Xiao Liang (CSD)" userId="17ac237b-a419-4ae3-afd2-1add11ec7e8a" providerId="ADAL" clId="{A4FC97C2-BFBC-494D-8876-5E3E20161897}" dt="2025-07-28T07:41:48.291" v="2750" actId="1076"/>
          <ac:spMkLst>
            <pc:docMk/>
            <pc:sldMk cId="2396886096" sldId="256"/>
            <ac:spMk id="20" creationId="{5F9B2E89-C3AE-4DF4-9E9E-F779E7C58A06}"/>
          </ac:spMkLst>
        </pc:spChg>
        <pc:spChg chg="add mod">
          <ac:chgData name="Xiao Liang (CSD)" userId="17ac237b-a419-4ae3-afd2-1add11ec7e8a" providerId="ADAL" clId="{A4FC97C2-BFBC-494D-8876-5E3E20161897}" dt="2025-07-28T07:41:37.290" v="2749" actId="1035"/>
          <ac:spMkLst>
            <pc:docMk/>
            <pc:sldMk cId="2396886096" sldId="256"/>
            <ac:spMk id="21" creationId="{2FD6C399-DD38-4C05-8F08-E8D6DA5D7618}"/>
          </ac:spMkLst>
        </pc:spChg>
        <pc:picChg chg="add mod">
          <ac:chgData name="Xiao Liang (CSD)" userId="17ac237b-a419-4ae3-afd2-1add11ec7e8a" providerId="ADAL" clId="{A4FC97C2-BFBC-494D-8876-5E3E20161897}" dt="2025-07-28T03:08:59.624" v="615" actId="1038"/>
          <ac:picMkLst>
            <pc:docMk/>
            <pc:sldMk cId="2396886096" sldId="256"/>
            <ac:picMk id="12" creationId="{F075A4FF-0EF9-700C-8EF2-6E19B1B7D233}"/>
          </ac:picMkLst>
        </pc:picChg>
        <pc:picChg chg="add mod">
          <ac:chgData name="Xiao Liang (CSD)" userId="17ac237b-a419-4ae3-afd2-1add11ec7e8a" providerId="ADAL" clId="{A4FC97C2-BFBC-494D-8876-5E3E20161897}" dt="2025-07-28T03:08:59.624" v="615" actId="1038"/>
          <ac:picMkLst>
            <pc:docMk/>
            <pc:sldMk cId="2396886096" sldId="256"/>
            <ac:picMk id="13" creationId="{1650FD0C-B725-FBAD-18C1-A558EBFAE4C0}"/>
          </ac:picMkLst>
        </pc:picChg>
        <pc:picChg chg="add del mod">
          <ac:chgData name="Xiao Liang (CSD)" userId="17ac237b-a419-4ae3-afd2-1add11ec7e8a" providerId="ADAL" clId="{A4FC97C2-BFBC-494D-8876-5E3E20161897}" dt="2025-07-28T02:57:21.823" v="156" actId="21"/>
          <ac:picMkLst>
            <pc:docMk/>
            <pc:sldMk cId="2396886096" sldId="256"/>
            <ac:picMk id="14" creationId="{7F696D68-CE21-47DC-9036-A6841B443117}"/>
          </ac:picMkLst>
        </pc:picChg>
        <pc:picChg chg="add mod">
          <ac:chgData name="Xiao Liang (CSD)" userId="17ac237b-a419-4ae3-afd2-1add11ec7e8a" providerId="ADAL" clId="{A4FC97C2-BFBC-494D-8876-5E3E20161897}" dt="2025-07-28T03:08:59.624" v="615" actId="1038"/>
          <ac:picMkLst>
            <pc:docMk/>
            <pc:sldMk cId="2396886096" sldId="256"/>
            <ac:picMk id="16" creationId="{CA26940A-7592-47BF-B380-E9E9772E250D}"/>
          </ac:picMkLst>
        </pc:picChg>
        <pc:picChg chg="add mod">
          <ac:chgData name="Xiao Liang (CSD)" userId="17ac237b-a419-4ae3-afd2-1add11ec7e8a" providerId="ADAL" clId="{A4FC97C2-BFBC-494D-8876-5E3E20161897}" dt="2025-07-28T03:08:59.624" v="615" actId="1038"/>
          <ac:picMkLst>
            <pc:docMk/>
            <pc:sldMk cId="2396886096" sldId="256"/>
            <ac:picMk id="1026" creationId="{39F334A1-D474-4506-9644-804A19A8C5B9}"/>
          </ac:picMkLst>
        </pc:picChg>
      </pc:sldChg>
      <pc:sldChg chg="addSp delSp modSp new mod">
        <pc:chgData name="Xiao Liang (CSD)" userId="17ac237b-a419-4ae3-afd2-1add11ec7e8a" providerId="ADAL" clId="{A4FC97C2-BFBC-494D-8876-5E3E20161897}" dt="2025-07-28T07:48:39.532" v="3150" actId="20577"/>
        <pc:sldMkLst>
          <pc:docMk/>
          <pc:sldMk cId="2619069804" sldId="658"/>
        </pc:sldMkLst>
        <pc:spChg chg="mod">
          <ac:chgData name="Xiao Liang (CSD)" userId="17ac237b-a419-4ae3-afd2-1add11ec7e8a" providerId="ADAL" clId="{A4FC97C2-BFBC-494D-8876-5E3E20161897}" dt="2025-07-28T03:15:19.450" v="665" actId="20577"/>
          <ac:spMkLst>
            <pc:docMk/>
            <pc:sldMk cId="2619069804" sldId="658"/>
            <ac:spMk id="2" creationId="{A7B61716-70AE-4140-B86A-F0113174392A}"/>
          </ac:spMkLst>
        </pc:spChg>
        <pc:spChg chg="add mod">
          <ac:chgData name="Xiao Liang (CSD)" userId="17ac237b-a419-4ae3-afd2-1add11ec7e8a" providerId="ADAL" clId="{A4FC97C2-BFBC-494D-8876-5E3E20161897}" dt="2025-07-28T03:18:06.286" v="742" actId="5793"/>
          <ac:spMkLst>
            <pc:docMk/>
            <pc:sldMk cId="2619069804" sldId="658"/>
            <ac:spMk id="3" creationId="{FAF9AF70-A1B4-4E0B-BDE1-97CD0C8D81DE}"/>
          </ac:spMkLst>
        </pc:spChg>
        <pc:spChg chg="add mod">
          <ac:chgData name="Xiao Liang (CSD)" userId="17ac237b-a419-4ae3-afd2-1add11ec7e8a" providerId="ADAL" clId="{A4FC97C2-BFBC-494D-8876-5E3E20161897}" dt="2025-07-28T03:19:03.666" v="910" actId="20577"/>
          <ac:spMkLst>
            <pc:docMk/>
            <pc:sldMk cId="2619069804" sldId="658"/>
            <ac:spMk id="4" creationId="{21FAE593-2B25-45DB-BF92-4CF6D0B1050A}"/>
          </ac:spMkLst>
        </pc:spChg>
        <pc:spChg chg="add mod">
          <ac:chgData name="Xiao Liang (CSD)" userId="17ac237b-a419-4ae3-afd2-1add11ec7e8a" providerId="ADAL" clId="{A4FC97C2-BFBC-494D-8876-5E3E20161897}" dt="2025-07-28T07:48:39.532" v="3150" actId="20577"/>
          <ac:spMkLst>
            <pc:docMk/>
            <pc:sldMk cId="2619069804" sldId="658"/>
            <ac:spMk id="5" creationId="{F150C428-F1D9-40A6-831F-6A66184A63DD}"/>
          </ac:spMkLst>
        </pc:spChg>
        <pc:picChg chg="add del mod">
          <ac:chgData name="Xiao Liang (CSD)" userId="17ac237b-a419-4ae3-afd2-1add11ec7e8a" providerId="ADAL" clId="{A4FC97C2-BFBC-494D-8876-5E3E20161897}" dt="2025-07-28T03:09:37.537" v="620" actId="478"/>
          <ac:picMkLst>
            <pc:docMk/>
            <pc:sldMk cId="2619069804" sldId="658"/>
            <ac:picMk id="3" creationId="{C71FB111-A40B-457A-852A-BFCB8639D00F}"/>
          </ac:picMkLst>
        </pc:picChg>
      </pc:sldChg>
      <pc:sldChg chg="addSp delSp modSp add mod">
        <pc:chgData name="Xiao Liang (CSD)" userId="17ac237b-a419-4ae3-afd2-1add11ec7e8a" providerId="ADAL" clId="{A4FC97C2-BFBC-494D-8876-5E3E20161897}" dt="2025-07-28T04:02:50.318" v="1975" actId="1036"/>
        <pc:sldMkLst>
          <pc:docMk/>
          <pc:sldMk cId="346133708" sldId="659"/>
        </pc:sldMkLst>
        <pc:spChg chg="mod">
          <ac:chgData name="Xiao Liang (CSD)" userId="17ac237b-a419-4ae3-afd2-1add11ec7e8a" providerId="ADAL" clId="{A4FC97C2-BFBC-494D-8876-5E3E20161897}" dt="2025-07-28T03:20:10.289" v="986" actId="20577"/>
          <ac:spMkLst>
            <pc:docMk/>
            <pc:sldMk cId="346133708" sldId="659"/>
            <ac:spMk id="2" creationId="{A7B61716-70AE-4140-B86A-F0113174392A}"/>
          </ac:spMkLst>
        </pc:spChg>
        <pc:spChg chg="del">
          <ac:chgData name="Xiao Liang (CSD)" userId="17ac237b-a419-4ae3-afd2-1add11ec7e8a" providerId="ADAL" clId="{A4FC97C2-BFBC-494D-8876-5E3E20161897}" dt="2025-07-28T03:19:37.499" v="956" actId="478"/>
          <ac:spMkLst>
            <pc:docMk/>
            <pc:sldMk cId="346133708" sldId="659"/>
            <ac:spMk id="3" creationId="{FAF9AF70-A1B4-4E0B-BDE1-97CD0C8D81DE}"/>
          </ac:spMkLst>
        </pc:spChg>
        <pc:spChg chg="del">
          <ac:chgData name="Xiao Liang (CSD)" userId="17ac237b-a419-4ae3-afd2-1add11ec7e8a" providerId="ADAL" clId="{A4FC97C2-BFBC-494D-8876-5E3E20161897}" dt="2025-07-28T03:19:36.606" v="955" actId="478"/>
          <ac:spMkLst>
            <pc:docMk/>
            <pc:sldMk cId="346133708" sldId="659"/>
            <ac:spMk id="4" creationId="{21FAE593-2B25-45DB-BF92-4CF6D0B1050A}"/>
          </ac:spMkLst>
        </pc:spChg>
        <pc:spChg chg="add mod">
          <ac:chgData name="Xiao Liang (CSD)" userId="17ac237b-a419-4ae3-afd2-1add11ec7e8a" providerId="ADAL" clId="{A4FC97C2-BFBC-494D-8876-5E3E20161897}" dt="2025-07-28T04:02:40.008" v="1951" actId="20577"/>
          <ac:spMkLst>
            <pc:docMk/>
            <pc:sldMk cId="346133708" sldId="659"/>
            <ac:spMk id="5" creationId="{C5871653-AC44-4308-9918-4A54B935E1C9}"/>
          </ac:spMkLst>
        </pc:spChg>
        <pc:spChg chg="add mod">
          <ac:chgData name="Xiao Liang (CSD)" userId="17ac237b-a419-4ae3-afd2-1add11ec7e8a" providerId="ADAL" clId="{A4FC97C2-BFBC-494D-8876-5E3E20161897}" dt="2025-07-28T04:02:50.318" v="1975" actId="1036"/>
          <ac:spMkLst>
            <pc:docMk/>
            <pc:sldMk cId="346133708" sldId="659"/>
            <ac:spMk id="6" creationId="{62C78AD2-0E0C-416F-B301-C297B68D3343}"/>
          </ac:spMkLst>
        </pc:spChg>
        <pc:spChg chg="add mod">
          <ac:chgData name="Xiao Liang (CSD)" userId="17ac237b-a419-4ae3-afd2-1add11ec7e8a" providerId="ADAL" clId="{A4FC97C2-BFBC-494D-8876-5E3E20161897}" dt="2025-07-28T04:02:46.689" v="1971" actId="1035"/>
          <ac:spMkLst>
            <pc:docMk/>
            <pc:sldMk cId="346133708" sldId="659"/>
            <ac:spMk id="7" creationId="{4C99EA89-42D7-4958-9E9C-F69F260CEA5D}"/>
          </ac:spMkLst>
        </pc:spChg>
      </pc:sldChg>
      <pc:sldChg chg="addSp delSp modSp new mod delAnim modAnim">
        <pc:chgData name="Xiao Liang (CSD)" userId="17ac237b-a419-4ae3-afd2-1add11ec7e8a" providerId="ADAL" clId="{A4FC97C2-BFBC-494D-8876-5E3E20161897}" dt="2025-07-28T07:40:54.105" v="2741" actId="207"/>
        <pc:sldMkLst>
          <pc:docMk/>
          <pc:sldMk cId="3702980424" sldId="660"/>
        </pc:sldMkLst>
        <pc:spChg chg="mod">
          <ac:chgData name="Xiao Liang (CSD)" userId="17ac237b-a419-4ae3-afd2-1add11ec7e8a" providerId="ADAL" clId="{A4FC97C2-BFBC-494D-8876-5E3E20161897}" dt="2025-07-28T04:01:09.318" v="1887" actId="20577"/>
          <ac:spMkLst>
            <pc:docMk/>
            <pc:sldMk cId="3702980424" sldId="660"/>
            <ac:spMk id="2" creationId="{19987406-4E2A-4BC4-94E1-05A5A7B43D0A}"/>
          </ac:spMkLst>
        </pc:spChg>
        <pc:spChg chg="add del mod">
          <ac:chgData name="Xiao Liang (CSD)" userId="17ac237b-a419-4ae3-afd2-1add11ec7e8a" providerId="ADAL" clId="{A4FC97C2-BFBC-494D-8876-5E3E20161897}" dt="2025-07-28T07:34:46.448" v="2615" actId="478"/>
          <ac:spMkLst>
            <pc:docMk/>
            <pc:sldMk cId="3702980424" sldId="660"/>
            <ac:spMk id="7" creationId="{8223E49C-A63D-488C-9C4C-779FDFB580E3}"/>
          </ac:spMkLst>
        </pc:spChg>
        <pc:spChg chg="add del mod">
          <ac:chgData name="Xiao Liang (CSD)" userId="17ac237b-a419-4ae3-afd2-1add11ec7e8a" providerId="ADAL" clId="{A4FC97C2-BFBC-494D-8876-5E3E20161897}" dt="2025-07-28T07:34:46.448" v="2615" actId="478"/>
          <ac:spMkLst>
            <pc:docMk/>
            <pc:sldMk cId="3702980424" sldId="660"/>
            <ac:spMk id="10" creationId="{71146B0B-B704-4491-8C8E-78D5E4113C90}"/>
          </ac:spMkLst>
        </pc:spChg>
        <pc:spChg chg="add del mod">
          <ac:chgData name="Xiao Liang (CSD)" userId="17ac237b-a419-4ae3-afd2-1add11ec7e8a" providerId="ADAL" clId="{A4FC97C2-BFBC-494D-8876-5E3E20161897}" dt="2025-07-28T07:32:26.771" v="2590" actId="478"/>
          <ac:spMkLst>
            <pc:docMk/>
            <pc:sldMk cId="3702980424" sldId="660"/>
            <ac:spMk id="11" creationId="{166CC86C-AE31-41F1-98BC-C6855A626588}"/>
          </ac:spMkLst>
        </pc:spChg>
        <pc:spChg chg="add mod">
          <ac:chgData name="Xiao Liang (CSD)" userId="17ac237b-a419-4ae3-afd2-1add11ec7e8a" providerId="ADAL" clId="{A4FC97C2-BFBC-494D-8876-5E3E20161897}" dt="2025-07-28T07:34:54.674" v="2616"/>
          <ac:spMkLst>
            <pc:docMk/>
            <pc:sldMk cId="3702980424" sldId="660"/>
            <ac:spMk id="13" creationId="{4A874D81-FB93-4885-8B32-7F273017A289}"/>
          </ac:spMkLst>
        </pc:spChg>
        <pc:spChg chg="add mod">
          <ac:chgData name="Xiao Liang (CSD)" userId="17ac237b-a419-4ae3-afd2-1add11ec7e8a" providerId="ADAL" clId="{A4FC97C2-BFBC-494D-8876-5E3E20161897}" dt="2025-07-28T07:34:54.674" v="2616"/>
          <ac:spMkLst>
            <pc:docMk/>
            <pc:sldMk cId="3702980424" sldId="660"/>
            <ac:spMk id="14" creationId="{85C93FBC-3387-4577-B685-330AB75454A5}"/>
          </ac:spMkLst>
        </pc:spChg>
        <pc:spChg chg="add mod">
          <ac:chgData name="Xiao Liang (CSD)" userId="17ac237b-a419-4ae3-afd2-1add11ec7e8a" providerId="ADAL" clId="{A4FC97C2-BFBC-494D-8876-5E3E20161897}" dt="2025-07-28T07:40:54.105" v="2741" actId="207"/>
          <ac:spMkLst>
            <pc:docMk/>
            <pc:sldMk cId="3702980424" sldId="660"/>
            <ac:spMk id="15" creationId="{5968CF67-D9D0-413B-8FCF-8437D693C7CE}"/>
          </ac:spMkLst>
        </pc:spChg>
        <pc:graphicFrameChg chg="add del mod modGraphic">
          <ac:chgData name="Xiao Liang (CSD)" userId="17ac237b-a419-4ae3-afd2-1add11ec7e8a" providerId="ADAL" clId="{A4FC97C2-BFBC-494D-8876-5E3E20161897}" dt="2025-07-28T06:55:00.184" v="2019" actId="478"/>
          <ac:graphicFrameMkLst>
            <pc:docMk/>
            <pc:sldMk cId="3702980424" sldId="660"/>
            <ac:graphicFrameMk id="3" creationId="{401ED9C8-785D-4898-8EF3-C205968D494A}"/>
          </ac:graphicFrameMkLst>
        </pc:graphicFrameChg>
        <pc:graphicFrameChg chg="add del mod modGraphic">
          <ac:chgData name="Xiao Liang (CSD)" userId="17ac237b-a419-4ae3-afd2-1add11ec7e8a" providerId="ADAL" clId="{A4FC97C2-BFBC-494D-8876-5E3E20161897}" dt="2025-07-28T07:34:46.448" v="2615" actId="478"/>
          <ac:graphicFrameMkLst>
            <pc:docMk/>
            <pc:sldMk cId="3702980424" sldId="660"/>
            <ac:graphicFrameMk id="4" creationId="{0DD1518E-398F-4CFB-AC12-ED8B74130750}"/>
          </ac:graphicFrameMkLst>
        </pc:graphicFrameChg>
        <pc:graphicFrameChg chg="add mod modGraphic">
          <ac:chgData name="Xiao Liang (CSD)" userId="17ac237b-a419-4ae3-afd2-1add11ec7e8a" providerId="ADAL" clId="{A4FC97C2-BFBC-494D-8876-5E3E20161897}" dt="2025-07-28T07:40:48.093" v="2739" actId="207"/>
          <ac:graphicFrameMkLst>
            <pc:docMk/>
            <pc:sldMk cId="3702980424" sldId="660"/>
            <ac:graphicFrameMk id="12" creationId="{344546C0-5DB1-4F20-8C1E-A1A0D3794E44}"/>
          </ac:graphicFrameMkLst>
        </pc:graphicFrameChg>
        <pc:cxnChg chg="add del mod">
          <ac:chgData name="Xiao Liang (CSD)" userId="17ac237b-a419-4ae3-afd2-1add11ec7e8a" providerId="ADAL" clId="{A4FC97C2-BFBC-494D-8876-5E3E20161897}" dt="2025-07-28T07:34:46.448" v="2615" actId="478"/>
          <ac:cxnSpMkLst>
            <pc:docMk/>
            <pc:sldMk cId="3702980424" sldId="660"/>
            <ac:cxnSpMk id="6" creationId="{B4E880E6-1329-43BE-96F6-820C1FE82370}"/>
          </ac:cxnSpMkLst>
        </pc:cxnChg>
      </pc:sldChg>
      <pc:sldChg chg="new">
        <pc:chgData name="Xiao Liang (CSD)" userId="17ac237b-a419-4ae3-afd2-1add11ec7e8a" providerId="ADAL" clId="{A4FC97C2-BFBC-494D-8876-5E3E20161897}" dt="2025-07-28T06:05:35.807" v="1978" actId="680"/>
        <pc:sldMkLst>
          <pc:docMk/>
          <pc:sldMk cId="1367825883" sldId="661"/>
        </pc:sldMkLst>
      </pc:sldChg>
      <pc:sldChg chg="addSp delSp modSp add mod delAnim modAnim">
        <pc:chgData name="Xiao Liang (CSD)" userId="17ac237b-a419-4ae3-afd2-1add11ec7e8a" providerId="ADAL" clId="{A4FC97C2-BFBC-494D-8876-5E3E20161897}" dt="2025-07-28T07:47:45.630" v="3035" actId="20577"/>
        <pc:sldMkLst>
          <pc:docMk/>
          <pc:sldMk cId="428784345" sldId="662"/>
        </pc:sldMkLst>
        <pc:spChg chg="mod">
          <ac:chgData name="Xiao Liang (CSD)" userId="17ac237b-a419-4ae3-afd2-1add11ec7e8a" providerId="ADAL" clId="{A4FC97C2-BFBC-494D-8876-5E3E20161897}" dt="2025-07-28T07:26:24.895" v="2393" actId="20577"/>
          <ac:spMkLst>
            <pc:docMk/>
            <pc:sldMk cId="428784345" sldId="662"/>
            <ac:spMk id="2" creationId="{19987406-4E2A-4BC4-94E1-05A5A7B43D0A}"/>
          </ac:spMkLst>
        </pc:spChg>
        <pc:spChg chg="add del mod">
          <ac:chgData name="Xiao Liang (CSD)" userId="17ac237b-a419-4ae3-afd2-1add11ec7e8a" providerId="ADAL" clId="{A4FC97C2-BFBC-494D-8876-5E3E20161897}" dt="2025-07-28T07:38:57.259" v="2688" actId="478"/>
          <ac:spMkLst>
            <pc:docMk/>
            <pc:sldMk cId="428784345" sldId="662"/>
            <ac:spMk id="6" creationId="{1F0E792A-CB94-4E2F-B2DD-10EAEA232B36}"/>
          </ac:spMkLst>
        </pc:spChg>
        <pc:spChg chg="add del mod">
          <ac:chgData name="Xiao Liang (CSD)" userId="17ac237b-a419-4ae3-afd2-1add11ec7e8a" providerId="ADAL" clId="{A4FC97C2-BFBC-494D-8876-5E3E20161897}" dt="2025-07-28T07:38:53.805" v="2687" actId="478"/>
          <ac:spMkLst>
            <pc:docMk/>
            <pc:sldMk cId="428784345" sldId="662"/>
            <ac:spMk id="7" creationId="{69C7FEE8-A834-4C8D-B16A-8EF35CC47EB1}"/>
          </ac:spMkLst>
        </pc:spChg>
        <pc:spChg chg="add del mod">
          <ac:chgData name="Xiao Liang (CSD)" userId="17ac237b-a419-4ae3-afd2-1add11ec7e8a" providerId="ADAL" clId="{A4FC97C2-BFBC-494D-8876-5E3E20161897}" dt="2025-07-28T07:38:53.805" v="2687" actId="478"/>
          <ac:spMkLst>
            <pc:docMk/>
            <pc:sldMk cId="428784345" sldId="662"/>
            <ac:spMk id="8" creationId="{ED7E646C-7FD7-4BE7-85EB-0F132F7B4D80}"/>
          </ac:spMkLst>
        </pc:spChg>
        <pc:spChg chg="add mod">
          <ac:chgData name="Xiao Liang (CSD)" userId="17ac237b-a419-4ae3-afd2-1add11ec7e8a" providerId="ADAL" clId="{A4FC97C2-BFBC-494D-8876-5E3E20161897}" dt="2025-07-28T07:38:58.282" v="2689"/>
          <ac:spMkLst>
            <pc:docMk/>
            <pc:sldMk cId="428784345" sldId="662"/>
            <ac:spMk id="10" creationId="{361C6C9F-F918-4298-A237-6137D7F5AD28}"/>
          </ac:spMkLst>
        </pc:spChg>
        <pc:spChg chg="add mod">
          <ac:chgData name="Xiao Liang (CSD)" userId="17ac237b-a419-4ae3-afd2-1add11ec7e8a" providerId="ADAL" clId="{A4FC97C2-BFBC-494D-8876-5E3E20161897}" dt="2025-07-28T07:38:58.282" v="2689"/>
          <ac:spMkLst>
            <pc:docMk/>
            <pc:sldMk cId="428784345" sldId="662"/>
            <ac:spMk id="11" creationId="{0E06ADA6-E086-4FDE-9504-8F9E0E8E1D98}"/>
          </ac:spMkLst>
        </pc:spChg>
        <pc:spChg chg="add mod">
          <ac:chgData name="Xiao Liang (CSD)" userId="17ac237b-a419-4ae3-afd2-1add11ec7e8a" providerId="ADAL" clId="{A4FC97C2-BFBC-494D-8876-5E3E20161897}" dt="2025-07-28T07:39:06.057" v="2690"/>
          <ac:spMkLst>
            <pc:docMk/>
            <pc:sldMk cId="428784345" sldId="662"/>
            <ac:spMk id="12" creationId="{C99D5404-3E90-46FA-A4CA-4E37DA0712D0}"/>
          </ac:spMkLst>
        </pc:spChg>
        <pc:spChg chg="add mod">
          <ac:chgData name="Xiao Liang (CSD)" userId="17ac237b-a419-4ae3-afd2-1add11ec7e8a" providerId="ADAL" clId="{A4FC97C2-BFBC-494D-8876-5E3E20161897}" dt="2025-07-28T07:45:21.482" v="2909" actId="1076"/>
          <ac:spMkLst>
            <pc:docMk/>
            <pc:sldMk cId="428784345" sldId="662"/>
            <ac:spMk id="16" creationId="{D17032FC-842A-4633-AC32-276ACCA04286}"/>
          </ac:spMkLst>
        </pc:spChg>
        <pc:spChg chg="add mod">
          <ac:chgData name="Xiao Liang (CSD)" userId="17ac237b-a419-4ae3-afd2-1add11ec7e8a" providerId="ADAL" clId="{A4FC97C2-BFBC-494D-8876-5E3E20161897}" dt="2025-07-28T07:47:45.630" v="3035" actId="20577"/>
          <ac:spMkLst>
            <pc:docMk/>
            <pc:sldMk cId="428784345" sldId="662"/>
            <ac:spMk id="20" creationId="{61692947-7CA7-4252-96E1-20434278A0B4}"/>
          </ac:spMkLst>
        </pc:spChg>
        <pc:graphicFrameChg chg="del">
          <ac:chgData name="Xiao Liang (CSD)" userId="17ac237b-a419-4ae3-afd2-1add11ec7e8a" providerId="ADAL" clId="{A4FC97C2-BFBC-494D-8876-5E3E20161897}" dt="2025-07-28T07:38:53.805" v="2687" actId="478"/>
          <ac:graphicFrameMkLst>
            <pc:docMk/>
            <pc:sldMk cId="428784345" sldId="662"/>
            <ac:graphicFrameMk id="4" creationId="{0DD1518E-398F-4CFB-AC12-ED8B74130750}"/>
          </ac:graphicFrameMkLst>
        </pc:graphicFrameChg>
        <pc:graphicFrameChg chg="add mod modGraphic">
          <ac:chgData name="Xiao Liang (CSD)" userId="17ac237b-a419-4ae3-afd2-1add11ec7e8a" providerId="ADAL" clId="{A4FC97C2-BFBC-494D-8876-5E3E20161897}" dt="2025-07-28T07:44:55.464" v="2907" actId="207"/>
          <ac:graphicFrameMkLst>
            <pc:docMk/>
            <pc:sldMk cId="428784345" sldId="662"/>
            <ac:graphicFrameMk id="9" creationId="{392662E7-D0FC-4630-8D56-18924C28D3B4}"/>
          </ac:graphicFrameMkLst>
        </pc:graphicFrameChg>
        <pc:cxnChg chg="add del mod">
          <ac:chgData name="Xiao Liang (CSD)" userId="17ac237b-a419-4ae3-afd2-1add11ec7e8a" providerId="ADAL" clId="{A4FC97C2-BFBC-494D-8876-5E3E20161897}" dt="2025-07-28T07:33:07.793" v="2598" actId="478"/>
          <ac:cxnSpMkLst>
            <pc:docMk/>
            <pc:sldMk cId="428784345" sldId="662"/>
            <ac:cxnSpMk id="5" creationId="{F44C16E6-CED5-48D9-849F-5D9BD084FD52}"/>
          </ac:cxnSpMkLst>
        </pc:cxnChg>
        <pc:cxnChg chg="add mod">
          <ac:chgData name="Xiao Liang (CSD)" userId="17ac237b-a419-4ae3-afd2-1add11ec7e8a" providerId="ADAL" clId="{A4FC97C2-BFBC-494D-8876-5E3E20161897}" dt="2025-07-28T07:45:24.043" v="2910" actId="14100"/>
          <ac:cxnSpMkLst>
            <pc:docMk/>
            <pc:sldMk cId="428784345" sldId="662"/>
            <ac:cxnSpMk id="14" creationId="{C4DEACB8-955A-4992-A3F7-35998DCDDA87}"/>
          </ac:cxnSpMkLst>
        </pc:cxnChg>
      </pc:sldChg>
      <pc:sldMasterChg chg="modSldLayout">
        <pc:chgData name="Xiao Liang (CSD)" userId="17ac237b-a419-4ae3-afd2-1add11ec7e8a" providerId="ADAL" clId="{A4FC97C2-BFBC-494D-8876-5E3E20161897}" dt="2025-07-28T02:53:29.079" v="126" actId="478"/>
        <pc:sldMasterMkLst>
          <pc:docMk/>
          <pc:sldMasterMk cId="2888057325" sldId="2147483648"/>
        </pc:sldMasterMkLst>
        <pc:sldLayoutChg chg="delSp">
          <pc:chgData name="Xiao Liang (CSD)" userId="17ac237b-a419-4ae3-afd2-1add11ec7e8a" providerId="ADAL" clId="{A4FC97C2-BFBC-494D-8876-5E3E20161897}" dt="2025-07-28T02:53:26.907" v="125" actId="478"/>
          <pc:sldLayoutMkLst>
            <pc:docMk/>
            <pc:sldMasterMk cId="2888057325" sldId="2147483648"/>
            <pc:sldLayoutMk cId="973737070" sldId="2147483649"/>
          </pc:sldLayoutMkLst>
          <pc:picChg chg="del">
            <ac:chgData name="Xiao Liang (CSD)" userId="17ac237b-a419-4ae3-afd2-1add11ec7e8a" providerId="ADAL" clId="{A4FC97C2-BFBC-494D-8876-5E3E20161897}" dt="2025-07-28T02:53:26.907" v="125" actId="478"/>
            <ac:picMkLst>
              <pc:docMk/>
              <pc:sldMasterMk cId="2888057325" sldId="2147483648"/>
              <pc:sldLayoutMk cId="973737070" sldId="2147483649"/>
              <ac:picMk id="20" creationId="{59720E73-58C3-C778-0E54-7D3D509E8530}"/>
            </ac:picMkLst>
          </pc:picChg>
        </pc:sldLayoutChg>
        <pc:sldLayoutChg chg="delSp">
          <pc:chgData name="Xiao Liang (CSD)" userId="17ac237b-a419-4ae3-afd2-1add11ec7e8a" providerId="ADAL" clId="{A4FC97C2-BFBC-494D-8876-5E3E20161897}" dt="2025-07-28T02:53:29.079" v="126" actId="478"/>
          <pc:sldLayoutMkLst>
            <pc:docMk/>
            <pc:sldMasterMk cId="2888057325" sldId="2147483648"/>
            <pc:sldLayoutMk cId="2797659477" sldId="2147483650"/>
          </pc:sldLayoutMkLst>
          <pc:picChg chg="del">
            <ac:chgData name="Xiao Liang (CSD)" userId="17ac237b-a419-4ae3-afd2-1add11ec7e8a" providerId="ADAL" clId="{A4FC97C2-BFBC-494D-8876-5E3E20161897}" dt="2025-07-28T02:53:29.079" v="126" actId="478"/>
            <ac:picMkLst>
              <pc:docMk/>
              <pc:sldMasterMk cId="2888057325" sldId="2147483648"/>
              <pc:sldLayoutMk cId="2797659477" sldId="2147483650"/>
              <ac:picMk id="10" creationId="{E7E48F3B-E5CA-9B68-911A-DDF2BF186354}"/>
            </ac:picMkLst>
          </pc:picChg>
        </pc:sldLayoutChg>
      </pc:sldMasterChg>
    </pc:docChg>
  </pc:docChgLst>
  <pc:docChgLst>
    <pc:chgData name="Xiao Liang (CSD)" userId="17ac237b-a419-4ae3-afd2-1add11ec7e8a" providerId="ADAL" clId="{5DBC798A-4742-4DC1-9008-6EF73A1D5861}"/>
    <pc:docChg chg="undo custSel addSld delSld modSld sldOrd modMainMaster addSection modSection">
      <pc:chgData name="Xiao Liang (CSD)" userId="17ac237b-a419-4ae3-afd2-1add11ec7e8a" providerId="ADAL" clId="{5DBC798A-4742-4DC1-9008-6EF73A1D5861}" dt="2025-06-07T03:38:02.881" v="5738" actId="478"/>
      <pc:docMkLst>
        <pc:docMk/>
      </pc:docMkLst>
      <pc:sldChg chg="addSp delSp modSp mod">
        <pc:chgData name="Xiao Liang (CSD)" userId="17ac237b-a419-4ae3-afd2-1add11ec7e8a" providerId="ADAL" clId="{5DBC798A-4742-4DC1-9008-6EF73A1D5861}" dt="2025-06-06T04:53:29.231" v="3450" actId="2711"/>
        <pc:sldMkLst>
          <pc:docMk/>
          <pc:sldMk cId="2396886096" sldId="256"/>
        </pc:sldMkLst>
        <pc:spChg chg="mod">
          <ac:chgData name="Xiao Liang (CSD)" userId="17ac237b-a419-4ae3-afd2-1add11ec7e8a" providerId="ADAL" clId="{5DBC798A-4742-4DC1-9008-6EF73A1D5861}" dt="2025-06-04T13:32:17.594" v="433" actId="403"/>
          <ac:spMkLst>
            <pc:docMk/>
            <pc:sldMk cId="2396886096" sldId="256"/>
            <ac:spMk id="2" creationId="{7111FF6C-3756-4962-AEC6-95CED4D6EEDE}"/>
          </ac:spMkLst>
        </pc:spChg>
        <pc:spChg chg="add mod">
          <ac:chgData name="Xiao Liang (CSD)" userId="17ac237b-a419-4ae3-afd2-1add11ec7e8a" providerId="ADAL" clId="{5DBC798A-4742-4DC1-9008-6EF73A1D5861}" dt="2025-06-06T04:53:29.231" v="3450" actId="2711"/>
          <ac:spMkLst>
            <pc:docMk/>
            <pc:sldMk cId="2396886096" sldId="256"/>
            <ac:spMk id="3" creationId="{F82DB5DB-27FE-68F6-E3FB-DCB4605A0DC1}"/>
          </ac:spMkLst>
        </pc:spChg>
        <pc:spChg chg="add mod">
          <ac:chgData name="Xiao Liang (CSD)" userId="17ac237b-a419-4ae3-afd2-1add11ec7e8a" providerId="ADAL" clId="{5DBC798A-4742-4DC1-9008-6EF73A1D5861}" dt="2025-06-04T13:33:29.659" v="463" actId="255"/>
          <ac:spMkLst>
            <pc:docMk/>
            <pc:sldMk cId="2396886096" sldId="256"/>
            <ac:spMk id="4" creationId="{7FEEF407-A337-547F-94FD-E25574F84ADA}"/>
          </ac:spMkLst>
        </pc:spChg>
        <pc:spChg chg="add mod">
          <ac:chgData name="Xiao Liang (CSD)" userId="17ac237b-a419-4ae3-afd2-1add11ec7e8a" providerId="ADAL" clId="{5DBC798A-4742-4DC1-9008-6EF73A1D5861}" dt="2025-06-06T04:53:25.303" v="3449" actId="2711"/>
          <ac:spMkLst>
            <pc:docMk/>
            <pc:sldMk cId="2396886096" sldId="256"/>
            <ac:spMk id="6" creationId="{0A0B6307-0553-CBA7-6EDD-3B761F3F253B}"/>
          </ac:spMkLst>
        </pc:spChg>
        <pc:spChg chg="mod">
          <ac:chgData name="Xiao Liang (CSD)" userId="17ac237b-a419-4ae3-afd2-1add11ec7e8a" providerId="ADAL" clId="{5DBC798A-4742-4DC1-9008-6EF73A1D5861}" dt="2025-06-04T13:30:02.879" v="391" actId="1035"/>
          <ac:spMkLst>
            <pc:docMk/>
            <pc:sldMk cId="2396886096" sldId="256"/>
            <ac:spMk id="8" creationId="{6DDEADB0-77BA-CDB4-8785-A0CB1DF689AA}"/>
          </ac:spMkLst>
        </pc:spChg>
      </pc:sldChg>
      <pc:sldChg chg="modSp mod">
        <pc:chgData name="Xiao Liang (CSD)" userId="17ac237b-a419-4ae3-afd2-1add11ec7e8a" providerId="ADAL" clId="{5DBC798A-4742-4DC1-9008-6EF73A1D5861}" dt="2025-06-06T04:52:33.244" v="3443" actId="27636"/>
        <pc:sldMkLst>
          <pc:docMk/>
          <pc:sldMk cId="1298163574" sldId="575"/>
        </pc:sldMkLst>
      </pc:sldChg>
      <pc:sldChg chg="delSp modSp add del">
        <pc:chgData name="Xiao Liang (CSD)" userId="17ac237b-a419-4ae3-afd2-1add11ec7e8a" providerId="ADAL" clId="{5DBC798A-4742-4DC1-9008-6EF73A1D5861}" dt="2025-06-04T13:20:21.826" v="160" actId="47"/>
        <pc:sldMkLst>
          <pc:docMk/>
          <pc:sldMk cId="2390880177" sldId="592"/>
        </pc:sldMkLst>
      </pc:sldChg>
      <pc:sldChg chg="add">
        <pc:chgData name="Xiao Liang (CSD)" userId="17ac237b-a419-4ae3-afd2-1add11ec7e8a" providerId="ADAL" clId="{5DBC798A-4742-4DC1-9008-6EF73A1D5861}" dt="2025-06-04T13:51:09.854" v="466"/>
        <pc:sldMkLst>
          <pc:docMk/>
          <pc:sldMk cId="3529788141" sldId="592"/>
        </pc:sldMkLst>
      </pc:sldChg>
      <pc:sldChg chg="add">
        <pc:chgData name="Xiao Liang (CSD)" userId="17ac237b-a419-4ae3-afd2-1add11ec7e8a" providerId="ADAL" clId="{5DBC798A-4742-4DC1-9008-6EF73A1D5861}" dt="2025-06-04T13:51:09.854" v="466"/>
        <pc:sldMkLst>
          <pc:docMk/>
          <pc:sldMk cId="3356424510" sldId="593"/>
        </pc:sldMkLst>
      </pc:sldChg>
      <pc:sldChg chg="modSp add mod">
        <pc:chgData name="Xiao Liang (CSD)" userId="17ac237b-a419-4ae3-afd2-1add11ec7e8a" providerId="ADAL" clId="{5DBC798A-4742-4DC1-9008-6EF73A1D5861}" dt="2025-06-05T04:19:23.672" v="2036" actId="113"/>
        <pc:sldMkLst>
          <pc:docMk/>
          <pc:sldMk cId="4209081433" sldId="594"/>
        </pc:sldMkLst>
      </pc:sldChg>
      <pc:sldChg chg="add del">
        <pc:chgData name="Xiao Liang (CSD)" userId="17ac237b-a419-4ae3-afd2-1add11ec7e8a" providerId="ADAL" clId="{5DBC798A-4742-4DC1-9008-6EF73A1D5861}" dt="2025-06-04T13:52:51.547" v="468" actId="47"/>
        <pc:sldMkLst>
          <pc:docMk/>
          <pc:sldMk cId="984039713" sldId="595"/>
        </pc:sldMkLst>
      </pc:sldChg>
      <pc:sldChg chg="modSp add mod">
        <pc:chgData name="Xiao Liang (CSD)" userId="17ac237b-a419-4ae3-afd2-1add11ec7e8a" providerId="ADAL" clId="{5DBC798A-4742-4DC1-9008-6EF73A1D5861}" dt="2025-06-05T03:03:30.831" v="1568" actId="1036"/>
        <pc:sldMkLst>
          <pc:docMk/>
          <pc:sldMk cId="3710207474" sldId="596"/>
        </pc:sldMkLst>
      </pc:sldChg>
      <pc:sldChg chg="add del">
        <pc:chgData name="Xiao Liang (CSD)" userId="17ac237b-a419-4ae3-afd2-1add11ec7e8a" providerId="ADAL" clId="{5DBC798A-4742-4DC1-9008-6EF73A1D5861}" dt="2025-06-05T02:57:21.678" v="1484" actId="47"/>
        <pc:sldMkLst>
          <pc:docMk/>
          <pc:sldMk cId="6367253" sldId="597"/>
        </pc:sldMkLst>
      </pc:sldChg>
      <pc:sldChg chg="addSp delSp modSp new del mod">
        <pc:chgData name="Xiao Liang (CSD)" userId="17ac237b-a419-4ae3-afd2-1add11ec7e8a" providerId="ADAL" clId="{5DBC798A-4742-4DC1-9008-6EF73A1D5861}" dt="2025-06-04T14:14:04.734" v="640" actId="47"/>
        <pc:sldMkLst>
          <pc:docMk/>
          <pc:sldMk cId="1612535122" sldId="597"/>
        </pc:sldMkLst>
      </pc:sldChg>
      <pc:sldChg chg="modSp new mod">
        <pc:chgData name="Xiao Liang (CSD)" userId="17ac237b-a419-4ae3-afd2-1add11ec7e8a" providerId="ADAL" clId="{5DBC798A-4742-4DC1-9008-6EF73A1D5861}" dt="2025-06-05T04:25:20.474" v="2077" actId="5793"/>
        <pc:sldMkLst>
          <pc:docMk/>
          <pc:sldMk cId="2035856748" sldId="598"/>
        </pc:sldMkLst>
      </pc:sldChg>
      <pc:sldChg chg="delSp modSp add del mod">
        <pc:chgData name="Xiao Liang (CSD)" userId="17ac237b-a419-4ae3-afd2-1add11ec7e8a" providerId="ADAL" clId="{5DBC798A-4742-4DC1-9008-6EF73A1D5861}" dt="2025-06-05T04:35:03.959" v="2078" actId="47"/>
        <pc:sldMkLst>
          <pc:docMk/>
          <pc:sldMk cId="3440575731" sldId="599"/>
        </pc:sldMkLst>
      </pc:sldChg>
      <pc:sldChg chg="addSp delSp modSp add mod ord addAnim delAnim modAnim">
        <pc:chgData name="Xiao Liang (CSD)" userId="17ac237b-a419-4ae3-afd2-1add11ec7e8a" providerId="ADAL" clId="{5DBC798A-4742-4DC1-9008-6EF73A1D5861}" dt="2025-06-05T04:18:15.015" v="1978"/>
        <pc:sldMkLst>
          <pc:docMk/>
          <pc:sldMk cId="2650107801" sldId="600"/>
        </pc:sldMkLst>
      </pc:sldChg>
      <pc:sldChg chg="addSp modSp add mod">
        <pc:chgData name="Xiao Liang (CSD)" userId="17ac237b-a419-4ae3-afd2-1add11ec7e8a" providerId="ADAL" clId="{5DBC798A-4742-4DC1-9008-6EF73A1D5861}" dt="2025-06-05T07:20:43.151" v="2828" actId="20577"/>
        <pc:sldMkLst>
          <pc:docMk/>
          <pc:sldMk cId="3796911965" sldId="601"/>
        </pc:sldMkLst>
      </pc:sldChg>
      <pc:sldChg chg="modSp add mod">
        <pc:chgData name="Xiao Liang (CSD)" userId="17ac237b-a419-4ae3-afd2-1add11ec7e8a" providerId="ADAL" clId="{5DBC798A-4742-4DC1-9008-6EF73A1D5861}" dt="2025-06-05T07:22:23.485" v="2926" actId="20577"/>
        <pc:sldMkLst>
          <pc:docMk/>
          <pc:sldMk cId="1884518242" sldId="602"/>
        </pc:sldMkLst>
      </pc:sldChg>
      <pc:sldChg chg="modSp add mod">
        <pc:chgData name="Xiao Liang (CSD)" userId="17ac237b-a419-4ae3-afd2-1add11ec7e8a" providerId="ADAL" clId="{5DBC798A-4742-4DC1-9008-6EF73A1D5861}" dt="2025-06-05T07:36:15.419" v="3115" actId="20577"/>
        <pc:sldMkLst>
          <pc:docMk/>
          <pc:sldMk cId="4221600981" sldId="603"/>
        </pc:sldMkLst>
      </pc:sldChg>
      <pc:sldChg chg="addSp delSp modSp add mod">
        <pc:chgData name="Xiao Liang (CSD)" userId="17ac237b-a419-4ae3-afd2-1add11ec7e8a" providerId="ADAL" clId="{5DBC798A-4742-4DC1-9008-6EF73A1D5861}" dt="2025-06-06T11:25:13.149" v="5000" actId="207"/>
        <pc:sldMkLst>
          <pc:docMk/>
          <pc:sldMk cId="3757084681" sldId="604"/>
        </pc:sldMkLst>
      </pc:sldChg>
      <pc:sldChg chg="addSp delSp modSp add mod">
        <pc:chgData name="Xiao Liang (CSD)" userId="17ac237b-a419-4ae3-afd2-1add11ec7e8a" providerId="ADAL" clId="{5DBC798A-4742-4DC1-9008-6EF73A1D5861}" dt="2025-06-06T11:33:53.813" v="5062" actId="207"/>
        <pc:sldMkLst>
          <pc:docMk/>
          <pc:sldMk cId="1364720896" sldId="605"/>
        </pc:sldMkLst>
      </pc:sldChg>
      <pc:sldChg chg="modSp add mod">
        <pc:chgData name="Xiao Liang (CSD)" userId="17ac237b-a419-4ae3-afd2-1add11ec7e8a" providerId="ADAL" clId="{5DBC798A-4742-4DC1-9008-6EF73A1D5861}" dt="2025-06-07T03:09:43.420" v="5714" actId="20577"/>
        <pc:sldMkLst>
          <pc:docMk/>
          <pc:sldMk cId="1769382391" sldId="606"/>
        </pc:sldMkLst>
      </pc:sldChg>
      <pc:sldChg chg="add">
        <pc:chgData name="Xiao Liang (CSD)" userId="17ac237b-a419-4ae3-afd2-1add11ec7e8a" providerId="ADAL" clId="{5DBC798A-4742-4DC1-9008-6EF73A1D5861}" dt="2025-06-04T15:32:30.527" v="1257"/>
        <pc:sldMkLst>
          <pc:docMk/>
          <pc:sldMk cId="3214274215" sldId="607"/>
        </pc:sldMkLst>
      </pc:sldChg>
      <pc:sldChg chg="delSp modSp add mod">
        <pc:chgData name="Xiao Liang (CSD)" userId="17ac237b-a419-4ae3-afd2-1add11ec7e8a" providerId="ADAL" clId="{5DBC798A-4742-4DC1-9008-6EF73A1D5861}" dt="2025-06-07T03:38:02.881" v="5738" actId="478"/>
        <pc:sldMkLst>
          <pc:docMk/>
          <pc:sldMk cId="1321106892" sldId="608"/>
        </pc:sldMkLst>
      </pc:sldChg>
      <pc:sldChg chg="modSp add mod">
        <pc:chgData name="Xiao Liang (CSD)" userId="17ac237b-a419-4ae3-afd2-1add11ec7e8a" providerId="ADAL" clId="{5DBC798A-4742-4DC1-9008-6EF73A1D5861}" dt="2025-06-04T15:34:02.303" v="1389" actId="20577"/>
        <pc:sldMkLst>
          <pc:docMk/>
          <pc:sldMk cId="1932882985" sldId="609"/>
        </pc:sldMkLst>
      </pc:sldChg>
      <pc:sldChg chg="modSp add mod">
        <pc:chgData name="Xiao Liang (CSD)" userId="17ac237b-a419-4ae3-afd2-1add11ec7e8a" providerId="ADAL" clId="{5DBC798A-4742-4DC1-9008-6EF73A1D5861}" dt="2025-06-04T15:34:15.313" v="1401" actId="20577"/>
        <pc:sldMkLst>
          <pc:docMk/>
          <pc:sldMk cId="1013321471" sldId="610"/>
        </pc:sldMkLst>
      </pc:sldChg>
      <pc:sldChg chg="modSp add mod">
        <pc:chgData name="Xiao Liang (CSD)" userId="17ac237b-a419-4ae3-afd2-1add11ec7e8a" providerId="ADAL" clId="{5DBC798A-4742-4DC1-9008-6EF73A1D5861}" dt="2025-06-05T04:23:46.156" v="2038" actId="113"/>
        <pc:sldMkLst>
          <pc:docMk/>
          <pc:sldMk cId="849901469" sldId="611"/>
        </pc:sldMkLst>
        <pc:spChg chg="mod">
          <ac:chgData name="Xiao Liang (CSD)" userId="17ac237b-a419-4ae3-afd2-1add11ec7e8a" providerId="ADAL" clId="{5DBC798A-4742-4DC1-9008-6EF73A1D5861}" dt="2025-06-05T02:58:02.052" v="1485" actId="1076"/>
          <ac:spMkLst>
            <pc:docMk/>
            <pc:sldMk cId="849901469" sldId="611"/>
            <ac:spMk id="9" creationId="{72BE2C98-5F1E-F355-7C2D-2A11AA73EC65}"/>
          </ac:spMkLst>
        </pc:spChg>
        <pc:spChg chg="mod">
          <ac:chgData name="Xiao Liang (CSD)" userId="17ac237b-a419-4ae3-afd2-1add11ec7e8a" providerId="ADAL" clId="{5DBC798A-4742-4DC1-9008-6EF73A1D5861}" dt="2025-06-05T04:23:46.156" v="2038" actId="113"/>
          <ac:spMkLst>
            <pc:docMk/>
            <pc:sldMk cId="849901469" sldId="611"/>
            <ac:spMk id="25" creationId="{4B4D4F7E-9648-0E10-BBF3-ADFCE205DBB9}"/>
          </ac:spMkLst>
        </pc:spChg>
      </pc:sldChg>
      <pc:sldChg chg="addSp delSp modSp add mod delAnim modAnim">
        <pc:chgData name="Xiao Liang (CSD)" userId="17ac237b-a419-4ae3-afd2-1add11ec7e8a" providerId="ADAL" clId="{5DBC798A-4742-4DC1-9008-6EF73A1D5861}" dt="2025-06-05T03:16:17.304" v="1888" actId="1037"/>
        <pc:sldMkLst>
          <pc:docMk/>
          <pc:sldMk cId="90610630" sldId="612"/>
        </pc:sldMkLst>
        <pc:spChg chg="add mod">
          <ac:chgData name="Xiao Liang (CSD)" userId="17ac237b-a419-4ae3-afd2-1add11ec7e8a" providerId="ADAL" clId="{5DBC798A-4742-4DC1-9008-6EF73A1D5861}" dt="2025-06-05T02:59:48.633" v="1517" actId="14100"/>
          <ac:spMkLst>
            <pc:docMk/>
            <pc:sldMk cId="90610630" sldId="612"/>
            <ac:spMk id="3" creationId="{8D55EA93-9260-1C53-7CE8-D2FC89B9D455}"/>
          </ac:spMkLst>
        </pc:spChg>
        <pc:spChg chg="mod">
          <ac:chgData name="Xiao Liang (CSD)" userId="17ac237b-a419-4ae3-afd2-1add11ec7e8a" providerId="ADAL" clId="{5DBC798A-4742-4DC1-9008-6EF73A1D5861}" dt="2025-06-05T03:16:17.304" v="1888" actId="1037"/>
          <ac:spMkLst>
            <pc:docMk/>
            <pc:sldMk cId="90610630" sldId="612"/>
            <ac:spMk id="6" creationId="{38F44547-804E-9724-C522-43BA8BC672CD}"/>
          </ac:spMkLst>
        </pc:spChg>
        <pc:spChg chg="mod">
          <ac:chgData name="Xiao Liang (CSD)" userId="17ac237b-a419-4ae3-afd2-1add11ec7e8a" providerId="ADAL" clId="{5DBC798A-4742-4DC1-9008-6EF73A1D5861}" dt="2025-06-05T03:14:32.805" v="1775" actId="14100"/>
          <ac:spMkLst>
            <pc:docMk/>
            <pc:sldMk cId="90610630" sldId="612"/>
            <ac:spMk id="7" creationId="{63D6639A-3800-14AE-327B-6E68C3C53C96}"/>
          </ac:spMkLst>
        </pc:spChg>
        <pc:spChg chg="add mod">
          <ac:chgData name="Xiao Liang (CSD)" userId="17ac237b-a419-4ae3-afd2-1add11ec7e8a" providerId="ADAL" clId="{5DBC798A-4742-4DC1-9008-6EF73A1D5861}" dt="2025-06-05T02:59:57.847" v="1519" actId="1076"/>
          <ac:spMkLst>
            <pc:docMk/>
            <pc:sldMk cId="90610630" sldId="612"/>
            <ac:spMk id="8" creationId="{29CDBE28-0199-E2DB-6291-9AE67FFEDF74}"/>
          </ac:spMkLst>
        </pc:spChg>
        <pc:spChg chg="mod">
          <ac:chgData name="Xiao Liang (CSD)" userId="17ac237b-a419-4ae3-afd2-1add11ec7e8a" providerId="ADAL" clId="{5DBC798A-4742-4DC1-9008-6EF73A1D5861}" dt="2025-06-05T03:16:11.059" v="1853" actId="1076"/>
          <ac:spMkLst>
            <pc:docMk/>
            <pc:sldMk cId="90610630" sldId="612"/>
            <ac:spMk id="13" creationId="{BEDDA9A4-AB4E-A943-95FE-DD1459561EC5}"/>
          </ac:spMkLst>
        </pc:spChg>
        <pc:spChg chg="mod">
          <ac:chgData name="Xiao Liang (CSD)" userId="17ac237b-a419-4ae3-afd2-1add11ec7e8a" providerId="ADAL" clId="{5DBC798A-4742-4DC1-9008-6EF73A1D5861}" dt="2025-06-05T03:04:30.355" v="1580" actId="1076"/>
          <ac:spMkLst>
            <pc:docMk/>
            <pc:sldMk cId="90610630" sldId="612"/>
            <ac:spMk id="16" creationId="{66AD4AF9-6B28-C0BF-593F-234B5C70F98F}"/>
          </ac:spMkLst>
        </pc:spChg>
        <pc:spChg chg="add mod">
          <ac:chgData name="Xiao Liang (CSD)" userId="17ac237b-a419-4ae3-afd2-1add11ec7e8a" providerId="ADAL" clId="{5DBC798A-4742-4DC1-9008-6EF73A1D5861}" dt="2025-06-05T03:05:06.232" v="1610" actId="1076"/>
          <ac:spMkLst>
            <pc:docMk/>
            <pc:sldMk cId="90610630" sldId="612"/>
            <ac:spMk id="17" creationId="{1F902346-AB0B-9E49-F278-A9D15E4DEDE3}"/>
          </ac:spMkLst>
        </pc:spChg>
        <pc:spChg chg="mod">
          <ac:chgData name="Xiao Liang (CSD)" userId="17ac237b-a419-4ae3-afd2-1add11ec7e8a" providerId="ADAL" clId="{5DBC798A-4742-4DC1-9008-6EF73A1D5861}" dt="2025-06-05T03:14:06.938" v="1768" actId="1037"/>
          <ac:spMkLst>
            <pc:docMk/>
            <pc:sldMk cId="90610630" sldId="612"/>
            <ac:spMk id="20" creationId="{31935378-FC69-2AB0-A88A-25BE43B3EDA9}"/>
          </ac:spMkLst>
        </pc:spChg>
        <pc:spChg chg="mod">
          <ac:chgData name="Xiao Liang (CSD)" userId="17ac237b-a419-4ae3-afd2-1add11ec7e8a" providerId="ADAL" clId="{5DBC798A-4742-4DC1-9008-6EF73A1D5861}" dt="2025-06-05T03:01:28.520" v="1526" actId="688"/>
          <ac:spMkLst>
            <pc:docMk/>
            <pc:sldMk cId="90610630" sldId="612"/>
            <ac:spMk id="22" creationId="{8A08C33C-45EB-5987-A432-05EF62B163AF}"/>
          </ac:spMkLst>
        </pc:spChg>
        <pc:spChg chg="mod">
          <ac:chgData name="Xiao Liang (CSD)" userId="17ac237b-a419-4ae3-afd2-1add11ec7e8a" providerId="ADAL" clId="{5DBC798A-4742-4DC1-9008-6EF73A1D5861}" dt="2025-06-05T03:15:53.935" v="1852" actId="14100"/>
          <ac:spMkLst>
            <pc:docMk/>
            <pc:sldMk cId="90610630" sldId="612"/>
            <ac:spMk id="24" creationId="{556F63BD-0E0E-99B7-BA52-37F9D0271594}"/>
          </ac:spMkLst>
        </pc:spChg>
        <pc:spChg chg="mod">
          <ac:chgData name="Xiao Liang (CSD)" userId="17ac237b-a419-4ae3-afd2-1add11ec7e8a" providerId="ADAL" clId="{5DBC798A-4742-4DC1-9008-6EF73A1D5861}" dt="2025-06-05T03:14:40.088" v="1777" actId="14100"/>
          <ac:spMkLst>
            <pc:docMk/>
            <pc:sldMk cId="90610630" sldId="612"/>
            <ac:spMk id="33" creationId="{613E8402-5E69-9A62-9C3E-DFEC2F5B2C9E}"/>
          </ac:spMkLst>
        </pc:spChg>
        <pc:spChg chg="add mod">
          <ac:chgData name="Xiao Liang (CSD)" userId="17ac237b-a419-4ae3-afd2-1add11ec7e8a" providerId="ADAL" clId="{5DBC798A-4742-4DC1-9008-6EF73A1D5861}" dt="2025-06-05T03:14:52.611" v="1812" actId="1037"/>
          <ac:spMkLst>
            <pc:docMk/>
            <pc:sldMk cId="90610630" sldId="612"/>
            <ac:spMk id="40" creationId="{E435168A-5753-6C05-7311-A66973D0FE96}"/>
          </ac:spMkLst>
        </pc:spChg>
        <pc:spChg chg="mod">
          <ac:chgData name="Xiao Liang (CSD)" userId="17ac237b-a419-4ae3-afd2-1add11ec7e8a" providerId="ADAL" clId="{5DBC798A-4742-4DC1-9008-6EF73A1D5861}" dt="2025-06-05T03:15:04.479" v="1814" actId="1076"/>
          <ac:spMkLst>
            <pc:docMk/>
            <pc:sldMk cId="90610630" sldId="612"/>
            <ac:spMk id="43" creationId="{4A92229D-D92B-FF95-B572-DDA45C0FC687}"/>
          </ac:spMkLst>
        </pc:spChg>
        <pc:spChg chg="mod">
          <ac:chgData name="Xiao Liang (CSD)" userId="17ac237b-a419-4ae3-afd2-1add11ec7e8a" providerId="ADAL" clId="{5DBC798A-4742-4DC1-9008-6EF73A1D5861}" dt="2025-06-05T02:58:59.877" v="1509"/>
          <ac:spMkLst>
            <pc:docMk/>
            <pc:sldMk cId="90610630" sldId="612"/>
            <ac:spMk id="47" creationId="{44F22249-5939-3CC5-3E07-951E3557FE5A}"/>
          </ac:spMkLst>
        </pc:spChg>
        <pc:spChg chg="mod">
          <ac:chgData name="Xiao Liang (CSD)" userId="17ac237b-a419-4ae3-afd2-1add11ec7e8a" providerId="ADAL" clId="{5DBC798A-4742-4DC1-9008-6EF73A1D5861}" dt="2025-06-05T03:14:52.611" v="1812" actId="1037"/>
          <ac:spMkLst>
            <pc:docMk/>
            <pc:sldMk cId="90610630" sldId="612"/>
            <ac:spMk id="48" creationId="{AF36DBF2-32A8-27AB-5D6C-ACD9EB9F4602}"/>
          </ac:spMkLst>
        </pc:spChg>
        <pc:spChg chg="add mod">
          <ac:chgData name="Xiao Liang (CSD)" userId="17ac237b-a419-4ae3-afd2-1add11ec7e8a" providerId="ADAL" clId="{5DBC798A-4742-4DC1-9008-6EF73A1D5861}" dt="2025-06-05T03:14:52.611" v="1812" actId="1037"/>
          <ac:spMkLst>
            <pc:docMk/>
            <pc:sldMk cId="90610630" sldId="612"/>
            <ac:spMk id="50" creationId="{167CFB81-AD57-9E56-52AD-ED252C51633F}"/>
          </ac:spMkLst>
        </pc:spChg>
        <pc:spChg chg="add mod">
          <ac:chgData name="Xiao Liang (CSD)" userId="17ac237b-a419-4ae3-afd2-1add11ec7e8a" providerId="ADAL" clId="{5DBC798A-4742-4DC1-9008-6EF73A1D5861}" dt="2025-06-05T03:14:52.611" v="1812" actId="1037"/>
          <ac:spMkLst>
            <pc:docMk/>
            <pc:sldMk cId="90610630" sldId="612"/>
            <ac:spMk id="54" creationId="{4877F305-0D82-DAA0-E2BA-377B09064AB9}"/>
          </ac:spMkLst>
        </pc:spChg>
        <pc:spChg chg="mod">
          <ac:chgData name="Xiao Liang (CSD)" userId="17ac237b-a419-4ae3-afd2-1add11ec7e8a" providerId="ADAL" clId="{5DBC798A-4742-4DC1-9008-6EF73A1D5861}" dt="2025-06-05T03:14:06.938" v="1768" actId="1037"/>
          <ac:spMkLst>
            <pc:docMk/>
            <pc:sldMk cId="90610630" sldId="612"/>
            <ac:spMk id="65" creationId="{F970D974-58F9-9590-35AA-910E6C636E5E}"/>
          </ac:spMkLst>
        </pc:spChg>
        <pc:picChg chg="mod">
          <ac:chgData name="Xiao Liang (CSD)" userId="17ac237b-a419-4ae3-afd2-1add11ec7e8a" providerId="ADAL" clId="{5DBC798A-4742-4DC1-9008-6EF73A1D5861}" dt="2025-06-05T03:16:17.304" v="1888" actId="1037"/>
          <ac:picMkLst>
            <pc:docMk/>
            <pc:sldMk cId="90610630" sldId="612"/>
            <ac:picMk id="4" creationId="{65B7B17C-228A-E4E0-476C-B647FDF318DF}"/>
          </ac:picMkLst>
        </pc:picChg>
        <pc:picChg chg="mod">
          <ac:chgData name="Xiao Liang (CSD)" userId="17ac237b-a419-4ae3-afd2-1add11ec7e8a" providerId="ADAL" clId="{5DBC798A-4742-4DC1-9008-6EF73A1D5861}" dt="2025-06-05T03:14:23.776" v="1771" actId="1076"/>
          <ac:picMkLst>
            <pc:docMk/>
            <pc:sldMk cId="90610630" sldId="612"/>
            <ac:picMk id="11" creationId="{6E01AF3E-C739-B25C-83E0-16739DA80876}"/>
          </ac:picMkLst>
        </pc:picChg>
        <pc:picChg chg="mod">
          <ac:chgData name="Xiao Liang (CSD)" userId="17ac237b-a419-4ae3-afd2-1add11ec7e8a" providerId="ADAL" clId="{5DBC798A-4742-4DC1-9008-6EF73A1D5861}" dt="2025-06-05T03:14:26.021" v="1772" actId="1076"/>
          <ac:picMkLst>
            <pc:docMk/>
            <pc:sldMk cId="90610630" sldId="612"/>
            <ac:picMk id="35" creationId="{24BDD7FE-32B0-F0E4-AA26-30AB70703D1D}"/>
          </ac:picMkLst>
        </pc:picChg>
        <pc:picChg chg="mod">
          <ac:chgData name="Xiao Liang (CSD)" userId="17ac237b-a419-4ae3-afd2-1add11ec7e8a" providerId="ADAL" clId="{5DBC798A-4742-4DC1-9008-6EF73A1D5861}" dt="2025-06-05T03:14:28.736" v="1773" actId="1076"/>
          <ac:picMkLst>
            <pc:docMk/>
            <pc:sldMk cId="90610630" sldId="612"/>
            <ac:picMk id="96" creationId="{4D550FC0-E0BA-4A92-BF40-B639966B8C7F}"/>
          </ac:picMkLst>
        </pc:picChg>
        <pc:cxnChg chg="mod">
          <ac:chgData name="Xiao Liang (CSD)" userId="17ac237b-a419-4ae3-afd2-1add11ec7e8a" providerId="ADAL" clId="{5DBC798A-4742-4DC1-9008-6EF73A1D5861}" dt="2025-06-05T03:05:20.261" v="1613" actId="14100"/>
          <ac:cxnSpMkLst>
            <pc:docMk/>
            <pc:sldMk cId="90610630" sldId="612"/>
            <ac:cxnSpMk id="5" creationId="{72823243-CE47-7A45-BAB5-D0DBC840DA6A}"/>
          </ac:cxnSpMkLst>
        </pc:cxnChg>
        <pc:cxnChg chg="mod">
          <ac:chgData name="Xiao Liang (CSD)" userId="17ac237b-a419-4ae3-afd2-1add11ec7e8a" providerId="ADAL" clId="{5DBC798A-4742-4DC1-9008-6EF73A1D5861}" dt="2025-06-05T03:05:16.397" v="1612" actId="1076"/>
          <ac:cxnSpMkLst>
            <pc:docMk/>
            <pc:sldMk cId="90610630" sldId="612"/>
            <ac:cxnSpMk id="31" creationId="{ACA23A46-37B6-3E62-A385-406591D7C07A}"/>
          </ac:cxnSpMkLst>
        </pc:cxnChg>
        <pc:cxnChg chg="add mod">
          <ac:chgData name="Xiao Liang (CSD)" userId="17ac237b-a419-4ae3-afd2-1add11ec7e8a" providerId="ADAL" clId="{5DBC798A-4742-4DC1-9008-6EF73A1D5861}" dt="2025-06-05T03:14:52.611" v="1812" actId="1037"/>
          <ac:cxnSpMkLst>
            <pc:docMk/>
            <pc:sldMk cId="90610630" sldId="612"/>
            <ac:cxnSpMk id="39" creationId="{B13F71BA-EBAD-6DFD-FFD2-7CF6051BD116}"/>
          </ac:cxnSpMkLst>
        </pc:cxnChg>
        <pc:cxnChg chg="mod">
          <ac:chgData name="Xiao Liang (CSD)" userId="17ac237b-a419-4ae3-afd2-1add11ec7e8a" providerId="ADAL" clId="{5DBC798A-4742-4DC1-9008-6EF73A1D5861}" dt="2025-06-05T03:14:52.611" v="1812" actId="1037"/>
          <ac:cxnSpMkLst>
            <pc:docMk/>
            <pc:sldMk cId="90610630" sldId="612"/>
            <ac:cxnSpMk id="41" creationId="{C628F7DA-78AE-FE7F-312F-12AE265A1232}"/>
          </ac:cxnSpMkLst>
        </pc:cxnChg>
        <pc:cxnChg chg="mod">
          <ac:chgData name="Xiao Liang (CSD)" userId="17ac237b-a419-4ae3-afd2-1add11ec7e8a" providerId="ADAL" clId="{5DBC798A-4742-4DC1-9008-6EF73A1D5861}" dt="2025-06-05T03:09:56.260" v="1708" actId="14100"/>
          <ac:cxnSpMkLst>
            <pc:docMk/>
            <pc:sldMk cId="90610630" sldId="612"/>
            <ac:cxnSpMk id="42" creationId="{A2AC666D-93B3-F03F-6361-D8B4A2F642DE}"/>
          </ac:cxnSpMkLst>
        </pc:cxnChg>
        <pc:cxnChg chg="add mod">
          <ac:chgData name="Xiao Liang (CSD)" userId="17ac237b-a419-4ae3-afd2-1add11ec7e8a" providerId="ADAL" clId="{5DBC798A-4742-4DC1-9008-6EF73A1D5861}" dt="2025-06-05T03:11:55.701" v="1728" actId="208"/>
          <ac:cxnSpMkLst>
            <pc:docMk/>
            <pc:sldMk cId="90610630" sldId="612"/>
            <ac:cxnSpMk id="46" creationId="{FF3B9928-46AB-9340-927A-B063CC78BD24}"/>
          </ac:cxnSpMkLst>
        </pc:cxnChg>
        <pc:cxnChg chg="add mod">
          <ac:chgData name="Xiao Liang (CSD)" userId="17ac237b-a419-4ae3-afd2-1add11ec7e8a" providerId="ADAL" clId="{5DBC798A-4742-4DC1-9008-6EF73A1D5861}" dt="2025-06-05T03:14:52.611" v="1812" actId="1037"/>
          <ac:cxnSpMkLst>
            <pc:docMk/>
            <pc:sldMk cId="90610630" sldId="612"/>
            <ac:cxnSpMk id="49" creationId="{AE09E033-C828-A57C-CFA9-EB98D76C4A78}"/>
          </ac:cxnSpMkLst>
        </pc:cxnChg>
        <pc:cxnChg chg="add mod">
          <ac:chgData name="Xiao Liang (CSD)" userId="17ac237b-a419-4ae3-afd2-1add11ec7e8a" providerId="ADAL" clId="{5DBC798A-4742-4DC1-9008-6EF73A1D5861}" dt="2025-06-05T03:14:52.611" v="1812" actId="1037"/>
          <ac:cxnSpMkLst>
            <pc:docMk/>
            <pc:sldMk cId="90610630" sldId="612"/>
            <ac:cxnSpMk id="51" creationId="{70BE0620-E6D4-F450-D541-9B336DA7FF85}"/>
          </ac:cxnSpMkLst>
        </pc:cxnChg>
        <pc:cxnChg chg="add mod">
          <ac:chgData name="Xiao Liang (CSD)" userId="17ac237b-a419-4ae3-afd2-1add11ec7e8a" providerId="ADAL" clId="{5DBC798A-4742-4DC1-9008-6EF73A1D5861}" dt="2025-06-05T03:12:57.878" v="1734" actId="208"/>
          <ac:cxnSpMkLst>
            <pc:docMk/>
            <pc:sldMk cId="90610630" sldId="612"/>
            <ac:cxnSpMk id="52" creationId="{B80E5BA5-4DB0-3A7B-C252-46ACE9C5F273}"/>
          </ac:cxnSpMkLst>
        </pc:cxnChg>
        <pc:cxnChg chg="add mod">
          <ac:chgData name="Xiao Liang (CSD)" userId="17ac237b-a419-4ae3-afd2-1add11ec7e8a" providerId="ADAL" clId="{5DBC798A-4742-4DC1-9008-6EF73A1D5861}" dt="2025-06-05T03:14:52.611" v="1812" actId="1037"/>
          <ac:cxnSpMkLst>
            <pc:docMk/>
            <pc:sldMk cId="90610630" sldId="612"/>
            <ac:cxnSpMk id="53" creationId="{CFC89DB5-07FD-F69F-7684-B89EABE90AC9}"/>
          </ac:cxnSpMkLst>
        </pc:cxnChg>
        <pc:cxnChg chg="add mod">
          <ac:chgData name="Xiao Liang (CSD)" userId="17ac237b-a419-4ae3-afd2-1add11ec7e8a" providerId="ADAL" clId="{5DBC798A-4742-4DC1-9008-6EF73A1D5861}" dt="2025-06-05T03:15:00.544" v="1813" actId="1076"/>
          <ac:cxnSpMkLst>
            <pc:docMk/>
            <pc:sldMk cId="90610630" sldId="612"/>
            <ac:cxnSpMk id="55" creationId="{75CB6E10-D620-A9D1-3DA9-9D4D6DD65D66}"/>
          </ac:cxnSpMkLst>
        </pc:cxnChg>
        <pc:cxnChg chg="add mod">
          <ac:chgData name="Xiao Liang (CSD)" userId="17ac237b-a419-4ae3-afd2-1add11ec7e8a" providerId="ADAL" clId="{5DBC798A-4742-4DC1-9008-6EF73A1D5861}" dt="2025-06-05T03:15:00.544" v="1813" actId="1076"/>
          <ac:cxnSpMkLst>
            <pc:docMk/>
            <pc:sldMk cId="90610630" sldId="612"/>
            <ac:cxnSpMk id="56" creationId="{FA1BEBB0-08BD-72B7-176A-11FEC6A015AE}"/>
          </ac:cxnSpMkLst>
        </pc:cxnChg>
      </pc:sldChg>
      <pc:sldChg chg="addSp modSp new mod">
        <pc:chgData name="Xiao Liang (CSD)" userId="17ac237b-a419-4ae3-afd2-1add11ec7e8a" providerId="ADAL" clId="{5DBC798A-4742-4DC1-9008-6EF73A1D5861}" dt="2025-06-06T11:39:35.523" v="5369" actId="20577"/>
        <pc:sldMkLst>
          <pc:docMk/>
          <pc:sldMk cId="3772007496" sldId="613"/>
        </pc:sldMkLst>
      </pc:sldChg>
      <pc:sldChg chg="addSp delSp modSp new del mod delAnim modAnim">
        <pc:chgData name="Xiao Liang (CSD)" userId="17ac237b-a419-4ae3-afd2-1add11ec7e8a" providerId="ADAL" clId="{5DBC798A-4742-4DC1-9008-6EF73A1D5861}" dt="2025-06-05T04:19:35.942" v="2037" actId="47"/>
        <pc:sldMkLst>
          <pc:docMk/>
          <pc:sldMk cId="3863020643" sldId="613"/>
        </pc:sldMkLst>
      </pc:sldChg>
      <pc:sldChg chg="add">
        <pc:chgData name="Xiao Liang (CSD)" userId="17ac237b-a419-4ae3-afd2-1add11ec7e8a" providerId="ADAL" clId="{5DBC798A-4742-4DC1-9008-6EF73A1D5861}" dt="2025-06-07T03:09:05.597" v="5615"/>
        <pc:sldMkLst>
          <pc:docMk/>
          <pc:sldMk cId="2882207657" sldId="614"/>
        </pc:sldMkLst>
      </pc:sldChg>
      <pc:sldMasterChg chg="addSp delSp modSp mod modSldLayout">
        <pc:chgData name="Xiao Liang (CSD)" userId="17ac237b-a419-4ae3-afd2-1add11ec7e8a" providerId="ADAL" clId="{5DBC798A-4742-4DC1-9008-6EF73A1D5861}" dt="2025-06-06T04:55:42.397" v="3469" actId="255"/>
        <pc:sldMasterMkLst>
          <pc:docMk/>
          <pc:sldMasterMk cId="2888057325" sldId="2147483648"/>
        </pc:sldMasterMkLst>
        <pc:spChg chg="add mod">
          <ac:chgData name="Xiao Liang (CSD)" userId="17ac237b-a419-4ae3-afd2-1add11ec7e8a" providerId="ADAL" clId="{5DBC798A-4742-4DC1-9008-6EF73A1D5861}" dt="2025-06-04T13:22:23.860" v="165"/>
          <ac:spMkLst>
            <pc:docMk/>
            <pc:sldMasterMk cId="2888057325" sldId="2147483648"/>
            <ac:spMk id="7" creationId="{EEA34CE7-5934-8032-A30D-C2C5645158FD}"/>
          </ac:spMkLst>
        </pc:spChg>
        <pc:spChg chg="add mod">
          <ac:chgData name="Xiao Liang (CSD)" userId="17ac237b-a419-4ae3-afd2-1add11ec7e8a" providerId="ADAL" clId="{5DBC798A-4742-4DC1-9008-6EF73A1D5861}" dt="2025-06-04T13:22:23.860" v="165"/>
          <ac:spMkLst>
            <pc:docMk/>
            <pc:sldMasterMk cId="2888057325" sldId="2147483648"/>
            <ac:spMk id="8" creationId="{DBFB3996-8334-9141-527D-FAD1E37B566D}"/>
          </ac:spMkLst>
        </pc:spChg>
        <pc:spChg chg="add mod">
          <ac:chgData name="Xiao Liang (CSD)" userId="17ac237b-a419-4ae3-afd2-1add11ec7e8a" providerId="ADAL" clId="{5DBC798A-4742-4DC1-9008-6EF73A1D5861}" dt="2025-06-04T13:22:23.860" v="165"/>
          <ac:spMkLst>
            <pc:docMk/>
            <pc:sldMasterMk cId="2888057325" sldId="2147483648"/>
            <ac:spMk id="10" creationId="{35521988-99CD-45B0-EF67-9D690E4F64BA}"/>
          </ac:spMkLst>
        </pc:spChg>
        <pc:sldLayoutChg chg="addSp delSp modSp mod">
          <pc:chgData name="Xiao Liang (CSD)" userId="17ac237b-a419-4ae3-afd2-1add11ec7e8a" providerId="ADAL" clId="{5DBC798A-4742-4DC1-9008-6EF73A1D5861}" dt="2025-06-04T15:42:55.068" v="1448" actId="1036"/>
          <pc:sldLayoutMkLst>
            <pc:docMk/>
            <pc:sldMasterMk cId="2888057325" sldId="2147483648"/>
            <pc:sldLayoutMk cId="973737070" sldId="2147483649"/>
          </pc:sldLayoutMkLst>
          <pc:spChg chg="add mod">
            <ac:chgData name="Xiao Liang (CSD)" userId="17ac237b-a419-4ae3-afd2-1add11ec7e8a" providerId="ADAL" clId="{5DBC798A-4742-4DC1-9008-6EF73A1D5861}" dt="2025-06-04T15:39:22.729" v="1410" actId="122"/>
            <ac:spMkLst>
              <pc:docMk/>
              <pc:sldMasterMk cId="2888057325" sldId="2147483648"/>
              <pc:sldLayoutMk cId="973737070" sldId="2147483649"/>
              <ac:spMk id="13" creationId="{DAB4C5E4-08AB-750D-3378-B658E0F0A796}"/>
            </ac:spMkLst>
          </pc:spChg>
          <pc:picChg chg="add mod">
            <ac:chgData name="Xiao Liang (CSD)" userId="17ac237b-a419-4ae3-afd2-1add11ec7e8a" providerId="ADAL" clId="{5DBC798A-4742-4DC1-9008-6EF73A1D5861}" dt="2025-06-04T15:42:55.068" v="1448" actId="1036"/>
            <ac:picMkLst>
              <pc:docMk/>
              <pc:sldMasterMk cId="2888057325" sldId="2147483648"/>
              <pc:sldLayoutMk cId="973737070" sldId="2147483649"/>
              <ac:picMk id="20" creationId="{59720E73-58C3-C778-0E54-7D3D509E8530}"/>
            </ac:picMkLst>
          </pc:picChg>
        </pc:sldLayoutChg>
        <pc:sldLayoutChg chg="addSp delSp modSp mod">
          <pc:chgData name="Xiao Liang (CSD)" userId="17ac237b-a419-4ae3-afd2-1add11ec7e8a" providerId="ADAL" clId="{5DBC798A-4742-4DC1-9008-6EF73A1D5861}" dt="2025-06-06T04:55:42.397" v="3469" actId="255"/>
          <pc:sldLayoutMkLst>
            <pc:docMk/>
            <pc:sldMasterMk cId="2888057325" sldId="2147483648"/>
            <pc:sldLayoutMk cId="2797659477" sldId="2147483650"/>
          </pc:sldLayoutMkLst>
          <pc:spChg chg="mod">
            <ac:chgData name="Xiao Liang (CSD)" userId="17ac237b-a419-4ae3-afd2-1add11ec7e8a" providerId="ADAL" clId="{5DBC798A-4742-4DC1-9008-6EF73A1D5861}" dt="2025-06-06T04:55:42.397" v="3469" actId="255"/>
            <ac:spMkLst>
              <pc:docMk/>
              <pc:sldMasterMk cId="2888057325" sldId="2147483648"/>
              <pc:sldLayoutMk cId="2797659477" sldId="2147483650"/>
              <ac:spMk id="2" creationId="{FDEA364F-7D01-41A0-8FC7-DB899A1BE0BD}"/>
            </ac:spMkLst>
          </pc:spChg>
          <pc:spChg chg="add mod">
            <ac:chgData name="Xiao Liang (CSD)" userId="17ac237b-a419-4ae3-afd2-1add11ec7e8a" providerId="ADAL" clId="{5DBC798A-4742-4DC1-9008-6EF73A1D5861}" dt="2025-06-04T13:35:00.237" v="465"/>
            <ac:spMkLst>
              <pc:docMk/>
              <pc:sldMasterMk cId="2888057325" sldId="2147483648"/>
              <pc:sldLayoutMk cId="2797659477" sldId="2147483650"/>
              <ac:spMk id="11" creationId="{8C6D8E74-7599-7383-99CB-3E01C0B2BF6B}"/>
            </ac:spMkLst>
          </pc:spChg>
          <pc:spChg chg="add mod">
            <ac:chgData name="Xiao Liang (CSD)" userId="17ac237b-a419-4ae3-afd2-1add11ec7e8a" providerId="ADAL" clId="{5DBC798A-4742-4DC1-9008-6EF73A1D5861}" dt="2025-06-06T04:55:01.145" v="3467" actId="1037"/>
            <ac:spMkLst>
              <pc:docMk/>
              <pc:sldMasterMk cId="2888057325" sldId="2147483648"/>
              <pc:sldLayoutMk cId="2797659477" sldId="2147483650"/>
              <ac:spMk id="13" creationId="{6936D883-7F77-3804-5756-A238146CA662}"/>
            </ac:spMkLst>
          </pc:spChg>
          <pc:spChg chg="add mod">
            <ac:chgData name="Xiao Liang (CSD)" userId="17ac237b-a419-4ae3-afd2-1add11ec7e8a" providerId="ADAL" clId="{5DBC798A-4742-4DC1-9008-6EF73A1D5861}" dt="2025-06-06T04:55:01.145" v="3467" actId="1037"/>
            <ac:spMkLst>
              <pc:docMk/>
              <pc:sldMasterMk cId="2888057325" sldId="2147483648"/>
              <pc:sldLayoutMk cId="2797659477" sldId="2147483650"/>
              <ac:spMk id="14" creationId="{8A18BA0A-EFA0-7A30-03FB-4F1D9BFB982D}"/>
            </ac:spMkLst>
          </pc:spChg>
          <pc:picChg chg="add mod">
            <ac:chgData name="Xiao Liang (CSD)" userId="17ac237b-a419-4ae3-afd2-1add11ec7e8a" providerId="ADAL" clId="{5DBC798A-4742-4DC1-9008-6EF73A1D5861}" dt="2025-06-04T14:00:10.850" v="519" actId="1076"/>
            <ac:picMkLst>
              <pc:docMk/>
              <pc:sldMasterMk cId="2888057325" sldId="2147483648"/>
              <pc:sldLayoutMk cId="2797659477" sldId="2147483650"/>
              <ac:picMk id="10" creationId="{E7E48F3B-E5CA-9B68-911A-DDF2BF186354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E3AC8-59DA-4C4C-839A-3765B5DD558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79198-C8AB-4A64-B5B4-E531456D2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5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79198-C8AB-4A64-B5B4-E531456D20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5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AB4C5E4-08AB-750D-3378-B658E0F0A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295894"/>
            <a:ext cx="12192000" cy="684871"/>
          </a:xfrm>
        </p:spPr>
        <p:txBody>
          <a:bodyPr>
            <a:normAutofit fontScale="90000"/>
          </a:bodyPr>
          <a:lstStyle>
            <a:lvl1pPr algn="ctr">
              <a:defRPr/>
            </a:lvl1pPr>
          </a:lstStyle>
          <a:p>
            <a:endParaRPr lang="en-US" sz="3600" dirty="0">
              <a:solidFill>
                <a:srgbClr val="5F246D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73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A364F-7D01-41A0-8FC7-DB899A1B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401" y="106434"/>
            <a:ext cx="10253134" cy="66724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400" b="1" cap="none" spc="0">
                <a:ln>
                  <a:noFill/>
                </a:ln>
                <a:solidFill>
                  <a:srgbClr val="5F246D"/>
                </a:solidFill>
                <a:effectLst/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D8E74-7599-7383-99CB-3E01C0B2BF6B}"/>
              </a:ext>
            </a:extLst>
          </p:cNvPr>
          <p:cNvSpPr txBox="1"/>
          <p:nvPr userDrawn="1"/>
        </p:nvSpPr>
        <p:spPr>
          <a:xfrm>
            <a:off x="11480795" y="6467503"/>
            <a:ext cx="800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A955A63E-BC58-4154-B921-078A72F30217}" type="slidenum">
              <a:rPr lang="en-US" smtClean="0">
                <a:solidFill>
                  <a:srgbClr val="5F246D"/>
                </a:solidFill>
              </a:rPr>
              <a:pPr/>
              <a:t>‹#›</a:t>
            </a:fld>
            <a:r>
              <a:rPr lang="en-US" dirty="0">
                <a:solidFill>
                  <a:srgbClr val="5F246D"/>
                </a:solidFill>
              </a:rPr>
              <a:t>/13</a:t>
            </a:r>
          </a:p>
        </p:txBody>
      </p:sp>
      <p:sp>
        <p:nvSpPr>
          <p:cNvPr id="13" name="燕尾形 3">
            <a:extLst>
              <a:ext uri="{FF2B5EF4-FFF2-40B4-BE49-F238E27FC236}">
                <a16:creationId xmlns:a16="http://schemas.microsoft.com/office/drawing/2014/main" id="{6936D883-7F77-3804-5756-A238146CA662}"/>
              </a:ext>
            </a:extLst>
          </p:cNvPr>
          <p:cNvSpPr/>
          <p:nvPr userDrawn="1"/>
        </p:nvSpPr>
        <p:spPr>
          <a:xfrm>
            <a:off x="205025" y="286493"/>
            <a:ext cx="342314" cy="306176"/>
          </a:xfrm>
          <a:prstGeom prst="chevron">
            <a:avLst>
              <a:gd name="adj" fmla="val 44881"/>
            </a:avLst>
          </a:prstGeom>
          <a:solidFill>
            <a:srgbClr val="750F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燕尾形 3">
            <a:extLst>
              <a:ext uri="{FF2B5EF4-FFF2-40B4-BE49-F238E27FC236}">
                <a16:creationId xmlns:a16="http://schemas.microsoft.com/office/drawing/2014/main" id="{8A18BA0A-EFA0-7A30-03FB-4F1D9BFB982D}"/>
              </a:ext>
            </a:extLst>
          </p:cNvPr>
          <p:cNvSpPr/>
          <p:nvPr userDrawn="1"/>
        </p:nvSpPr>
        <p:spPr>
          <a:xfrm>
            <a:off x="453058" y="286492"/>
            <a:ext cx="385013" cy="306176"/>
          </a:xfrm>
          <a:prstGeom prst="chevron">
            <a:avLst>
              <a:gd name="adj" fmla="val 44881"/>
            </a:avLst>
          </a:prstGeom>
          <a:solidFill>
            <a:srgbClr val="DD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65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91591-9AA9-40F5-9852-6A802878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CBB57-072F-4633-BB94-A67524525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8C146-D7A9-40B2-90AE-28986D239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6DEDC-51BD-4171-AB2B-199323232E05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637EF-81D4-4215-BFD0-41E63A9C2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F12CA-8062-46E2-8084-6BBAFE1A2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5A63E-BC58-4154-B921-078A72F30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A34CE7-5934-8032-A30D-C2C5645158FD}"/>
              </a:ext>
            </a:extLst>
          </p:cNvPr>
          <p:cNvSpPr/>
          <p:nvPr userDrawn="1"/>
        </p:nvSpPr>
        <p:spPr>
          <a:xfrm>
            <a:off x="0" y="6757988"/>
            <a:ext cx="3792139" cy="100012"/>
          </a:xfrm>
          <a:prstGeom prst="rect">
            <a:avLst/>
          </a:prstGeom>
          <a:solidFill>
            <a:srgbClr val="750F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FB3996-8334-9141-527D-FAD1E37B566D}"/>
              </a:ext>
            </a:extLst>
          </p:cNvPr>
          <p:cNvSpPr/>
          <p:nvPr userDrawn="1"/>
        </p:nvSpPr>
        <p:spPr>
          <a:xfrm flipV="1">
            <a:off x="3792140" y="6757988"/>
            <a:ext cx="4607719" cy="100012"/>
          </a:xfrm>
          <a:prstGeom prst="rect">
            <a:avLst/>
          </a:prstGeom>
          <a:solidFill>
            <a:srgbClr val="DD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35521988-99CD-45B0-EF67-9D690E4F64BA}"/>
              </a:ext>
            </a:extLst>
          </p:cNvPr>
          <p:cNvSpPr/>
          <p:nvPr userDrawn="1"/>
        </p:nvSpPr>
        <p:spPr>
          <a:xfrm>
            <a:off x="8399860" y="6757988"/>
            <a:ext cx="3792140" cy="100012"/>
          </a:xfrm>
          <a:prstGeom prst="rect">
            <a:avLst/>
          </a:prstGeom>
          <a:solidFill>
            <a:srgbClr val="F4DF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805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57.xml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8.png"/><Relationship Id="rId5" Type="http://schemas.openxmlformats.org/officeDocument/2006/relationships/tags" Target="../tags/tag59.xml"/><Relationship Id="rId10" Type="http://schemas.openxmlformats.org/officeDocument/2006/relationships/image" Target="../media/image14.png"/><Relationship Id="rId4" Type="http://schemas.openxmlformats.org/officeDocument/2006/relationships/tags" Target="../tags/tag58.xml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9" Type="http://schemas.openxmlformats.org/officeDocument/2006/relationships/tags" Target="../tags/tag41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42" Type="http://schemas.openxmlformats.org/officeDocument/2006/relationships/tags" Target="../tags/tag44.xml"/><Relationship Id="rId47" Type="http://schemas.openxmlformats.org/officeDocument/2006/relationships/tags" Target="../tags/tag49.xml"/><Relationship Id="rId50" Type="http://schemas.openxmlformats.org/officeDocument/2006/relationships/tags" Target="../tags/tag52.xml"/><Relationship Id="rId55" Type="http://schemas.openxmlformats.org/officeDocument/2006/relationships/image" Target="../media/image11.png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9" Type="http://schemas.openxmlformats.org/officeDocument/2006/relationships/tags" Target="../tags/tag31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53" Type="http://schemas.openxmlformats.org/officeDocument/2006/relationships/slideLayout" Target="../slideLayouts/slideLayout2.xml"/><Relationship Id="rId58" Type="http://schemas.openxmlformats.org/officeDocument/2006/relationships/image" Target="../media/image14.png"/><Relationship Id="rId5" Type="http://schemas.openxmlformats.org/officeDocument/2006/relationships/tags" Target="../tags/tag7.xml"/><Relationship Id="rId19" Type="http://schemas.openxmlformats.org/officeDocument/2006/relationships/tags" Target="../tags/tag2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43" Type="http://schemas.openxmlformats.org/officeDocument/2006/relationships/tags" Target="../tags/tag45.xml"/><Relationship Id="rId48" Type="http://schemas.openxmlformats.org/officeDocument/2006/relationships/tags" Target="../tags/tag50.xml"/><Relationship Id="rId56" Type="http://schemas.openxmlformats.org/officeDocument/2006/relationships/image" Target="../media/image12.png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tags" Target="../tags/tag48.xml"/><Relationship Id="rId59" Type="http://schemas.openxmlformats.org/officeDocument/2006/relationships/image" Target="../media/image15.png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54" Type="http://schemas.openxmlformats.org/officeDocument/2006/relationships/notesSlide" Target="../notesSlides/notesSlide1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49" Type="http://schemas.openxmlformats.org/officeDocument/2006/relationships/tags" Target="../tags/tag51.xml"/><Relationship Id="rId57" Type="http://schemas.openxmlformats.org/officeDocument/2006/relationships/image" Target="../media/image13.png"/><Relationship Id="rId10" Type="http://schemas.openxmlformats.org/officeDocument/2006/relationships/tags" Target="../tags/tag12.xml"/><Relationship Id="rId31" Type="http://schemas.openxmlformats.org/officeDocument/2006/relationships/tags" Target="../tags/tag33.xml"/><Relationship Id="rId44" Type="http://schemas.openxmlformats.org/officeDocument/2006/relationships/tags" Target="../tags/tag46.xml"/><Relationship Id="rId52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1FF6C-3756-4962-AEC6-95CED4D6E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3517"/>
            <a:ext cx="12192000" cy="1013340"/>
          </a:xfrm>
        </p:spPr>
        <p:txBody>
          <a:bodyPr>
            <a:normAutofit fontScale="90000"/>
          </a:bodyPr>
          <a:lstStyle/>
          <a:p>
            <a:r>
              <a:rPr lang="en-HK" altLang="zh-CN" sz="3600" dirty="0">
                <a:solidFill>
                  <a:srgbClr val="5F246D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The Round Complexity of Black-Box Post-Quantum Secure Computation</a:t>
            </a:r>
            <a:endParaRPr lang="en-US" sz="3600" dirty="0">
              <a:solidFill>
                <a:srgbClr val="5F246D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EADB0-77BA-CDB4-8785-A0CB1DF689AA}"/>
              </a:ext>
            </a:extLst>
          </p:cNvPr>
          <p:cNvSpPr txBox="1"/>
          <p:nvPr/>
        </p:nvSpPr>
        <p:spPr>
          <a:xfrm>
            <a:off x="4550740" y="4784627"/>
            <a:ext cx="148621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Xiao Liang</a:t>
            </a:r>
            <a:endParaRPr lang="en-US" sz="2400" dirty="0">
              <a:solidFill>
                <a:schemeClr val="accent1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5AF1B-8E3A-4D06-B4AD-70198129793F}"/>
              </a:ext>
            </a:extLst>
          </p:cNvPr>
          <p:cNvSpPr txBox="1"/>
          <p:nvPr/>
        </p:nvSpPr>
        <p:spPr>
          <a:xfrm>
            <a:off x="4550740" y="4289002"/>
            <a:ext cx="251867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Rohit Chatterjee</a:t>
            </a:r>
            <a:endParaRPr lang="en-US" sz="2400" dirty="0"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25C06-419B-4F0E-A480-7C0231E0BAFA}"/>
              </a:ext>
            </a:extLst>
          </p:cNvPr>
          <p:cNvSpPr txBox="1"/>
          <p:nvPr/>
        </p:nvSpPr>
        <p:spPr>
          <a:xfrm>
            <a:off x="4550740" y="5284997"/>
            <a:ext cx="2374855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+mj-lt"/>
                <a:cs typeface="Arial" panose="020B0604020202020204" pitchFamily="34" charset="0"/>
              </a:rPr>
              <a:t>Omkant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Pandey</a:t>
            </a:r>
            <a:endParaRPr lang="en-US" sz="2400" dirty="0"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3A8C15-D883-4E80-BD9C-E129738F1DBB}"/>
              </a:ext>
            </a:extLst>
          </p:cNvPr>
          <p:cNvSpPr txBox="1"/>
          <p:nvPr/>
        </p:nvSpPr>
        <p:spPr>
          <a:xfrm>
            <a:off x="4550740" y="5800651"/>
            <a:ext cx="3086635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5F246D"/>
                </a:solidFill>
                <a:latin typeface="+mj-lt"/>
                <a:cs typeface="Arial" panose="020B0604020202020204" pitchFamily="34" charset="0"/>
              </a:rPr>
              <a:t>Takashi </a:t>
            </a:r>
            <a:r>
              <a:rPr lang="en-US" sz="2400" b="1" dirty="0" err="1">
                <a:solidFill>
                  <a:srgbClr val="5F246D"/>
                </a:solidFill>
                <a:latin typeface="+mj-lt"/>
                <a:cs typeface="Arial" panose="020B0604020202020204" pitchFamily="34" charset="0"/>
              </a:rPr>
              <a:t>Yamakawa</a:t>
            </a:r>
            <a:endParaRPr lang="en-US" sz="2400" b="1" dirty="0">
              <a:solidFill>
                <a:srgbClr val="5F246D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75A4FF-0EF9-700C-8EF2-6E19B1B7D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112" y="601672"/>
            <a:ext cx="1992356" cy="7194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50FD0C-B725-FBAD-18C1-A558EBFAE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197" y="588106"/>
            <a:ext cx="1775234" cy="762761"/>
          </a:xfrm>
          <a:prstGeom prst="rect">
            <a:avLst/>
          </a:prstGeom>
        </p:spPr>
      </p:pic>
      <p:pic>
        <p:nvPicPr>
          <p:cNvPr id="1026" name="Picture 2" descr="National University of Singapore logo (NUS)">
            <a:extLst>
              <a:ext uri="{FF2B5EF4-FFF2-40B4-BE49-F238E27FC236}">
                <a16:creationId xmlns:a16="http://schemas.microsoft.com/office/drawing/2014/main" id="{39F334A1-D474-4506-9644-804A19A8C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11" y="643436"/>
            <a:ext cx="1510842" cy="69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26940A-7592-47BF-B380-E9E9772E2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373" y="458184"/>
            <a:ext cx="3045754" cy="9230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647711-4DD6-4703-8DF1-E5F69753E2B5}"/>
              </a:ext>
            </a:extLst>
          </p:cNvPr>
          <p:cNvSpPr txBox="1"/>
          <p:nvPr/>
        </p:nvSpPr>
        <p:spPr>
          <a:xfrm>
            <a:off x="7202283" y="5942651"/>
            <a:ext cx="4140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NTT Social Informatic Laboratories</a:t>
            </a:r>
            <a:endParaRPr lang="en-HK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D8C595-DF73-4708-8224-C6DA58904414}"/>
              </a:ext>
            </a:extLst>
          </p:cNvPr>
          <p:cNvSpPr txBox="1"/>
          <p:nvPr/>
        </p:nvSpPr>
        <p:spPr>
          <a:xfrm>
            <a:off x="7202283" y="5437950"/>
            <a:ext cx="4140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Stony Brook University</a:t>
            </a:r>
            <a:endParaRPr lang="en-HK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9B2E89-C3AE-4DF4-9E9E-F779E7C58A06}"/>
              </a:ext>
            </a:extLst>
          </p:cNvPr>
          <p:cNvSpPr txBox="1"/>
          <p:nvPr/>
        </p:nvSpPr>
        <p:spPr>
          <a:xfrm>
            <a:off x="7202283" y="4972370"/>
            <a:ext cx="4140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The Chinese University of Hong Kong </a:t>
            </a:r>
            <a:endParaRPr lang="en-HK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D6C399-DD38-4C05-8F08-E8D6DA5D7618}"/>
              </a:ext>
            </a:extLst>
          </p:cNvPr>
          <p:cNvSpPr txBox="1"/>
          <p:nvPr/>
        </p:nvSpPr>
        <p:spPr>
          <a:xfrm>
            <a:off x="7202283" y="4468069"/>
            <a:ext cx="4140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National University of Singapore</a:t>
            </a:r>
            <a:endParaRPr lang="en-HK" sz="2000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2E64A663-062F-1501-0E30-E235A39EEC6C}"/>
              </a:ext>
            </a:extLst>
          </p:cNvPr>
          <p:cNvSpPr/>
          <p:nvPr/>
        </p:nvSpPr>
        <p:spPr>
          <a:xfrm>
            <a:off x="427922" y="3993172"/>
            <a:ext cx="2592162" cy="1128463"/>
          </a:xfrm>
          <a:prstGeom prst="wedgeRoundRectCallout">
            <a:avLst>
              <a:gd name="adj1" fmla="val 106074"/>
              <a:gd name="adj2" fmla="val 5290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Slides prepared by this guy, whose U.S. visa got rejected (again). </a:t>
            </a:r>
          </a:p>
        </p:txBody>
      </p:sp>
    </p:spTree>
    <p:extLst>
      <p:ext uri="{BB962C8B-B14F-4D97-AF65-F5344CB8AC3E}">
        <p14:creationId xmlns:p14="http://schemas.microsoft.com/office/powerpoint/2010/main" val="239688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197FF-32AB-0F8C-F7F1-58ECFDEEE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Really Need</a:t>
            </a:r>
          </a:p>
        </p:txBody>
      </p:sp>
      <p:sp>
        <p:nvSpPr>
          <p:cNvPr id="3" name="Freeform 21">
            <a:extLst>
              <a:ext uri="{FF2B5EF4-FFF2-40B4-BE49-F238E27FC236}">
                <a16:creationId xmlns:a16="http://schemas.microsoft.com/office/drawing/2014/main" id="{5779A193-9A0A-F617-9022-F0B6A0533DC1}"/>
              </a:ext>
            </a:extLst>
          </p:cNvPr>
          <p:cNvSpPr>
            <a:spLocks noChangeAspect="1" noEditPoints="1"/>
          </p:cNvSpPr>
          <p:nvPr>
            <p:custDataLst>
              <p:tags r:id="rId1"/>
            </p:custDataLst>
          </p:nvPr>
        </p:nvSpPr>
        <p:spPr bwMode="auto">
          <a:xfrm>
            <a:off x="8955896" y="1872813"/>
            <a:ext cx="242581" cy="236559"/>
          </a:xfrm>
          <a:custGeom>
            <a:avLst/>
            <a:gdLst>
              <a:gd name="T0" fmla="*/ 167 w 357"/>
              <a:gd name="T1" fmla="*/ 34 h 352"/>
              <a:gd name="T2" fmla="*/ 181 w 357"/>
              <a:gd name="T3" fmla="*/ 16 h 352"/>
              <a:gd name="T4" fmla="*/ 212 w 357"/>
              <a:gd name="T5" fmla="*/ 15 h 352"/>
              <a:gd name="T6" fmla="*/ 302 w 357"/>
              <a:gd name="T7" fmla="*/ 65 h 352"/>
              <a:gd name="T8" fmla="*/ 275 w 357"/>
              <a:gd name="T9" fmla="*/ 136 h 352"/>
              <a:gd name="T10" fmla="*/ 191 w 357"/>
              <a:gd name="T11" fmla="*/ 165 h 352"/>
              <a:gd name="T12" fmla="*/ 135 w 357"/>
              <a:gd name="T13" fmla="*/ 165 h 352"/>
              <a:gd name="T14" fmla="*/ 167 w 357"/>
              <a:gd name="T15" fmla="*/ 34 h 352"/>
              <a:gd name="T16" fmla="*/ 239 w 357"/>
              <a:gd name="T17" fmla="*/ 171 h 352"/>
              <a:gd name="T18" fmla="*/ 349 w 357"/>
              <a:gd name="T19" fmla="*/ 75 h 352"/>
              <a:gd name="T20" fmla="*/ 239 w 357"/>
              <a:gd name="T21" fmla="*/ 0 h 352"/>
              <a:gd name="T22" fmla="*/ 96 w 357"/>
              <a:gd name="T23" fmla="*/ 0 h 352"/>
              <a:gd name="T24" fmla="*/ 82 w 357"/>
              <a:gd name="T25" fmla="*/ 10 h 352"/>
              <a:gd name="T26" fmla="*/ 96 w 357"/>
              <a:gd name="T27" fmla="*/ 15 h 352"/>
              <a:gd name="T28" fmla="*/ 115 w 357"/>
              <a:gd name="T29" fmla="*/ 16 h 352"/>
              <a:gd name="T30" fmla="*/ 128 w 357"/>
              <a:gd name="T31" fmla="*/ 24 h 352"/>
              <a:gd name="T32" fmla="*/ 126 w 357"/>
              <a:gd name="T33" fmla="*/ 34 h 352"/>
              <a:gd name="T34" fmla="*/ 59 w 357"/>
              <a:gd name="T35" fmla="*/ 302 h 352"/>
              <a:gd name="T36" fmla="*/ 14 w 357"/>
              <a:gd name="T37" fmla="*/ 326 h 352"/>
              <a:gd name="T38" fmla="*/ 0 w 357"/>
              <a:gd name="T39" fmla="*/ 336 h 352"/>
              <a:gd name="T40" fmla="*/ 7 w 357"/>
              <a:gd name="T41" fmla="*/ 341 h 352"/>
              <a:gd name="T42" fmla="*/ 70 w 357"/>
              <a:gd name="T43" fmla="*/ 340 h 352"/>
              <a:gd name="T44" fmla="*/ 134 w 357"/>
              <a:gd name="T45" fmla="*/ 341 h 352"/>
              <a:gd name="T46" fmla="*/ 144 w 357"/>
              <a:gd name="T47" fmla="*/ 331 h 352"/>
              <a:gd name="T48" fmla="*/ 130 w 357"/>
              <a:gd name="T49" fmla="*/ 326 h 352"/>
              <a:gd name="T50" fmla="*/ 97 w 357"/>
              <a:gd name="T51" fmla="*/ 317 h 352"/>
              <a:gd name="T52" fmla="*/ 99 w 357"/>
              <a:gd name="T53" fmla="*/ 308 h 352"/>
              <a:gd name="T54" fmla="*/ 132 w 357"/>
              <a:gd name="T55" fmla="*/ 176 h 352"/>
              <a:gd name="T56" fmla="*/ 191 w 357"/>
              <a:gd name="T57" fmla="*/ 176 h 352"/>
              <a:gd name="T58" fmla="*/ 246 w 357"/>
              <a:gd name="T59" fmla="*/ 221 h 352"/>
              <a:gd name="T60" fmla="*/ 239 w 357"/>
              <a:gd name="T61" fmla="*/ 256 h 352"/>
              <a:gd name="T62" fmla="*/ 231 w 357"/>
              <a:gd name="T63" fmla="*/ 298 h 352"/>
              <a:gd name="T64" fmla="*/ 297 w 357"/>
              <a:gd name="T65" fmla="*/ 352 h 352"/>
              <a:gd name="T66" fmla="*/ 357 w 357"/>
              <a:gd name="T67" fmla="*/ 295 h 352"/>
              <a:gd name="T68" fmla="*/ 351 w 357"/>
              <a:gd name="T69" fmla="*/ 289 h 352"/>
              <a:gd name="T70" fmla="*/ 344 w 357"/>
              <a:gd name="T71" fmla="*/ 296 h 352"/>
              <a:gd name="T72" fmla="*/ 299 w 357"/>
              <a:gd name="T73" fmla="*/ 341 h 352"/>
              <a:gd name="T74" fmla="*/ 279 w 357"/>
              <a:gd name="T75" fmla="*/ 311 h 352"/>
              <a:gd name="T76" fmla="*/ 284 w 357"/>
              <a:gd name="T77" fmla="*/ 254 h 352"/>
              <a:gd name="T78" fmla="*/ 286 w 357"/>
              <a:gd name="T79" fmla="*/ 230 h 352"/>
              <a:gd name="T80" fmla="*/ 239 w 357"/>
              <a:gd name="T81" fmla="*/ 171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57" h="352">
                <a:moveTo>
                  <a:pt x="167" y="34"/>
                </a:moveTo>
                <a:cubicBezTo>
                  <a:pt x="170" y="22"/>
                  <a:pt x="172" y="17"/>
                  <a:pt x="181" y="16"/>
                </a:cubicBezTo>
                <a:cubicBezTo>
                  <a:pt x="186" y="15"/>
                  <a:pt x="202" y="15"/>
                  <a:pt x="212" y="15"/>
                </a:cubicBezTo>
                <a:cubicBezTo>
                  <a:pt x="247" y="15"/>
                  <a:pt x="302" y="15"/>
                  <a:pt x="302" y="65"/>
                </a:cubicBezTo>
                <a:cubicBezTo>
                  <a:pt x="302" y="82"/>
                  <a:pt x="294" y="116"/>
                  <a:pt x="275" y="136"/>
                </a:cubicBezTo>
                <a:cubicBezTo>
                  <a:pt x="262" y="149"/>
                  <a:pt x="236" y="165"/>
                  <a:pt x="191" y="165"/>
                </a:cubicBezTo>
                <a:lnTo>
                  <a:pt x="135" y="165"/>
                </a:lnTo>
                <a:lnTo>
                  <a:pt x="167" y="34"/>
                </a:lnTo>
                <a:close/>
                <a:moveTo>
                  <a:pt x="239" y="171"/>
                </a:moveTo>
                <a:cubicBezTo>
                  <a:pt x="289" y="160"/>
                  <a:pt x="349" y="125"/>
                  <a:pt x="349" y="75"/>
                </a:cubicBezTo>
                <a:cubicBezTo>
                  <a:pt x="349" y="32"/>
                  <a:pt x="304" y="0"/>
                  <a:pt x="239" y="0"/>
                </a:cubicBezTo>
                <a:lnTo>
                  <a:pt x="96" y="0"/>
                </a:lnTo>
                <a:cubicBezTo>
                  <a:pt x="86" y="0"/>
                  <a:pt x="82" y="0"/>
                  <a:pt x="82" y="10"/>
                </a:cubicBezTo>
                <a:cubicBezTo>
                  <a:pt x="82" y="15"/>
                  <a:pt x="86" y="15"/>
                  <a:pt x="96" y="15"/>
                </a:cubicBezTo>
                <a:cubicBezTo>
                  <a:pt x="97" y="15"/>
                  <a:pt x="106" y="15"/>
                  <a:pt x="115" y="16"/>
                </a:cubicBezTo>
                <a:cubicBezTo>
                  <a:pt x="124" y="17"/>
                  <a:pt x="128" y="18"/>
                  <a:pt x="128" y="24"/>
                </a:cubicBezTo>
                <a:cubicBezTo>
                  <a:pt x="128" y="26"/>
                  <a:pt x="128" y="28"/>
                  <a:pt x="126" y="34"/>
                </a:cubicBezTo>
                <a:lnTo>
                  <a:pt x="59" y="302"/>
                </a:lnTo>
                <a:cubicBezTo>
                  <a:pt x="54" y="322"/>
                  <a:pt x="53" y="326"/>
                  <a:pt x="14" y="326"/>
                </a:cubicBezTo>
                <a:cubicBezTo>
                  <a:pt x="5" y="326"/>
                  <a:pt x="0" y="326"/>
                  <a:pt x="0" y="336"/>
                </a:cubicBezTo>
                <a:cubicBezTo>
                  <a:pt x="0" y="341"/>
                  <a:pt x="6" y="341"/>
                  <a:pt x="7" y="341"/>
                </a:cubicBezTo>
                <a:cubicBezTo>
                  <a:pt x="21" y="341"/>
                  <a:pt x="56" y="340"/>
                  <a:pt x="70" y="340"/>
                </a:cubicBezTo>
                <a:cubicBezTo>
                  <a:pt x="84" y="340"/>
                  <a:pt x="120" y="341"/>
                  <a:pt x="134" y="341"/>
                </a:cubicBezTo>
                <a:cubicBezTo>
                  <a:pt x="138" y="341"/>
                  <a:pt x="144" y="341"/>
                  <a:pt x="144" y="331"/>
                </a:cubicBezTo>
                <a:cubicBezTo>
                  <a:pt x="144" y="326"/>
                  <a:pt x="139" y="326"/>
                  <a:pt x="130" y="326"/>
                </a:cubicBezTo>
                <a:cubicBezTo>
                  <a:pt x="111" y="326"/>
                  <a:pt x="97" y="326"/>
                  <a:pt x="97" y="317"/>
                </a:cubicBezTo>
                <a:cubicBezTo>
                  <a:pt x="97" y="314"/>
                  <a:pt x="98" y="311"/>
                  <a:pt x="99" y="308"/>
                </a:cubicBezTo>
                <a:lnTo>
                  <a:pt x="132" y="176"/>
                </a:lnTo>
                <a:lnTo>
                  <a:pt x="191" y="176"/>
                </a:lnTo>
                <a:cubicBezTo>
                  <a:pt x="237" y="176"/>
                  <a:pt x="246" y="204"/>
                  <a:pt x="246" y="221"/>
                </a:cubicBezTo>
                <a:cubicBezTo>
                  <a:pt x="246" y="229"/>
                  <a:pt x="242" y="244"/>
                  <a:pt x="239" y="256"/>
                </a:cubicBezTo>
                <a:cubicBezTo>
                  <a:pt x="235" y="270"/>
                  <a:pt x="231" y="288"/>
                  <a:pt x="231" y="298"/>
                </a:cubicBezTo>
                <a:cubicBezTo>
                  <a:pt x="231" y="352"/>
                  <a:pt x="290" y="352"/>
                  <a:pt x="297" y="352"/>
                </a:cubicBezTo>
                <a:cubicBezTo>
                  <a:pt x="339" y="352"/>
                  <a:pt x="357" y="302"/>
                  <a:pt x="357" y="295"/>
                </a:cubicBezTo>
                <a:cubicBezTo>
                  <a:pt x="357" y="289"/>
                  <a:pt x="351" y="289"/>
                  <a:pt x="351" y="289"/>
                </a:cubicBezTo>
                <a:cubicBezTo>
                  <a:pt x="346" y="289"/>
                  <a:pt x="345" y="292"/>
                  <a:pt x="344" y="296"/>
                </a:cubicBezTo>
                <a:cubicBezTo>
                  <a:pt x="332" y="333"/>
                  <a:pt x="310" y="341"/>
                  <a:pt x="299" y="341"/>
                </a:cubicBezTo>
                <a:cubicBezTo>
                  <a:pt x="282" y="341"/>
                  <a:pt x="279" y="330"/>
                  <a:pt x="279" y="311"/>
                </a:cubicBezTo>
                <a:cubicBezTo>
                  <a:pt x="279" y="295"/>
                  <a:pt x="282" y="270"/>
                  <a:pt x="284" y="254"/>
                </a:cubicBezTo>
                <a:cubicBezTo>
                  <a:pt x="285" y="247"/>
                  <a:pt x="286" y="237"/>
                  <a:pt x="286" y="230"/>
                </a:cubicBezTo>
                <a:cubicBezTo>
                  <a:pt x="286" y="192"/>
                  <a:pt x="253" y="176"/>
                  <a:pt x="239" y="171"/>
                </a:cubicBezTo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DFB40E2-911F-DE8B-E5B6-077AAEDEE55F}"/>
              </a:ext>
            </a:extLst>
          </p:cNvPr>
          <p:cNvCxnSpPr/>
          <p:nvPr/>
        </p:nvCxnSpPr>
        <p:spPr>
          <a:xfrm>
            <a:off x="2091349" y="2289479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979226C-66A6-85CE-C727-E203176619CC}"/>
              </a:ext>
            </a:extLst>
          </p:cNvPr>
          <p:cNvCxnSpPr>
            <a:cxnSpLocks/>
          </p:cNvCxnSpPr>
          <p:nvPr/>
        </p:nvCxnSpPr>
        <p:spPr>
          <a:xfrm flipH="1">
            <a:off x="2091349" y="2751118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DF6F94-084B-24AD-DDEA-BB80203C1183}"/>
              </a:ext>
            </a:extLst>
          </p:cNvPr>
          <p:cNvSpPr txBox="1"/>
          <p:nvPr/>
        </p:nvSpPr>
        <p:spPr>
          <a:xfrm>
            <a:off x="2204580" y="2289479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BB6CA89-1F02-7EBF-7DEC-9B56FDF0D395}"/>
              </a:ext>
            </a:extLst>
          </p:cNvPr>
          <p:cNvCxnSpPr/>
          <p:nvPr/>
        </p:nvCxnSpPr>
        <p:spPr>
          <a:xfrm>
            <a:off x="4369544" y="2289479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8289859-CAD3-7D98-7F82-7525248916C5}"/>
              </a:ext>
            </a:extLst>
          </p:cNvPr>
          <p:cNvCxnSpPr>
            <a:cxnSpLocks/>
          </p:cNvCxnSpPr>
          <p:nvPr/>
        </p:nvCxnSpPr>
        <p:spPr>
          <a:xfrm flipH="1">
            <a:off x="4369544" y="2751118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70395D8-D886-3BC8-0659-04D66BCE8B3A}"/>
              </a:ext>
            </a:extLst>
          </p:cNvPr>
          <p:cNvSpPr txBox="1"/>
          <p:nvPr/>
        </p:nvSpPr>
        <p:spPr>
          <a:xfrm>
            <a:off x="4482775" y="2289479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0" name="Picture 9" descr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C(m)$&#10;\end{document}" title="IguanaTex Bitmap Display">
            <a:extLst>
              <a:ext uri="{FF2B5EF4-FFF2-40B4-BE49-F238E27FC236}">
                <a16:creationId xmlns:a16="http://schemas.microsoft.com/office/drawing/2014/main" id="{311B436B-B51F-ED07-1F13-65827320E4B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13" y="1884687"/>
            <a:ext cx="849611" cy="371427"/>
          </a:xfrm>
          <a:prstGeom prst="rect">
            <a:avLst/>
          </a:prstGeom>
        </p:spPr>
      </p:pic>
      <p:pic>
        <p:nvPicPr>
          <p:cNvPr id="30" name="Picture 29" descr="\documentclass{article}&#10;\usepackage{amsmath}&#10;\pagestyle{empty}&#10;&#10;\renewcommand{\tilde}{\widetilde}&#10;&#10;\begin{document}&#10;&#10;$\tilde{m}_1$&#10;&#10;\end{document}" title="IguanaTex Picture Display">
            <a:extLst>
              <a:ext uri="{FF2B5EF4-FFF2-40B4-BE49-F238E27FC236}">
                <a16:creationId xmlns:a16="http://schemas.microsoft.com/office/drawing/2014/main" id="{30449060-6D62-D72F-C4FC-38BC2EF723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99" y="3146980"/>
            <a:ext cx="323829" cy="23835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872BB2C-6E39-A9BB-01E0-81AEC60C83DC}"/>
              </a:ext>
            </a:extLst>
          </p:cNvPr>
          <p:cNvCxnSpPr>
            <a:cxnSpLocks/>
          </p:cNvCxnSpPr>
          <p:nvPr/>
        </p:nvCxnSpPr>
        <p:spPr>
          <a:xfrm>
            <a:off x="4734080" y="2785312"/>
            <a:ext cx="0" cy="25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0D1A138-6CA3-EC62-9FD6-4BF6F3D18A8F}"/>
              </a:ext>
            </a:extLst>
          </p:cNvPr>
          <p:cNvSpPr txBox="1"/>
          <p:nvPr/>
        </p:nvSpPr>
        <p:spPr>
          <a:xfrm>
            <a:off x="1949872" y="1620134"/>
            <a:ext cx="112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1E507-2665-35EE-7968-AB14606718EE}"/>
              </a:ext>
            </a:extLst>
          </p:cNvPr>
          <p:cNvSpPr txBox="1"/>
          <p:nvPr/>
        </p:nvSpPr>
        <p:spPr>
          <a:xfrm>
            <a:off x="4148961" y="1620134"/>
            <a:ext cx="112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445FCF-8195-03C8-9E29-9B4666624FAB}"/>
              </a:ext>
            </a:extLst>
          </p:cNvPr>
          <p:cNvSpPr txBox="1"/>
          <p:nvPr/>
        </p:nvSpPr>
        <p:spPr>
          <a:xfrm>
            <a:off x="871555" y="1002873"/>
            <a:ext cx="5452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u="sng" dirty="0"/>
              <a:t>1-Many Parallel Non-Malleable Com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E4E476-00AF-31DE-25B0-2D16A324FB4A}"/>
                  </a:ext>
                </a:extLst>
              </p:cNvPr>
              <p:cNvSpPr txBox="1"/>
              <p:nvPr/>
            </p:nvSpPr>
            <p:spPr>
              <a:xfrm>
                <a:off x="839216" y="3763113"/>
                <a:ext cx="8874370" cy="727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0" dirty="0">
                    <a:solidFill>
                      <a:srgbClr val="5F246D"/>
                    </a:solidFill>
                  </a:rPr>
                  <a:t>Requirement:</a:t>
                </a:r>
                <a:r>
                  <a:rPr lang="en-US" sz="2000" b="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are “independent” </a:t>
                </a:r>
              </a:p>
              <a:p>
                <a:pPr algn="l"/>
                <a:r>
                  <a:rPr lang="en-US" sz="2000" dirty="0"/>
                  <a:t>(i.e., none of the right session can depend on the left session)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E4E476-00AF-31DE-25B0-2D16A324F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16" y="3763113"/>
                <a:ext cx="8874370" cy="727250"/>
              </a:xfrm>
              <a:prstGeom prst="rect">
                <a:avLst/>
              </a:prstGeom>
              <a:blipFill>
                <a:blip r:embed="rId9"/>
                <a:stretch>
                  <a:fillRect l="-756" t="-4167" b="-1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0D59AC3A-E5A4-6DAE-2C49-5010AF36EF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790" y="2171697"/>
            <a:ext cx="586295" cy="6232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787C7D1-58BF-048A-ED8F-6D691781EA98}"/>
              </a:ext>
            </a:extLst>
          </p:cNvPr>
          <p:cNvSpPr txBox="1"/>
          <p:nvPr/>
        </p:nvSpPr>
        <p:spPr>
          <a:xfrm>
            <a:off x="3238790" y="1804800"/>
            <a:ext cx="612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Adv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A300903-BEBD-2AA1-51DA-9811360DA275}"/>
              </a:ext>
            </a:extLst>
          </p:cNvPr>
          <p:cNvCxnSpPr/>
          <p:nvPr/>
        </p:nvCxnSpPr>
        <p:spPr>
          <a:xfrm>
            <a:off x="5521275" y="2289479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B3374A3-7465-A95F-5EFE-35CB3FE51DC9}"/>
              </a:ext>
            </a:extLst>
          </p:cNvPr>
          <p:cNvCxnSpPr>
            <a:cxnSpLocks/>
          </p:cNvCxnSpPr>
          <p:nvPr/>
        </p:nvCxnSpPr>
        <p:spPr>
          <a:xfrm flipH="1">
            <a:off x="5521275" y="2751118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6D3BC42-412C-9853-A29B-B6E30A1C3E43}"/>
              </a:ext>
            </a:extLst>
          </p:cNvPr>
          <p:cNvSpPr txBox="1"/>
          <p:nvPr/>
        </p:nvSpPr>
        <p:spPr>
          <a:xfrm>
            <a:off x="5634506" y="2289479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B5E98C-BC00-4624-31B6-6D0D1AB6F4E4}"/>
              </a:ext>
            </a:extLst>
          </p:cNvPr>
          <p:cNvSpPr txBox="1"/>
          <p:nvPr/>
        </p:nvSpPr>
        <p:spPr>
          <a:xfrm>
            <a:off x="5300692" y="1620134"/>
            <a:ext cx="112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2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F53B98C-BA65-93A9-E89D-B2C7CD8FBA43}"/>
              </a:ext>
            </a:extLst>
          </p:cNvPr>
          <p:cNvCxnSpPr/>
          <p:nvPr/>
        </p:nvCxnSpPr>
        <p:spPr>
          <a:xfrm>
            <a:off x="7643161" y="2289479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B01B2BB-4EBD-7963-BA0F-29AE42F3ED62}"/>
              </a:ext>
            </a:extLst>
          </p:cNvPr>
          <p:cNvCxnSpPr>
            <a:cxnSpLocks/>
          </p:cNvCxnSpPr>
          <p:nvPr/>
        </p:nvCxnSpPr>
        <p:spPr>
          <a:xfrm flipH="1">
            <a:off x="7643161" y="2751118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8C5049D-DFE0-E8CE-30D0-F082B1DA8C47}"/>
              </a:ext>
            </a:extLst>
          </p:cNvPr>
          <p:cNvSpPr txBox="1"/>
          <p:nvPr/>
        </p:nvSpPr>
        <p:spPr>
          <a:xfrm>
            <a:off x="7756392" y="2289479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2A9E59-4901-A7B9-F1AB-419237B1C7E2}"/>
              </a:ext>
            </a:extLst>
          </p:cNvPr>
          <p:cNvSpPr txBox="1"/>
          <p:nvPr/>
        </p:nvSpPr>
        <p:spPr>
          <a:xfrm>
            <a:off x="7305349" y="1620134"/>
            <a:ext cx="175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poly(n)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1A4111-731D-1486-9766-8C9B8CAAD406}"/>
              </a:ext>
            </a:extLst>
          </p:cNvPr>
          <p:cNvSpPr txBox="1"/>
          <p:nvPr/>
        </p:nvSpPr>
        <p:spPr>
          <a:xfrm>
            <a:off x="6673006" y="2068614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532E0E-5CFE-87CF-D6C9-EC4ACC624CDE}"/>
              </a:ext>
            </a:extLst>
          </p:cNvPr>
          <p:cNvSpPr txBox="1"/>
          <p:nvPr/>
        </p:nvSpPr>
        <p:spPr>
          <a:xfrm>
            <a:off x="6697419" y="1620134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34" name="Picture 33" descr="\documentclass{article}&#10;\usepackage{amsmath}&#10;\pagestyle{empty}&#10;&#10;\renewcommand{\tilde}{\widetilde}&#10;&#10;\begin{document}&#10;&#10;$\tilde{m}_2$&#10;&#10;\end{document}" title="IguanaTex Picture Display">
            <a:extLst>
              <a:ext uri="{FF2B5EF4-FFF2-40B4-BE49-F238E27FC236}">
                <a16:creationId xmlns:a16="http://schemas.microsoft.com/office/drawing/2014/main" id="{FC5F1394-ECB3-1CA3-EF53-A397350509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07" y="3146981"/>
            <a:ext cx="330404" cy="238353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8BBD4C3-B0A0-A3E5-6E13-C74F66E08AE3}"/>
              </a:ext>
            </a:extLst>
          </p:cNvPr>
          <p:cNvCxnSpPr>
            <a:cxnSpLocks/>
          </p:cNvCxnSpPr>
          <p:nvPr/>
        </p:nvCxnSpPr>
        <p:spPr>
          <a:xfrm>
            <a:off x="5843871" y="2789062"/>
            <a:ext cx="0" cy="25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\documentclass{article}&#10;\usepackage{amsmath}&#10;\pagestyle{empty}&#10;&#10;\renewcommand{\tilde}{\widetilde}&#10;&#10;\begin{document}&#10;&#10;$\tilde{m}_n$&#10;&#10;\end{document}" title="IguanaTex Picture Display">
            <a:extLst>
              <a:ext uri="{FF2B5EF4-FFF2-40B4-BE49-F238E27FC236}">
                <a16:creationId xmlns:a16="http://schemas.microsoft.com/office/drawing/2014/main" id="{A15E55B2-2F6F-BCFB-63EF-816676FFB6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718" y="3132174"/>
            <a:ext cx="359992" cy="239997"/>
          </a:xfrm>
          <a:prstGeom prst="rect">
            <a:avLst/>
          </a:prstGeom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A1F7E5C-1361-F948-FF1F-F588937580F9}"/>
              </a:ext>
            </a:extLst>
          </p:cNvPr>
          <p:cNvCxnSpPr>
            <a:cxnSpLocks/>
          </p:cNvCxnSpPr>
          <p:nvPr/>
        </p:nvCxnSpPr>
        <p:spPr>
          <a:xfrm>
            <a:off x="7959182" y="2774254"/>
            <a:ext cx="0" cy="25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955803B-FDD1-62AA-A7D2-80CA0329BDBF}"/>
              </a:ext>
            </a:extLst>
          </p:cNvPr>
          <p:cNvSpPr txBox="1"/>
          <p:nvPr/>
        </p:nvSpPr>
        <p:spPr>
          <a:xfrm>
            <a:off x="871555" y="4992417"/>
            <a:ext cx="9009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Why 1-Many Parallel </a:t>
            </a:r>
            <a:r>
              <a:rPr lang="en-US" sz="2000" dirty="0" err="1"/>
              <a:t>NMCom</a:t>
            </a:r>
            <a:r>
              <a:rPr lang="en-US" sz="2000" dirty="0"/>
              <a:t> for MPC?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There are multiple parties (and thus multiple sessions)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“1-many” implies “many-many”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No need for fully concurrency: channels are synchronous in typical MPC setting</a:t>
            </a:r>
          </a:p>
        </p:txBody>
      </p:sp>
    </p:spTree>
    <p:extLst>
      <p:ext uri="{BB962C8B-B14F-4D97-AF65-F5344CB8AC3E}">
        <p14:creationId xmlns:p14="http://schemas.microsoft.com/office/powerpoint/2010/main" val="246376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F148A-979D-9FCA-7D5C-39336A90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Contribution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8F223-1EBC-98D8-2DC3-424F6B892F85}"/>
              </a:ext>
            </a:extLst>
          </p:cNvPr>
          <p:cNvSpPr txBox="1"/>
          <p:nvPr/>
        </p:nvSpPr>
        <p:spPr>
          <a:xfrm>
            <a:off x="1647091" y="1372229"/>
            <a:ext cx="8346831" cy="10156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Main technical lemma: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Post-quantum 1-Many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(weak) </a:t>
            </a:r>
            <a:r>
              <a:rPr lang="en-US" sz="2000" dirty="0"/>
              <a:t>Parallel </a:t>
            </a:r>
            <a:r>
              <a:rPr lang="en-US" sz="2000" dirty="0" err="1"/>
              <a:t>NMCom</a:t>
            </a:r>
            <a:r>
              <a:rPr lang="en-US" sz="2000" dirty="0"/>
              <a:t> can be constructed </a:t>
            </a:r>
            <a:r>
              <a:rPr lang="en-US" sz="2000" dirty="0">
                <a:solidFill>
                  <a:srgbClr val="00CC00"/>
                </a:solidFill>
              </a:rPr>
              <a:t>in constant rounds</a:t>
            </a:r>
            <a:r>
              <a:rPr lang="en-US" sz="2000" dirty="0"/>
              <a:t>, making </a:t>
            </a:r>
            <a:r>
              <a:rPr lang="en-US" sz="2000" dirty="0">
                <a:solidFill>
                  <a:srgbClr val="00CC00"/>
                </a:solidFill>
              </a:rPr>
              <a:t>black-box</a:t>
            </a:r>
            <a:r>
              <a:rPr lang="en-US" sz="2000" dirty="0"/>
              <a:t> use of </a:t>
            </a:r>
            <a:r>
              <a:rPr lang="en-US" sz="2000" dirty="0">
                <a:solidFill>
                  <a:srgbClr val="00CC00"/>
                </a:solidFill>
              </a:rPr>
              <a:t>post-quantum OWFs</a:t>
            </a:r>
            <a:r>
              <a:rPr lang="en-US" sz="2000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7C5260-4B26-7BE8-72CE-6866E55527B1}"/>
              </a:ext>
            </a:extLst>
          </p:cNvPr>
          <p:cNvSpPr txBox="1"/>
          <p:nvPr/>
        </p:nvSpPr>
        <p:spPr>
          <a:xfrm>
            <a:off x="357552" y="3698625"/>
            <a:ext cx="2116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Recall [</a:t>
            </a:r>
            <a:r>
              <a:rPr lang="en-US" altLang="zh-CN" sz="2000" dirty="0">
                <a:solidFill>
                  <a:schemeClr val="accent1"/>
                </a:solidFill>
              </a:rPr>
              <a:t>CCL</a:t>
            </a:r>
            <a:r>
              <a:rPr lang="en-US" altLang="zh-CN" sz="2000" dirty="0">
                <a:solidFill>
                  <a:srgbClr val="C00000"/>
                </a:solidFill>
              </a:rPr>
              <a:t>Y</a:t>
            </a:r>
            <a:r>
              <a:rPr lang="en-US" altLang="zh-CN" sz="2000" dirty="0">
                <a:solidFill>
                  <a:schemeClr val="accent1"/>
                </a:solidFill>
              </a:rPr>
              <a:t>22</a:t>
            </a:r>
            <a:r>
              <a:rPr lang="en-US" altLang="zh-CN" sz="2000" dirty="0"/>
              <a:t>]: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Const.-round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Black-box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PQ-2PC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BF6B9-A3EB-698F-9C5F-6B2167704B89}"/>
              </a:ext>
            </a:extLst>
          </p:cNvPr>
          <p:cNvSpPr txBox="1"/>
          <p:nvPr/>
        </p:nvSpPr>
        <p:spPr>
          <a:xfrm>
            <a:off x="9788765" y="3804136"/>
            <a:ext cx="2116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The first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Const.-round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Black-box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PQ-MPC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3515765D-F1A8-1CF4-933F-EB6FF1B9EBFD}"/>
              </a:ext>
            </a:extLst>
          </p:cNvPr>
          <p:cNvSpPr/>
          <p:nvPr/>
        </p:nvSpPr>
        <p:spPr>
          <a:xfrm rot="16200000">
            <a:off x="6074019" y="1003783"/>
            <a:ext cx="149466" cy="6963509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D13B2-45CD-D4AF-9F5C-8E1EA15088DB}"/>
              </a:ext>
            </a:extLst>
          </p:cNvPr>
          <p:cNvSpPr txBox="1"/>
          <p:nvPr/>
        </p:nvSpPr>
        <p:spPr>
          <a:xfrm>
            <a:off x="3487615" y="3954372"/>
            <a:ext cx="47537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Our new PQ 1-many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(weak) </a:t>
            </a:r>
            <a:r>
              <a:rPr lang="en-US" sz="2000" dirty="0"/>
              <a:t>parallel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dirty="0" err="1"/>
              <a:t>NMCom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832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A9CC-E02E-3B63-8575-BA53C1CF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Application of Our 1-Many </a:t>
            </a:r>
            <a:r>
              <a:rPr lang="en-US" dirty="0" err="1"/>
              <a:t>NMCom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3774C9-3AF8-0F8C-5676-688B8F179D62}"/>
              </a:ext>
            </a:extLst>
          </p:cNvPr>
          <p:cNvSpPr txBox="1"/>
          <p:nvPr/>
        </p:nvSpPr>
        <p:spPr>
          <a:xfrm>
            <a:off x="732692" y="1354009"/>
            <a:ext cx="10498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[</a:t>
            </a:r>
            <a:r>
              <a:rPr lang="en-US" altLang="zh-CN" sz="2000" dirty="0">
                <a:solidFill>
                  <a:schemeClr val="accent1"/>
                </a:solidFill>
              </a:rPr>
              <a:t>BQSY24</a:t>
            </a:r>
            <a:r>
              <a:rPr lang="en-US" altLang="zh-CN" sz="2000" dirty="0"/>
              <a:t>]: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Assuming </a:t>
            </a:r>
            <a:r>
              <a:rPr lang="en-US" altLang="zh-CN" sz="2000" dirty="0">
                <a:solidFill>
                  <a:srgbClr val="7030A0"/>
                </a:solidFill>
              </a:rPr>
              <a:t>const.-round many-many </a:t>
            </a:r>
            <a:r>
              <a:rPr lang="en-US" altLang="zh-CN" sz="2000" dirty="0">
                <a:solidFill>
                  <a:schemeClr val="bg1">
                    <a:lumMod val="65000"/>
                  </a:schemeClr>
                </a:solidFill>
              </a:rPr>
              <a:t>(weak) </a:t>
            </a:r>
            <a:r>
              <a:rPr lang="en-US" altLang="zh-CN" sz="2000" dirty="0">
                <a:solidFill>
                  <a:srgbClr val="7030A0"/>
                </a:solidFill>
              </a:rPr>
              <a:t>parallel PQ-</a:t>
            </a:r>
            <a:r>
              <a:rPr lang="en-US" altLang="zh-CN" sz="2000" dirty="0" err="1">
                <a:solidFill>
                  <a:srgbClr val="7030A0"/>
                </a:solidFill>
              </a:rPr>
              <a:t>NMCom</a:t>
            </a:r>
            <a:r>
              <a:rPr lang="en-US" altLang="zh-CN" sz="2000" dirty="0"/>
              <a:t>, parallel repetition does not always reduce the soundness error of PQ interactive arguments. </a:t>
            </a:r>
            <a:endParaRPr lang="en-US" sz="2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D435DB8-609A-6687-0E8C-939083704442}"/>
              </a:ext>
            </a:extLst>
          </p:cNvPr>
          <p:cNvSpPr/>
          <p:nvPr/>
        </p:nvSpPr>
        <p:spPr>
          <a:xfrm>
            <a:off x="1348157" y="2579069"/>
            <a:ext cx="169979" cy="1096113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BFBC4-B7DF-5720-40EC-0881EF4D0B33}"/>
              </a:ext>
            </a:extLst>
          </p:cNvPr>
          <p:cNvSpPr txBox="1"/>
          <p:nvPr/>
        </p:nvSpPr>
        <p:spPr>
          <a:xfrm>
            <a:off x="1799494" y="2757647"/>
            <a:ext cx="2543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Our construction from PQ-OWFs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B2A80-AD1F-E290-AA50-8061276F5045}"/>
              </a:ext>
            </a:extLst>
          </p:cNvPr>
          <p:cNvSpPr txBox="1"/>
          <p:nvPr/>
        </p:nvSpPr>
        <p:spPr>
          <a:xfrm>
            <a:off x="635519" y="3802352"/>
            <a:ext cx="10498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</a:rPr>
              <a:t>Corollary 2:</a:t>
            </a:r>
            <a:r>
              <a:rPr lang="en-US" altLang="zh-CN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Assuming </a:t>
            </a:r>
            <a:r>
              <a:rPr lang="en-US" altLang="zh-CN" sz="2000" dirty="0">
                <a:solidFill>
                  <a:srgbClr val="00CC00"/>
                </a:solidFill>
              </a:rPr>
              <a:t>PQ-OWFs</a:t>
            </a:r>
            <a:r>
              <a:rPr lang="en-US" altLang="zh-CN" sz="2000" dirty="0"/>
              <a:t>, parallel repetition does not always reduce the soundness error of PQ interactive arguments.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C8BA10-9A49-17E1-F53A-B1F391122742}"/>
              </a:ext>
            </a:extLst>
          </p:cNvPr>
          <p:cNvSpPr txBox="1"/>
          <p:nvPr/>
        </p:nvSpPr>
        <p:spPr>
          <a:xfrm>
            <a:off x="635519" y="5180416"/>
            <a:ext cx="975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Matches the classical analog from [</a:t>
            </a:r>
            <a:r>
              <a:rPr lang="en-US" sz="2000" dirty="0">
                <a:solidFill>
                  <a:schemeClr val="accent1"/>
                </a:solidFill>
              </a:rPr>
              <a:t>BIN97</a:t>
            </a:r>
            <a:r>
              <a:rPr lang="en-US" sz="2000" dirty="0"/>
              <a:t>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Assuming </a:t>
            </a:r>
            <a:r>
              <a:rPr lang="en-US" altLang="zh-CN" sz="2000" dirty="0">
                <a:solidFill>
                  <a:srgbClr val="5F246D"/>
                </a:solidFill>
              </a:rPr>
              <a:t>OWFs</a:t>
            </a:r>
            <a:r>
              <a:rPr lang="en-US" altLang="zh-CN" sz="2000" dirty="0"/>
              <a:t>, parallel repetition does not always reduce the soundness error of (classical) interactive arguments.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57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9200-3FE7-57B6-432F-D16E997A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(1/2)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316F6-D348-07DE-5A97-3DCD2DAA5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49" y="850312"/>
            <a:ext cx="11079405" cy="567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73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8D092-CDB7-03EB-8C05-158CA98A5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8D49-6DBD-7157-88AD-48F45F23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(2/2)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C8467-BA3E-CFAF-006F-050B02B89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43" y="868267"/>
            <a:ext cx="11124449" cy="535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1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1716-70AE-4140-B86A-F01131743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Secure (Quantum) Multi-Party Computation</a:t>
            </a:r>
            <a:endParaRPr lang="en-H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F9AF70-A1B4-4E0B-BDE1-97CD0C8D81DE}"/>
              </a:ext>
            </a:extLst>
          </p:cNvPr>
          <p:cNvSpPr txBox="1"/>
          <p:nvPr/>
        </p:nvSpPr>
        <p:spPr>
          <a:xfrm>
            <a:off x="972354" y="1352282"/>
            <a:ext cx="9315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MPC is important and ubiquitous: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A formal definition is redundant for Crypto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Only need to emphasize: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MPC security is simulation-based; security proofs typically involve </a:t>
            </a:r>
            <a:r>
              <a:rPr lang="en-US" sz="2000" dirty="0">
                <a:solidFill>
                  <a:srgbClr val="5F246D"/>
                </a:solidFill>
              </a:rPr>
              <a:t>rewinding</a:t>
            </a:r>
            <a:r>
              <a:rPr lang="en-US" sz="2000" dirty="0"/>
              <a:t>.</a:t>
            </a:r>
            <a:endParaRPr lang="en-HK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FAE593-2B25-45DB-BF92-4CF6D0B1050A}"/>
              </a:ext>
            </a:extLst>
          </p:cNvPr>
          <p:cNvSpPr txBox="1"/>
          <p:nvPr/>
        </p:nvSpPr>
        <p:spPr>
          <a:xfrm>
            <a:off x="969433" y="2900386"/>
            <a:ext cx="10253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Quantum computing puts new threats: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000" dirty="0"/>
              <a:t>Rewinding-based techniques requires re-investigation due to the no-cloning theorem </a:t>
            </a:r>
            <a:endParaRPr lang="en-HK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0C428-F1D9-40A6-831F-6A66184A63DD}"/>
              </a:ext>
            </a:extLst>
          </p:cNvPr>
          <p:cNvSpPr txBox="1"/>
          <p:nvPr/>
        </p:nvSpPr>
        <p:spPr>
          <a:xfrm>
            <a:off x="969433" y="3832937"/>
            <a:ext cx="100033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Post-quantum (PQ) model (our main focus):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Honest parties (and their communication) are entirely classical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Adversaries can be quantum </a:t>
            </a:r>
            <a:r>
              <a:rPr lang="en-US" sz="2000" i="1" dirty="0"/>
              <a:t>locally</a:t>
            </a:r>
            <a:r>
              <a:rPr lang="en-US" sz="2000" dirty="0"/>
              <a:t> (i.e., still classical communication)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Challenging due to the asymmetric power favoring stronger (quantum) adversaries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HK" sz="2000" dirty="0"/>
              <a:t>PQ feasibilities typically extend to “fully-quantum” setting (e.g., [</a:t>
            </a:r>
            <a:r>
              <a:rPr lang="en-HK" sz="2000" dirty="0">
                <a:solidFill>
                  <a:schemeClr val="accent1"/>
                </a:solidFill>
              </a:rPr>
              <a:t>BCKM21</a:t>
            </a:r>
            <a:r>
              <a:rPr lang="en-HK" sz="2000" dirty="0"/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261906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1716-70AE-4140-B86A-F01131743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Post-Quantum MPC: Desirable Features</a:t>
            </a:r>
            <a:endParaRPr lang="en-H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71653-AC44-4308-9918-4A54B935E1C9}"/>
              </a:ext>
            </a:extLst>
          </p:cNvPr>
          <p:cNvSpPr txBox="1"/>
          <p:nvPr/>
        </p:nvSpPr>
        <p:spPr>
          <a:xfrm>
            <a:off x="1242811" y="907962"/>
            <a:ext cx="75148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Fundamental Aspects of MPC Constructions: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Round complexity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Minimal assumptions (semi-honest 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Black-box constructions</a:t>
            </a: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Communication complexity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Parties’ computational cost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78AD2-0E0C-416F-B301-C297B68D3343}"/>
              </a:ext>
            </a:extLst>
          </p:cNvPr>
          <p:cNvSpPr txBox="1"/>
          <p:nvPr/>
        </p:nvSpPr>
        <p:spPr>
          <a:xfrm>
            <a:off x="1232079" y="3341475"/>
            <a:ext cx="8435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What are black-box Constructions?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Making I/O access to building blocks (e.g., OT, PRG, …)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Similar to the concept of API (application programming interface)</a:t>
            </a:r>
          </a:p>
          <a:p>
            <a:pPr algn="l"/>
            <a:endParaRPr lang="en-HK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99EA89-42D7-4958-9E9C-F69F260CEA5D}"/>
              </a:ext>
            </a:extLst>
          </p:cNvPr>
          <p:cNvSpPr txBox="1"/>
          <p:nvPr/>
        </p:nvSpPr>
        <p:spPr>
          <a:xfrm>
            <a:off x="1242811" y="4710930"/>
            <a:ext cx="97171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Why black-box Constructions?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Modular design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Often lead to better efficiency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Valid even if building blocks are physical objects (e.g., temper-proof hardware)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Traditionally, an important research them:  [</a:t>
            </a:r>
            <a:r>
              <a:rPr lang="en-US" sz="2000" dirty="0">
                <a:solidFill>
                  <a:schemeClr val="accent1"/>
                </a:solidFill>
              </a:rPr>
              <a:t>IKLP06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IKOS07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Hai08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IPS08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PW09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CDMW09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Wee10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Goy11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… </a:t>
            </a:r>
            <a:r>
              <a:rPr lang="en-US" sz="2000" dirty="0"/>
              <a:t>]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2D767B11-E0E6-F5E2-D5A1-59BD7A071C39}"/>
              </a:ext>
            </a:extLst>
          </p:cNvPr>
          <p:cNvSpPr/>
          <p:nvPr/>
        </p:nvSpPr>
        <p:spPr>
          <a:xfrm>
            <a:off x="6008077" y="1301262"/>
            <a:ext cx="463061" cy="808892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BB10E-FA1C-641C-EBF1-3E4472A438FC}"/>
              </a:ext>
            </a:extLst>
          </p:cNvPr>
          <p:cNvSpPr txBox="1"/>
          <p:nvPr/>
        </p:nvSpPr>
        <p:spPr>
          <a:xfrm>
            <a:off x="6594231" y="1505653"/>
            <a:ext cx="1869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Our focus</a:t>
            </a:r>
          </a:p>
        </p:txBody>
      </p:sp>
    </p:spTree>
    <p:extLst>
      <p:ext uri="{BB962C8B-B14F-4D97-AF65-F5344CB8AC3E}">
        <p14:creationId xmlns:p14="http://schemas.microsoft.com/office/powerpoint/2010/main" val="34613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7406-4E2A-4BC4-94E1-05A5A7B43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Post-Quantum MPC: State of the Art</a:t>
            </a:r>
            <a:endParaRPr lang="en-HK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4">
                <a:extLst>
                  <a:ext uri="{FF2B5EF4-FFF2-40B4-BE49-F238E27FC236}">
                    <a16:creationId xmlns:a16="http://schemas.microsoft.com/office/drawing/2014/main" id="{344546C0-5DB1-4F20-8C1E-A1A0D3794E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4772726"/>
                  </p:ext>
                </p:extLst>
              </p:nvPr>
            </p:nvGraphicFramePr>
            <p:xfrm>
              <a:off x="569507" y="1357745"/>
              <a:ext cx="10253133" cy="234696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82748">
                      <a:extLst>
                        <a:ext uri="{9D8B030D-6E8A-4147-A177-3AD203B41FA5}">
                          <a16:colId xmlns:a16="http://schemas.microsoft.com/office/drawing/2014/main" val="3292532707"/>
                        </a:ext>
                      </a:extLst>
                    </a:gridCol>
                    <a:gridCol w="1345277">
                      <a:extLst>
                        <a:ext uri="{9D8B030D-6E8A-4147-A177-3AD203B41FA5}">
                          <a16:colId xmlns:a16="http://schemas.microsoft.com/office/drawing/2014/main" val="433382147"/>
                        </a:ext>
                      </a:extLst>
                    </a:gridCol>
                    <a:gridCol w="1759214">
                      <a:extLst>
                        <a:ext uri="{9D8B030D-6E8A-4147-A177-3AD203B41FA5}">
                          <a16:colId xmlns:a16="http://schemas.microsoft.com/office/drawing/2014/main" val="868223579"/>
                        </a:ext>
                      </a:extLst>
                    </a:gridCol>
                    <a:gridCol w="1932472">
                      <a:extLst>
                        <a:ext uri="{9D8B030D-6E8A-4147-A177-3AD203B41FA5}">
                          <a16:colId xmlns:a16="http://schemas.microsoft.com/office/drawing/2014/main" val="2010329024"/>
                        </a:ext>
                      </a:extLst>
                    </a:gridCol>
                    <a:gridCol w="1928400">
                      <a:extLst>
                        <a:ext uri="{9D8B030D-6E8A-4147-A177-3AD203B41FA5}">
                          <a16:colId xmlns:a16="http://schemas.microsoft.com/office/drawing/2014/main" val="402670881"/>
                        </a:ext>
                      </a:extLst>
                    </a:gridCol>
                    <a:gridCol w="1405022">
                      <a:extLst>
                        <a:ext uri="{9D8B030D-6E8A-4147-A177-3AD203B41FA5}">
                          <a16:colId xmlns:a16="http://schemas.microsoft.com/office/drawing/2014/main" val="3001071012"/>
                        </a:ext>
                      </a:extLst>
                    </a:gridCol>
                  </a:tblGrid>
                  <a:tr h="41991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Work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# </a:t>
                          </a:r>
                          <a:r>
                            <a:rPr lang="en-US" altLang="zh-CN" dirty="0"/>
                            <a:t>of parties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# of rounds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Black-box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Assumptions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Sim Quality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9639466"/>
                      </a:ext>
                    </a:extLst>
                  </a:tr>
                  <a:tr h="4250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ABG+21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super-poly 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0551206"/>
                      </a:ext>
                    </a:extLst>
                  </a:tr>
                  <a:tr h="364258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LP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23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23199"/>
                      </a:ext>
                    </a:extLst>
                  </a:tr>
                  <a:tr h="36862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CCL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22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Yes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minimal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solidFill>
                                    <a:srgbClr val="5F246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-simulation</a:t>
                          </a:r>
                          <a:endParaRPr lang="en-HK" dirty="0">
                            <a:solidFill>
                              <a:srgbClr val="5F246D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9942825"/>
                      </a:ext>
                    </a:extLst>
                  </a:tr>
                  <a:tr h="401852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? Open question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2/multi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HK" dirty="0">
                              <a:solidFill>
                                <a:srgbClr val="5F246D"/>
                              </a:solidFill>
                            </a:rPr>
                            <a:t>polynomial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4666741"/>
                      </a:ext>
                    </a:extLst>
                  </a:tr>
                  <a:tr h="364258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? Open question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solidFill>
                                    <a:srgbClr val="5F246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-simulation</a:t>
                          </a:r>
                          <a:endParaRPr lang="en-HK" dirty="0">
                            <a:solidFill>
                              <a:srgbClr val="5F246D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0806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4">
                <a:extLst>
                  <a:ext uri="{FF2B5EF4-FFF2-40B4-BE49-F238E27FC236}">
                    <a16:creationId xmlns:a16="http://schemas.microsoft.com/office/drawing/2014/main" id="{344546C0-5DB1-4F20-8C1E-A1A0D3794E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4772726"/>
                  </p:ext>
                </p:extLst>
              </p:nvPr>
            </p:nvGraphicFramePr>
            <p:xfrm>
              <a:off x="569507" y="1357745"/>
              <a:ext cx="10253133" cy="234696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82748">
                      <a:extLst>
                        <a:ext uri="{9D8B030D-6E8A-4147-A177-3AD203B41FA5}">
                          <a16:colId xmlns:a16="http://schemas.microsoft.com/office/drawing/2014/main" val="3292532707"/>
                        </a:ext>
                      </a:extLst>
                    </a:gridCol>
                    <a:gridCol w="1345277">
                      <a:extLst>
                        <a:ext uri="{9D8B030D-6E8A-4147-A177-3AD203B41FA5}">
                          <a16:colId xmlns:a16="http://schemas.microsoft.com/office/drawing/2014/main" val="433382147"/>
                        </a:ext>
                      </a:extLst>
                    </a:gridCol>
                    <a:gridCol w="1759214">
                      <a:extLst>
                        <a:ext uri="{9D8B030D-6E8A-4147-A177-3AD203B41FA5}">
                          <a16:colId xmlns:a16="http://schemas.microsoft.com/office/drawing/2014/main" val="868223579"/>
                        </a:ext>
                      </a:extLst>
                    </a:gridCol>
                    <a:gridCol w="1932472">
                      <a:extLst>
                        <a:ext uri="{9D8B030D-6E8A-4147-A177-3AD203B41FA5}">
                          <a16:colId xmlns:a16="http://schemas.microsoft.com/office/drawing/2014/main" val="2010329024"/>
                        </a:ext>
                      </a:extLst>
                    </a:gridCol>
                    <a:gridCol w="1928400">
                      <a:extLst>
                        <a:ext uri="{9D8B030D-6E8A-4147-A177-3AD203B41FA5}">
                          <a16:colId xmlns:a16="http://schemas.microsoft.com/office/drawing/2014/main" val="402670881"/>
                        </a:ext>
                      </a:extLst>
                    </a:gridCol>
                    <a:gridCol w="1405022">
                      <a:extLst>
                        <a:ext uri="{9D8B030D-6E8A-4147-A177-3AD203B41FA5}">
                          <a16:colId xmlns:a16="http://schemas.microsoft.com/office/drawing/2014/main" val="3001071012"/>
                        </a:ext>
                      </a:extLst>
                    </a:gridCol>
                  </a:tblGrid>
                  <a:tr h="41991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Work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# </a:t>
                          </a:r>
                          <a:r>
                            <a:rPr lang="en-US" altLang="zh-CN" dirty="0"/>
                            <a:t>of parties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# of rounds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Black-box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Assumptions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Sim Quality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9639466"/>
                      </a:ext>
                    </a:extLst>
                  </a:tr>
                  <a:tr h="4250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ABG+21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105714" r="-300000" b="-37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super-poly 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055120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LP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23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240000" r="-300000" b="-33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23199"/>
                      </a:ext>
                    </a:extLst>
                  </a:tr>
                  <a:tr h="36862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CCL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22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334426" r="-300000" b="-2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Yes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minimal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9004" t="-334426" r="-1299" b="-2327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9942825"/>
                      </a:ext>
                    </a:extLst>
                  </a:tr>
                  <a:tr h="401852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? Open question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2/multi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HK" dirty="0">
                              <a:solidFill>
                                <a:srgbClr val="5F246D"/>
                              </a:solidFill>
                            </a:rPr>
                            <a:t>polynomial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466674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? Open question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551667" r="-300000" b="-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9004" t="-551667" r="-1299" b="-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08064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4A874D81-FB93-4885-8B32-7F273017A289}"/>
              </a:ext>
            </a:extLst>
          </p:cNvPr>
          <p:cNvSpPr/>
          <p:nvPr/>
        </p:nvSpPr>
        <p:spPr>
          <a:xfrm>
            <a:off x="9356503" y="2534589"/>
            <a:ext cx="1777032" cy="414673"/>
          </a:xfrm>
          <a:prstGeom prst="ellipse">
            <a:avLst/>
          </a:prstGeom>
          <a:noFill/>
          <a:ln w="9525" cap="flat" cmpd="sng" algn="ctr">
            <a:solidFill>
              <a:srgbClr val="5F246D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5F246D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6D500806-3A9A-0F42-E980-E9684E0D1C49}"/>
              </a:ext>
            </a:extLst>
          </p:cNvPr>
          <p:cNvSpPr/>
          <p:nvPr/>
        </p:nvSpPr>
        <p:spPr>
          <a:xfrm rot="2476731">
            <a:off x="9541617" y="2661164"/>
            <a:ext cx="2013501" cy="1842115"/>
          </a:xfrm>
          <a:prstGeom prst="arc">
            <a:avLst>
              <a:gd name="adj1" fmla="val 16200000"/>
              <a:gd name="adj2" fmla="val 24438"/>
            </a:avLst>
          </a:prstGeom>
          <a:ln w="127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A05F69-5D49-B836-D09F-7B3430C44FDA}"/>
                  </a:ext>
                </a:extLst>
              </p:cNvPr>
              <p:cNvSpPr txBox="1"/>
              <p:nvPr/>
            </p:nvSpPr>
            <p:spPr>
              <a:xfrm>
                <a:off x="9050864" y="4218149"/>
                <a:ext cx="297501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Necessary for black-box,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HK" sz="2000" dirty="0"/>
                  <a:t>-round 2PC [</a:t>
                </a:r>
                <a:r>
                  <a:rPr lang="en-HK" sz="2000" dirty="0">
                    <a:solidFill>
                      <a:schemeClr val="accent1"/>
                    </a:solidFill>
                  </a:rPr>
                  <a:t>CCL</a:t>
                </a:r>
                <a:r>
                  <a:rPr lang="en-HK" sz="2000" dirty="0">
                    <a:solidFill>
                      <a:srgbClr val="C00000"/>
                    </a:solidFill>
                  </a:rPr>
                  <a:t>Y</a:t>
                </a:r>
                <a:r>
                  <a:rPr lang="en-HK" sz="2000" dirty="0">
                    <a:solidFill>
                      <a:schemeClr val="accent1"/>
                    </a:solidFill>
                  </a:rPr>
                  <a:t>21</a:t>
                </a:r>
                <a:r>
                  <a:rPr lang="en-HK" sz="2000" dirty="0"/>
                  <a:t>]</a:t>
                </a:r>
                <a:r>
                  <a:rPr lang="en-US" sz="2000" dirty="0"/>
                  <a:t> </a:t>
                </a:r>
                <a:endParaRPr lang="en-HK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A05F69-5D49-B836-D09F-7B3430C44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864" y="4218149"/>
                <a:ext cx="2975018" cy="707886"/>
              </a:xfrm>
              <a:prstGeom prst="rect">
                <a:avLst/>
              </a:prstGeom>
              <a:blipFill>
                <a:blip r:embed="rId3"/>
                <a:stretch>
                  <a:fillRect l="-2254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9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7406-4E2A-4BC4-94E1-05A5A7B43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Our Results</a:t>
            </a:r>
            <a:endParaRPr lang="en-HK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4">
                <a:extLst>
                  <a:ext uri="{FF2B5EF4-FFF2-40B4-BE49-F238E27FC236}">
                    <a16:creationId xmlns:a16="http://schemas.microsoft.com/office/drawing/2014/main" id="{392662E7-D0FC-4630-8D56-18924C28D3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1007905"/>
                  </p:ext>
                </p:extLst>
              </p:nvPr>
            </p:nvGraphicFramePr>
            <p:xfrm>
              <a:off x="569507" y="1357745"/>
              <a:ext cx="10253133" cy="271272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82748">
                      <a:extLst>
                        <a:ext uri="{9D8B030D-6E8A-4147-A177-3AD203B41FA5}">
                          <a16:colId xmlns:a16="http://schemas.microsoft.com/office/drawing/2014/main" val="3292532707"/>
                        </a:ext>
                      </a:extLst>
                    </a:gridCol>
                    <a:gridCol w="1345277">
                      <a:extLst>
                        <a:ext uri="{9D8B030D-6E8A-4147-A177-3AD203B41FA5}">
                          <a16:colId xmlns:a16="http://schemas.microsoft.com/office/drawing/2014/main" val="433382147"/>
                        </a:ext>
                      </a:extLst>
                    </a:gridCol>
                    <a:gridCol w="1759214">
                      <a:extLst>
                        <a:ext uri="{9D8B030D-6E8A-4147-A177-3AD203B41FA5}">
                          <a16:colId xmlns:a16="http://schemas.microsoft.com/office/drawing/2014/main" val="868223579"/>
                        </a:ext>
                      </a:extLst>
                    </a:gridCol>
                    <a:gridCol w="1932472">
                      <a:extLst>
                        <a:ext uri="{9D8B030D-6E8A-4147-A177-3AD203B41FA5}">
                          <a16:colId xmlns:a16="http://schemas.microsoft.com/office/drawing/2014/main" val="2010329024"/>
                        </a:ext>
                      </a:extLst>
                    </a:gridCol>
                    <a:gridCol w="1928400">
                      <a:extLst>
                        <a:ext uri="{9D8B030D-6E8A-4147-A177-3AD203B41FA5}">
                          <a16:colId xmlns:a16="http://schemas.microsoft.com/office/drawing/2014/main" val="402670881"/>
                        </a:ext>
                      </a:extLst>
                    </a:gridCol>
                    <a:gridCol w="1405022">
                      <a:extLst>
                        <a:ext uri="{9D8B030D-6E8A-4147-A177-3AD203B41FA5}">
                          <a16:colId xmlns:a16="http://schemas.microsoft.com/office/drawing/2014/main" val="3001071012"/>
                        </a:ext>
                      </a:extLst>
                    </a:gridCol>
                  </a:tblGrid>
                  <a:tr h="41991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Work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# </a:t>
                          </a:r>
                          <a:r>
                            <a:rPr lang="en-US" altLang="zh-CN" dirty="0"/>
                            <a:t>of parties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# of rounds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Black-box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Assumptions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Sim Quality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9639466"/>
                      </a:ext>
                    </a:extLst>
                  </a:tr>
                  <a:tr h="4250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ABG+21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super-poly 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0551206"/>
                      </a:ext>
                    </a:extLst>
                  </a:tr>
                  <a:tr h="364258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LP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23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23199"/>
                      </a:ext>
                    </a:extLst>
                  </a:tr>
                  <a:tr h="36862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CCL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22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Yes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minimal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solidFill>
                                    <a:srgbClr val="5F246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-simulation</a:t>
                          </a:r>
                          <a:endParaRPr lang="en-HK" dirty="0">
                            <a:solidFill>
                              <a:srgbClr val="5F246D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9942825"/>
                      </a:ext>
                    </a:extLst>
                  </a:tr>
                  <a:tr h="401852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Our Theorem 1</a:t>
                          </a:r>
                          <a:endParaRPr lang="en-HK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HK" i="1" smtClean="0">
                                    <a:solidFill>
                                      <a:srgbClr val="5F246D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n-US" b="0" i="1" smtClean="0">
                                    <a:solidFill>
                                      <a:srgbClr val="5F246D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>
                            <a:solidFill>
                              <a:srgbClr val="5F246D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4666741"/>
                      </a:ext>
                    </a:extLst>
                  </a:tr>
                  <a:tr h="364258">
                    <a:tc>
                      <a:txBody>
                        <a:bodyPr/>
                        <a:lstStyle/>
                        <a:p>
                          <a:r>
                            <a:rPr lang="en-HK" dirty="0">
                              <a:solidFill>
                                <a:schemeClr val="accent1"/>
                              </a:solidFill>
                            </a:rPr>
                            <a:t>Our Theorem 2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multi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HK" dirty="0"/>
                            <a:t>polynomial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Yes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minimal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HK" dirty="0">
                              <a:solidFill>
                                <a:schemeClr val="tx1"/>
                              </a:solidFill>
                            </a:rPr>
                            <a:t>standard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4294490"/>
                      </a:ext>
                    </a:extLst>
                  </a:tr>
                  <a:tr h="364258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Our Theorem 3</a:t>
                          </a:r>
                          <a:endParaRPr lang="en-HK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(almost) </a:t>
                          </a:r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solidFill>
                                    <a:srgbClr val="5F246D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-simulation</a:t>
                          </a:r>
                          <a:endParaRPr lang="en-HK" dirty="0">
                            <a:solidFill>
                              <a:srgbClr val="5F246D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0806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4">
                <a:extLst>
                  <a:ext uri="{FF2B5EF4-FFF2-40B4-BE49-F238E27FC236}">
                    <a16:creationId xmlns:a16="http://schemas.microsoft.com/office/drawing/2014/main" id="{392662E7-D0FC-4630-8D56-18924C28D3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1007905"/>
                  </p:ext>
                </p:extLst>
              </p:nvPr>
            </p:nvGraphicFramePr>
            <p:xfrm>
              <a:off x="569507" y="1357745"/>
              <a:ext cx="10253133" cy="2712720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1882748">
                      <a:extLst>
                        <a:ext uri="{9D8B030D-6E8A-4147-A177-3AD203B41FA5}">
                          <a16:colId xmlns:a16="http://schemas.microsoft.com/office/drawing/2014/main" val="3292532707"/>
                        </a:ext>
                      </a:extLst>
                    </a:gridCol>
                    <a:gridCol w="1345277">
                      <a:extLst>
                        <a:ext uri="{9D8B030D-6E8A-4147-A177-3AD203B41FA5}">
                          <a16:colId xmlns:a16="http://schemas.microsoft.com/office/drawing/2014/main" val="433382147"/>
                        </a:ext>
                      </a:extLst>
                    </a:gridCol>
                    <a:gridCol w="1759214">
                      <a:extLst>
                        <a:ext uri="{9D8B030D-6E8A-4147-A177-3AD203B41FA5}">
                          <a16:colId xmlns:a16="http://schemas.microsoft.com/office/drawing/2014/main" val="868223579"/>
                        </a:ext>
                      </a:extLst>
                    </a:gridCol>
                    <a:gridCol w="1932472">
                      <a:extLst>
                        <a:ext uri="{9D8B030D-6E8A-4147-A177-3AD203B41FA5}">
                          <a16:colId xmlns:a16="http://schemas.microsoft.com/office/drawing/2014/main" val="2010329024"/>
                        </a:ext>
                      </a:extLst>
                    </a:gridCol>
                    <a:gridCol w="1928400">
                      <a:extLst>
                        <a:ext uri="{9D8B030D-6E8A-4147-A177-3AD203B41FA5}">
                          <a16:colId xmlns:a16="http://schemas.microsoft.com/office/drawing/2014/main" val="402670881"/>
                        </a:ext>
                      </a:extLst>
                    </a:gridCol>
                    <a:gridCol w="1405022">
                      <a:extLst>
                        <a:ext uri="{9D8B030D-6E8A-4147-A177-3AD203B41FA5}">
                          <a16:colId xmlns:a16="http://schemas.microsoft.com/office/drawing/2014/main" val="3001071012"/>
                        </a:ext>
                      </a:extLst>
                    </a:gridCol>
                  </a:tblGrid>
                  <a:tr h="41991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Work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# </a:t>
                          </a:r>
                          <a:r>
                            <a:rPr lang="en-US" altLang="zh-CN" dirty="0"/>
                            <a:t>of parties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# of rounds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Black-box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Assumptions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Sim Quality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9639466"/>
                      </a:ext>
                    </a:extLst>
                  </a:tr>
                  <a:tr h="4250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ABG+21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105714" r="-300000" b="-46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super-poly 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055120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LP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23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240000" r="-300000" b="-43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LWE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23199"/>
                      </a:ext>
                    </a:extLst>
                  </a:tr>
                  <a:tr h="36862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[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CCL</a:t>
                          </a:r>
                          <a:r>
                            <a:rPr lang="en-US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22</a:t>
                          </a:r>
                          <a:r>
                            <a:rPr lang="en-US" dirty="0"/>
                            <a:t>]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334426" r="-300000" b="-3311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Yes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minimal</a:t>
                          </a:r>
                          <a:endParaRPr lang="en-HK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9004" t="-334426" r="-1299" b="-3311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9942825"/>
                      </a:ext>
                    </a:extLst>
                  </a:tr>
                  <a:tr h="401852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Our Theorem 1</a:t>
                          </a:r>
                          <a:endParaRPr lang="en-HK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  <a:endParaRPr lang="en-HK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401515" r="-300000" b="-2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standard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466674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HK" dirty="0">
                              <a:solidFill>
                                <a:schemeClr val="accent1"/>
                              </a:solidFill>
                            </a:rPr>
                            <a:t>Our Theorem 2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multi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HK" dirty="0"/>
                            <a:t>polynomial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Yes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HK" dirty="0"/>
                            <a:t>minimal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HK" dirty="0">
                              <a:solidFill>
                                <a:schemeClr val="tx1"/>
                              </a:solidFill>
                            </a:rPr>
                            <a:t>standard</a:t>
                          </a: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429449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chemeClr val="accent1"/>
                              </a:solidFill>
                            </a:rPr>
                            <a:t>Our Theorem 3</a:t>
                          </a:r>
                          <a:endParaRPr lang="en-HK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multi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3737" t="-651667" r="-300000" b="-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Yes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solidFill>
                                <a:srgbClr val="5F246D"/>
                              </a:solidFill>
                            </a:rPr>
                            <a:t>(almost) </a:t>
                          </a:r>
                          <a:r>
                            <a:rPr lang="en-US" dirty="0"/>
                            <a:t>minimal</a:t>
                          </a:r>
                          <a:endParaRPr lang="en-HK" dirty="0"/>
                        </a:p>
                      </a:txBody>
                      <a:tcPr>
                        <a:gradFill flip="none" rotWithShape="1">
                          <a:gsLst>
                            <a:gs pos="0">
                              <a:srgbClr val="FFFF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FFFF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FFFF00">
                                <a:tint val="23500"/>
                                <a:satMod val="160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29004" t="-651667" r="-1299" b="-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08064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361C6C9F-F918-4298-A237-6137D7F5AD28}"/>
              </a:ext>
            </a:extLst>
          </p:cNvPr>
          <p:cNvSpPr/>
          <p:nvPr/>
        </p:nvSpPr>
        <p:spPr>
          <a:xfrm>
            <a:off x="9356503" y="2534589"/>
            <a:ext cx="1777032" cy="414673"/>
          </a:xfrm>
          <a:prstGeom prst="ellipse">
            <a:avLst/>
          </a:prstGeom>
          <a:noFill/>
          <a:ln w="9525" cap="flat" cmpd="sng" algn="ctr">
            <a:solidFill>
              <a:srgbClr val="5F246D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5F246D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E06ADA6-E086-4FDE-9504-8F9E0E8E1D98}"/>
              </a:ext>
            </a:extLst>
          </p:cNvPr>
          <p:cNvSpPr/>
          <p:nvPr/>
        </p:nvSpPr>
        <p:spPr>
          <a:xfrm rot="2476731">
            <a:off x="9541617" y="2661164"/>
            <a:ext cx="2013501" cy="1842115"/>
          </a:xfrm>
          <a:prstGeom prst="arc">
            <a:avLst>
              <a:gd name="adj1" fmla="val 16200000"/>
              <a:gd name="adj2" fmla="val 24438"/>
            </a:avLst>
          </a:prstGeom>
          <a:ln w="127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9D5404-3E90-46FA-A4CA-4E37DA0712D0}"/>
                  </a:ext>
                </a:extLst>
              </p:cNvPr>
              <p:cNvSpPr txBox="1"/>
              <p:nvPr/>
            </p:nvSpPr>
            <p:spPr>
              <a:xfrm>
                <a:off x="9050864" y="4218149"/>
                <a:ext cx="297501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Necessary for black-box,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HK" sz="2000" dirty="0"/>
                  <a:t>-round 2PC [</a:t>
                </a:r>
                <a:r>
                  <a:rPr lang="en-HK" sz="2000" dirty="0">
                    <a:solidFill>
                      <a:schemeClr val="accent1"/>
                    </a:solidFill>
                  </a:rPr>
                  <a:t>CCL</a:t>
                </a:r>
                <a:r>
                  <a:rPr lang="en-HK" sz="2000" dirty="0">
                    <a:solidFill>
                      <a:srgbClr val="C00000"/>
                    </a:solidFill>
                  </a:rPr>
                  <a:t>Y</a:t>
                </a:r>
                <a:r>
                  <a:rPr lang="en-HK" sz="2000" dirty="0">
                    <a:solidFill>
                      <a:schemeClr val="accent1"/>
                    </a:solidFill>
                  </a:rPr>
                  <a:t>21</a:t>
                </a:r>
                <a:r>
                  <a:rPr lang="en-HK" sz="2000" dirty="0"/>
                  <a:t>]</a:t>
                </a:r>
                <a:r>
                  <a:rPr lang="en-US" sz="2000" dirty="0"/>
                  <a:t> </a:t>
                </a:r>
                <a:endParaRPr lang="en-HK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9D5404-3E90-46FA-A4CA-4E37DA071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864" y="4218149"/>
                <a:ext cx="2975018" cy="707886"/>
              </a:xfrm>
              <a:prstGeom prst="rect">
                <a:avLst/>
              </a:prstGeom>
              <a:blipFill>
                <a:blip r:embed="rId3"/>
                <a:stretch>
                  <a:fillRect l="-2254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DEACB8-955A-4992-A3F7-35998DCDDA87}"/>
              </a:ext>
            </a:extLst>
          </p:cNvPr>
          <p:cNvCxnSpPr>
            <a:cxnSpLocks/>
          </p:cNvCxnSpPr>
          <p:nvPr/>
        </p:nvCxnSpPr>
        <p:spPr>
          <a:xfrm flipH="1">
            <a:off x="6482862" y="4003431"/>
            <a:ext cx="1354015" cy="1046134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7032FC-842A-4633-AC32-276ACCA04286}"/>
              </a:ext>
            </a:extLst>
          </p:cNvPr>
          <p:cNvSpPr txBox="1"/>
          <p:nvPr/>
        </p:nvSpPr>
        <p:spPr>
          <a:xfrm>
            <a:off x="2168237" y="5049565"/>
            <a:ext cx="9497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(Post-quantum) lossy PKE, linearly homomorphic PKE, or dense cryptosystem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Matches the best in the classical setting </a:t>
            </a:r>
            <a:endParaRPr lang="en-HK" sz="2000" dirty="0"/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61692947-7CA7-4252-96E1-20434278A0B4}"/>
              </a:ext>
            </a:extLst>
          </p:cNvPr>
          <p:cNvSpPr/>
          <p:nvPr/>
        </p:nvSpPr>
        <p:spPr>
          <a:xfrm>
            <a:off x="1395260" y="6051841"/>
            <a:ext cx="9427380" cy="474147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Full picture for the round complexity of black-box PQ-MPC!</a:t>
            </a:r>
          </a:p>
        </p:txBody>
      </p:sp>
    </p:spTree>
    <p:extLst>
      <p:ext uri="{BB962C8B-B14F-4D97-AF65-F5344CB8AC3E}">
        <p14:creationId xmlns:p14="http://schemas.microsoft.com/office/powerpoint/2010/main" val="42878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D45F0-0551-433E-9F89-E2A78F68C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Black-Box PQ-2</a:t>
            </a:r>
            <a:r>
              <a:rPr lang="en-US" altLang="zh-CN" dirty="0"/>
              <a:t>PC from Minimal Assumptions</a:t>
            </a:r>
            <a:endParaRPr lang="en-H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64536F-B454-F636-E650-C45759565518}"/>
              </a:ext>
            </a:extLst>
          </p:cNvPr>
          <p:cNvSpPr txBox="1"/>
          <p:nvPr/>
        </p:nvSpPr>
        <p:spPr>
          <a:xfrm>
            <a:off x="483576" y="1939162"/>
            <a:ext cx="184638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Semi-honest OT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52AA0195-867B-FA40-D26C-0891CD40228D}"/>
              </a:ext>
            </a:extLst>
          </p:cNvPr>
          <p:cNvSpPr/>
          <p:nvPr/>
        </p:nvSpPr>
        <p:spPr>
          <a:xfrm>
            <a:off x="1286608" y="2455644"/>
            <a:ext cx="240322" cy="1981544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1026E-E07C-5B5B-02F0-A26ECE995E8C}"/>
              </a:ext>
            </a:extLst>
          </p:cNvPr>
          <p:cNvSpPr txBox="1"/>
          <p:nvPr/>
        </p:nvSpPr>
        <p:spPr>
          <a:xfrm>
            <a:off x="609599" y="4586824"/>
            <a:ext cx="15650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Malicious OT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A76CAB2-84F1-39AA-B35A-D1C62F0213AC}"/>
              </a:ext>
            </a:extLst>
          </p:cNvPr>
          <p:cNvSpPr/>
          <p:nvPr/>
        </p:nvSpPr>
        <p:spPr>
          <a:xfrm>
            <a:off x="1286607" y="5219650"/>
            <a:ext cx="240323" cy="674077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A89A26-4026-02A1-F60F-8EB212E13EE2}"/>
              </a:ext>
            </a:extLst>
          </p:cNvPr>
          <p:cNvSpPr txBox="1"/>
          <p:nvPr/>
        </p:nvSpPr>
        <p:spPr>
          <a:xfrm>
            <a:off x="993528" y="6124043"/>
            <a:ext cx="79716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MPC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2145B2-5CC8-B824-1FCB-85CD41072EFF}"/>
              </a:ext>
            </a:extLst>
          </p:cNvPr>
          <p:cNvSpPr txBox="1"/>
          <p:nvPr/>
        </p:nvSpPr>
        <p:spPr>
          <a:xfrm>
            <a:off x="2131817" y="5115398"/>
            <a:ext cx="25046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00B050"/>
                </a:solidFill>
              </a:rPr>
              <a:t>Black-box</a:t>
            </a:r>
            <a:r>
              <a:rPr lang="en-US" sz="2000" dirty="0"/>
              <a:t>, </a:t>
            </a:r>
          </a:p>
          <a:p>
            <a:pPr algn="l"/>
            <a:r>
              <a:rPr lang="en-US" sz="2000" dirty="0"/>
              <a:t>information-theoretic </a:t>
            </a:r>
          </a:p>
          <a:p>
            <a:pPr algn="l"/>
            <a:r>
              <a:rPr lang="en-US" sz="2000" dirty="0"/>
              <a:t>(e.g., [</a:t>
            </a:r>
            <a:r>
              <a:rPr lang="en-US" sz="2000" dirty="0">
                <a:solidFill>
                  <a:schemeClr val="accent1"/>
                </a:solidFill>
              </a:rPr>
              <a:t>Kilian88</a:t>
            </a:r>
            <a:r>
              <a:rPr lang="en-US" sz="2000" dirty="0"/>
              <a:t>])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88A5F-BC8F-1DCF-85AA-06647ECE7929}"/>
              </a:ext>
            </a:extLst>
          </p:cNvPr>
          <p:cNvSpPr txBox="1"/>
          <p:nvPr/>
        </p:nvSpPr>
        <p:spPr>
          <a:xfrm>
            <a:off x="1841999" y="2521994"/>
            <a:ext cx="3024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Option 1 (</a:t>
            </a:r>
            <a:r>
              <a:rPr lang="en-US" sz="2000" dirty="0">
                <a:solidFill>
                  <a:srgbClr val="FF0000"/>
                </a:solidFill>
              </a:rPr>
              <a:t>non-black-box</a:t>
            </a:r>
            <a:r>
              <a:rPr lang="en-US" sz="2000" dirty="0"/>
              <a:t>):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/>
              <a:t>ZKAoK</a:t>
            </a:r>
            <a:r>
              <a:rPr lang="en-US" sz="2000" dirty="0"/>
              <a:t> (e.g., [</a:t>
            </a:r>
            <a:r>
              <a:rPr lang="en-US" sz="2000" dirty="0">
                <a:solidFill>
                  <a:schemeClr val="accent1"/>
                </a:solidFill>
              </a:rPr>
              <a:t>GMW86</a:t>
            </a:r>
            <a:r>
              <a:rPr lang="en-US" sz="2000" dirty="0"/>
              <a:t>])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D30CF2-8F52-A59D-F9C0-FB4BEC466B40}"/>
              </a:ext>
            </a:extLst>
          </p:cNvPr>
          <p:cNvSpPr txBox="1"/>
          <p:nvPr/>
        </p:nvSpPr>
        <p:spPr>
          <a:xfrm>
            <a:off x="1841999" y="3372783"/>
            <a:ext cx="4599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Option 2 (</a:t>
            </a:r>
            <a:r>
              <a:rPr lang="en-US" sz="2000" dirty="0">
                <a:solidFill>
                  <a:srgbClr val="00B050"/>
                </a:solidFill>
              </a:rPr>
              <a:t>black-box</a:t>
            </a:r>
            <a:r>
              <a:rPr lang="en-US" sz="2000" dirty="0"/>
              <a:t>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Cut-and-choose based techniques (e.g., [</a:t>
            </a:r>
            <a:r>
              <a:rPr lang="en-US" sz="2000" dirty="0">
                <a:solidFill>
                  <a:schemeClr val="accent1"/>
                </a:solidFill>
              </a:rPr>
              <a:t>HIK+11</a:t>
            </a:r>
            <a:r>
              <a:rPr lang="en-US" sz="2000" dirty="0"/>
              <a:t>,</a:t>
            </a:r>
            <a:r>
              <a:rPr lang="en-US" sz="2000" dirty="0">
                <a:solidFill>
                  <a:schemeClr val="accent1"/>
                </a:solidFill>
              </a:rPr>
              <a:t> CDMW09</a:t>
            </a:r>
            <a:r>
              <a:rPr lang="en-US" sz="2000" dirty="0"/>
              <a:t>])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D01AE7-20DF-28BD-7BCB-CB027C2CEE1C}"/>
              </a:ext>
            </a:extLst>
          </p:cNvPr>
          <p:cNvSpPr txBox="1"/>
          <p:nvPr/>
        </p:nvSpPr>
        <p:spPr>
          <a:xfrm>
            <a:off x="7683365" y="1131277"/>
            <a:ext cx="2269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u="sng" dirty="0"/>
              <a:t>Post-Quantum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47FD8-674B-8746-48B2-4D3B29AE8E69}"/>
              </a:ext>
            </a:extLst>
          </p:cNvPr>
          <p:cNvSpPr txBox="1"/>
          <p:nvPr/>
        </p:nvSpPr>
        <p:spPr>
          <a:xfrm>
            <a:off x="468921" y="1131277"/>
            <a:ext cx="2269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u="sng" dirty="0"/>
              <a:t>Classical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F46B13-C27C-E7F9-5964-3A9179F0FE4D}"/>
              </a:ext>
            </a:extLst>
          </p:cNvPr>
          <p:cNvSpPr/>
          <p:nvPr/>
        </p:nvSpPr>
        <p:spPr>
          <a:xfrm>
            <a:off x="1526930" y="3315637"/>
            <a:ext cx="4246072" cy="1159421"/>
          </a:xfrm>
          <a:prstGeom prst="ellipse">
            <a:avLst/>
          </a:prstGeom>
          <a:noFill/>
          <a:ln w="9525" cap="flat" cmpd="sng" algn="ctr">
            <a:solidFill>
              <a:srgbClr val="5F246D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5F246D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7A933C-0751-02B7-083C-1A9E8F3CDD67}"/>
              </a:ext>
            </a:extLst>
          </p:cNvPr>
          <p:cNvSpPr txBox="1"/>
          <p:nvPr/>
        </p:nvSpPr>
        <p:spPr>
          <a:xfrm>
            <a:off x="7590134" y="1900310"/>
            <a:ext cx="226952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Semi-honest </a:t>
            </a:r>
            <a:r>
              <a:rPr lang="en-US" sz="2000" dirty="0">
                <a:solidFill>
                  <a:srgbClr val="5F246D"/>
                </a:solidFill>
              </a:rPr>
              <a:t>PQ-</a:t>
            </a:r>
            <a:r>
              <a:rPr lang="en-US" sz="2000" dirty="0"/>
              <a:t>OT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A72950-95E2-798E-19A5-185A89D247F3}"/>
              </a:ext>
            </a:extLst>
          </p:cNvPr>
          <p:cNvSpPr txBox="1"/>
          <p:nvPr/>
        </p:nvSpPr>
        <p:spPr>
          <a:xfrm>
            <a:off x="8159257" y="6126447"/>
            <a:ext cx="113127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F246D"/>
                </a:solidFill>
              </a:rPr>
              <a:t>PQ-</a:t>
            </a:r>
            <a:r>
              <a:rPr lang="en-US" sz="2000" dirty="0"/>
              <a:t>MPC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F86F4D-9E9B-E867-CC3D-AC95A2847718}"/>
              </a:ext>
            </a:extLst>
          </p:cNvPr>
          <p:cNvSpPr txBox="1"/>
          <p:nvPr/>
        </p:nvSpPr>
        <p:spPr>
          <a:xfrm>
            <a:off x="7714374" y="4495329"/>
            <a:ext cx="202104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Malicious </a:t>
            </a:r>
            <a:r>
              <a:rPr lang="en-US" sz="2000" dirty="0">
                <a:solidFill>
                  <a:srgbClr val="5F246D"/>
                </a:solidFill>
              </a:rPr>
              <a:t>PQ-</a:t>
            </a:r>
            <a:r>
              <a:rPr lang="en-US" sz="2000" dirty="0"/>
              <a:t>OT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1C4C99E-B01D-5E8C-504A-66CD8BE60AFA}"/>
              </a:ext>
            </a:extLst>
          </p:cNvPr>
          <p:cNvCxnSpPr>
            <a:cxnSpLocks/>
          </p:cNvCxnSpPr>
          <p:nvPr/>
        </p:nvCxnSpPr>
        <p:spPr>
          <a:xfrm>
            <a:off x="4740518" y="5526465"/>
            <a:ext cx="3512528" cy="0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row: Down 23">
            <a:extLst>
              <a:ext uri="{FF2B5EF4-FFF2-40B4-BE49-F238E27FC236}">
                <a16:creationId xmlns:a16="http://schemas.microsoft.com/office/drawing/2014/main" id="{CB828795-264B-BD83-9F92-F40009F2A05C}"/>
              </a:ext>
            </a:extLst>
          </p:cNvPr>
          <p:cNvSpPr/>
          <p:nvPr/>
        </p:nvSpPr>
        <p:spPr>
          <a:xfrm>
            <a:off x="8610043" y="2455644"/>
            <a:ext cx="240322" cy="1869427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AE0704F5-655E-7E8A-A91B-EC9C57A42C57}"/>
              </a:ext>
            </a:extLst>
          </p:cNvPr>
          <p:cNvSpPr/>
          <p:nvPr/>
        </p:nvSpPr>
        <p:spPr>
          <a:xfrm>
            <a:off x="8610043" y="5219650"/>
            <a:ext cx="240323" cy="674077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51627A-1AC5-EB44-FDFE-AB21EED1A177}"/>
              </a:ext>
            </a:extLst>
          </p:cNvPr>
          <p:cNvSpPr txBox="1"/>
          <p:nvPr/>
        </p:nvSpPr>
        <p:spPr>
          <a:xfrm>
            <a:off x="5574045" y="5115398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straightforward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95A59FA-049A-2614-437F-207AFDB484D5}"/>
              </a:ext>
            </a:extLst>
          </p:cNvPr>
          <p:cNvCxnSpPr>
            <a:cxnSpLocks/>
            <a:stCxn id="18" idx="6"/>
          </p:cNvCxnSpPr>
          <p:nvPr/>
        </p:nvCxnSpPr>
        <p:spPr>
          <a:xfrm flipV="1">
            <a:off x="5773002" y="3259147"/>
            <a:ext cx="2758395" cy="636201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385EA4D-EAA2-CC77-7481-599541B97491}"/>
              </a:ext>
            </a:extLst>
          </p:cNvPr>
          <p:cNvSpPr txBox="1"/>
          <p:nvPr/>
        </p:nvSpPr>
        <p:spPr>
          <a:xfrm rot="20823736">
            <a:off x="5656212" y="3041927"/>
            <a:ext cx="31502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5F246D"/>
                </a:solidFill>
              </a:rPr>
              <a:t>Can we “quantize” it?</a:t>
            </a:r>
          </a:p>
        </p:txBody>
      </p:sp>
    </p:spTree>
    <p:extLst>
      <p:ext uri="{BB962C8B-B14F-4D97-AF65-F5344CB8AC3E}">
        <p14:creationId xmlns:p14="http://schemas.microsoft.com/office/powerpoint/2010/main" val="136782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19" grpId="0" animBg="1"/>
      <p:bldP spid="20" grpId="0" animBg="1"/>
      <p:bldP spid="21" grpId="0" animBg="1"/>
      <p:bldP spid="24" grpId="0" animBg="1"/>
      <p:bldP spid="27" grpId="0" animBg="1"/>
      <p:bldP spid="31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39F31-222D-6FC1-2D1D-C5E8E5B2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Step: Quantizing Black-Box OT Compiler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9E08471-5A18-2D6C-13CB-DED8EC5808C3}"/>
              </a:ext>
            </a:extLst>
          </p:cNvPr>
          <p:cNvSpPr/>
          <p:nvPr/>
        </p:nvSpPr>
        <p:spPr>
          <a:xfrm>
            <a:off x="1121008" y="1385818"/>
            <a:ext cx="240322" cy="1515037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5F4966-3F9A-24EB-39B2-0C733EBDB7CF}"/>
              </a:ext>
            </a:extLst>
          </p:cNvPr>
          <p:cNvSpPr txBox="1"/>
          <p:nvPr/>
        </p:nvSpPr>
        <p:spPr>
          <a:xfrm>
            <a:off x="1481490" y="1599517"/>
            <a:ext cx="4292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Option 2 (</a:t>
            </a:r>
            <a:r>
              <a:rPr lang="en-US" sz="2000" dirty="0">
                <a:solidFill>
                  <a:srgbClr val="00B050"/>
                </a:solidFill>
              </a:rPr>
              <a:t>black-box</a:t>
            </a:r>
            <a:r>
              <a:rPr lang="en-US" sz="2000" dirty="0"/>
              <a:t>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Cut-and-choose based techniques (e.g., [</a:t>
            </a:r>
            <a:r>
              <a:rPr lang="en-US" sz="2000" dirty="0">
                <a:solidFill>
                  <a:schemeClr val="accent1"/>
                </a:solidFill>
              </a:rPr>
              <a:t>HIK+11</a:t>
            </a:r>
            <a:r>
              <a:rPr lang="en-US" sz="2000" dirty="0"/>
              <a:t>,</a:t>
            </a:r>
            <a:r>
              <a:rPr lang="en-US" sz="2000" dirty="0">
                <a:solidFill>
                  <a:schemeClr val="accent1"/>
                </a:solidFill>
              </a:rPr>
              <a:t> CDMW09</a:t>
            </a:r>
            <a:r>
              <a:rPr lang="en-US" sz="2000" dirty="0"/>
              <a:t>])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07F66B-AA55-EE8D-5124-B9B6A53C91C8}"/>
              </a:ext>
            </a:extLst>
          </p:cNvPr>
          <p:cNvSpPr txBox="1"/>
          <p:nvPr/>
        </p:nvSpPr>
        <p:spPr>
          <a:xfrm>
            <a:off x="5894099" y="828979"/>
            <a:ext cx="5410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Key component: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Post-quantum extractable commitment (PQ-</a:t>
            </a:r>
            <a:r>
              <a:rPr lang="en-US" sz="2000" dirty="0" err="1"/>
              <a:t>ExtCom</a:t>
            </a:r>
            <a:r>
              <a:rPr lang="en-US" sz="2000" dirty="0"/>
              <a:t>) in black-box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9CA8B7-D1A4-0051-120B-1C02565FB948}"/>
              </a:ext>
            </a:extLst>
          </p:cNvPr>
          <p:cNvSpPr txBox="1"/>
          <p:nvPr/>
        </p:nvSpPr>
        <p:spPr>
          <a:xfrm>
            <a:off x="6124373" y="1964455"/>
            <a:ext cx="4525108" cy="1631216"/>
          </a:xfrm>
          <a:prstGeom prst="rect">
            <a:avLst/>
          </a:prstGeom>
          <a:ln>
            <a:solidFill>
              <a:srgbClr val="5F246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5F246D"/>
                </a:solidFill>
              </a:rPr>
              <a:t>PQ-</a:t>
            </a:r>
            <a:r>
              <a:rPr lang="en-US" sz="2000" dirty="0" err="1">
                <a:solidFill>
                  <a:srgbClr val="5F246D"/>
                </a:solidFill>
              </a:rPr>
              <a:t>ExtCom</a:t>
            </a:r>
            <a:r>
              <a:rPr lang="en-US" sz="2000" dirty="0">
                <a:solidFill>
                  <a:srgbClr val="5F246D"/>
                </a:solidFill>
              </a:rPr>
              <a:t>: there exists a QPT Simulation-Extractor that can extract the committed message from a malicious commit</a:t>
            </a:r>
            <a:r>
              <a:rPr lang="en-US" altLang="zh-CN" sz="2000" dirty="0">
                <a:solidFill>
                  <a:srgbClr val="5F246D"/>
                </a:solidFill>
              </a:rPr>
              <a:t>t</a:t>
            </a:r>
            <a:r>
              <a:rPr lang="en-US" sz="2000" dirty="0">
                <a:solidFill>
                  <a:srgbClr val="5F246D"/>
                </a:solidFill>
              </a:rPr>
              <a:t>er, while simultaneously simulating the post-extraction 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97A732-CDB0-3DDE-9E17-2A2C3C610906}"/>
                  </a:ext>
                </a:extLst>
              </p:cNvPr>
              <p:cNvSpPr txBox="1"/>
              <p:nvPr/>
            </p:nvSpPr>
            <p:spPr>
              <a:xfrm>
                <a:off x="303320" y="4150748"/>
                <a:ext cx="572234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000" dirty="0"/>
                  <a:t>[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CCL</a:t>
                </a:r>
                <a:r>
                  <a:rPr lang="en-US" sz="2000" dirty="0">
                    <a:solidFill>
                      <a:srgbClr val="C00000"/>
                    </a:solidFill>
                  </a:rPr>
                  <a:t>Y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22</a:t>
                </a:r>
                <a:r>
                  <a:rPr lang="en-US" sz="2000" dirty="0"/>
                  <a:t>]’s PQ-</a:t>
                </a:r>
                <a:r>
                  <a:rPr lang="en-US" sz="2000" dirty="0" err="1"/>
                  <a:t>ExtCom</a:t>
                </a:r>
                <a:r>
                  <a:rPr lang="en-US" sz="2000" dirty="0"/>
                  <a:t>: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From PQ-OWFs (follows from semi-honest PQ-OT)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Black-box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Constant-round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-simulation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97A732-CDB0-3DDE-9E17-2A2C3C610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20" y="4150748"/>
                <a:ext cx="5722342" cy="1631216"/>
              </a:xfrm>
              <a:prstGeom prst="rect">
                <a:avLst/>
              </a:prstGeom>
              <a:blipFill>
                <a:blip r:embed="rId4"/>
                <a:stretch>
                  <a:fillRect l="-1173" t="-2247" r="-213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500AC2D-17A6-FBCC-7819-CF0161C560A0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618890" y="1336811"/>
            <a:ext cx="1275209" cy="477411"/>
          </a:xfrm>
          <a:prstGeom prst="straightConnector1">
            <a:avLst/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29E67A-8658-8C56-4E09-67C67F55C19E}"/>
              </a:ext>
            </a:extLst>
          </p:cNvPr>
          <p:cNvCxnSpPr/>
          <p:nvPr/>
        </p:nvCxnSpPr>
        <p:spPr>
          <a:xfrm>
            <a:off x="6606265" y="3851031"/>
            <a:ext cx="0" cy="277250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80F678-97B8-8347-EE37-DC5E5A6DE761}"/>
                  </a:ext>
                </a:extLst>
              </p:cNvPr>
              <p:cNvSpPr txBox="1"/>
              <p:nvPr/>
            </p:nvSpPr>
            <p:spPr>
              <a:xfrm>
                <a:off x="7119830" y="4150748"/>
                <a:ext cx="4256028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000" dirty="0"/>
                  <a:t>Our new PQ-</a:t>
                </a:r>
                <a:r>
                  <a:rPr lang="en-US" sz="2000" dirty="0" err="1"/>
                  <a:t>ExtCom</a:t>
                </a:r>
                <a:r>
                  <a:rPr lang="en-US" sz="2000" dirty="0"/>
                  <a:t>: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From </a:t>
                </a:r>
                <a:r>
                  <a:rPr lang="en-US" sz="2000" dirty="0">
                    <a:solidFill>
                      <a:srgbClr val="C00000"/>
                    </a:solidFill>
                  </a:rPr>
                  <a:t>semi-honest PQ-OT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Black-box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HK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-round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0B050"/>
                    </a:solidFill>
                  </a:rPr>
                  <a:t>Standard simulation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80F678-97B8-8347-EE37-DC5E5A6DE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830" y="4150748"/>
                <a:ext cx="4256028" cy="1631216"/>
              </a:xfrm>
              <a:prstGeom prst="rect">
                <a:avLst/>
              </a:prstGeom>
              <a:blipFill>
                <a:blip r:embed="rId5"/>
                <a:stretch>
                  <a:fillRect l="-1576" t="-2247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5B60EAF-6289-3E3A-6B79-CEF50980C38C}"/>
                  </a:ext>
                </a:extLst>
              </p:cNvPr>
              <p:cNvSpPr txBox="1"/>
              <p:nvPr/>
            </p:nvSpPr>
            <p:spPr>
              <a:xfrm>
                <a:off x="2080845" y="6168938"/>
                <a:ext cx="42073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Malicious PQ-OT with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/>
                  <a:t>-simulation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5B60EAF-6289-3E3A-6B79-CEF50980C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845" y="6168938"/>
                <a:ext cx="4207344" cy="400110"/>
              </a:xfrm>
              <a:prstGeom prst="rect">
                <a:avLst/>
              </a:prstGeom>
              <a:blipFill>
                <a:blip r:embed="rId6"/>
                <a:stretch>
                  <a:fillRect l="-1447" t="-909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7F154B18-B0EA-D849-1F7D-8479160FE31A}"/>
              </a:ext>
            </a:extLst>
          </p:cNvPr>
          <p:cNvSpPr txBox="1"/>
          <p:nvPr/>
        </p:nvSpPr>
        <p:spPr>
          <a:xfrm>
            <a:off x="8475892" y="6163885"/>
            <a:ext cx="2992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Standard malicious PQ-OT</a:t>
            </a:r>
          </a:p>
        </p:txBody>
      </p:sp>
      <p:sp>
        <p:nvSpPr>
          <p:cNvPr id="12" name="Graphic 7" descr="\documentclass{article}&#10;\input{Macros.tex}&#10;\begin{document}&#10;$$\Rightarrow$$&#10;&#10;\end{document}" title="IguanaTex Shape Display">
            <a:extLst>
              <a:ext uri="{FF2B5EF4-FFF2-40B4-BE49-F238E27FC236}">
                <a16:creationId xmlns:a16="http://schemas.microsoft.com/office/drawing/2014/main" id="{B0677DAB-03A8-4760-3852-376061216CC1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361330" y="6194548"/>
            <a:ext cx="488192" cy="348890"/>
          </a:xfrm>
          <a:custGeom>
            <a:avLst/>
            <a:gdLst>
              <a:gd name="connsiteX0" fmla="*/ 165781 w 219091"/>
              <a:gd name="connsiteY0" fmla="*/ 56442 h 156575"/>
              <a:gd name="connsiteX1" fmla="*/ 196868 w 219091"/>
              <a:gd name="connsiteY1" fmla="*/ 78362 h 156575"/>
              <a:gd name="connsiteX2" fmla="*/ 165781 w 219091"/>
              <a:gd name="connsiteY2" fmla="*/ 100283 h 156575"/>
              <a:gd name="connsiteX3" fmla="*/ 9111 w 219091"/>
              <a:gd name="connsiteY3" fmla="*/ 100283 h 156575"/>
              <a:gd name="connsiteX4" fmla="*/ 229 w 219091"/>
              <a:gd name="connsiteY4" fmla="*/ 105977 h 156575"/>
              <a:gd name="connsiteX5" fmla="*/ 8864 w 219091"/>
              <a:gd name="connsiteY5" fmla="*/ 111670 h 156575"/>
              <a:gd name="connsiteX6" fmla="*/ 154678 w 219091"/>
              <a:gd name="connsiteY6" fmla="*/ 111670 h 156575"/>
              <a:gd name="connsiteX7" fmla="*/ 130006 w 219091"/>
              <a:gd name="connsiteY7" fmla="*/ 153519 h 156575"/>
              <a:gd name="connsiteX8" fmla="*/ 134694 w 219091"/>
              <a:gd name="connsiteY8" fmla="*/ 156650 h 156575"/>
              <a:gd name="connsiteX9" fmla="*/ 139381 w 219091"/>
              <a:gd name="connsiteY9" fmla="*/ 154373 h 156575"/>
              <a:gd name="connsiteX10" fmla="*/ 167508 w 219091"/>
              <a:gd name="connsiteY10" fmla="*/ 111955 h 156575"/>
              <a:gd name="connsiteX11" fmla="*/ 213892 w 219091"/>
              <a:gd name="connsiteY11" fmla="*/ 82633 h 156575"/>
              <a:gd name="connsiteX12" fmla="*/ 218827 w 219091"/>
              <a:gd name="connsiteY12" fmla="*/ 80070 h 156575"/>
              <a:gd name="connsiteX13" fmla="*/ 219320 w 219091"/>
              <a:gd name="connsiteY13" fmla="*/ 78362 h 156575"/>
              <a:gd name="connsiteX14" fmla="*/ 219074 w 219091"/>
              <a:gd name="connsiteY14" fmla="*/ 76654 h 156575"/>
              <a:gd name="connsiteX15" fmla="*/ 218333 w 219091"/>
              <a:gd name="connsiteY15" fmla="*/ 76085 h 156575"/>
              <a:gd name="connsiteX16" fmla="*/ 212905 w 219091"/>
              <a:gd name="connsiteY16" fmla="*/ 73807 h 156575"/>
              <a:gd name="connsiteX17" fmla="*/ 141109 w 219091"/>
              <a:gd name="connsiteY17" fmla="*/ 6053 h 156575"/>
              <a:gd name="connsiteX18" fmla="*/ 134694 w 219091"/>
              <a:gd name="connsiteY18" fmla="*/ 75 h 156575"/>
              <a:gd name="connsiteX19" fmla="*/ 130006 w 219091"/>
              <a:gd name="connsiteY19" fmla="*/ 3206 h 156575"/>
              <a:gd name="connsiteX20" fmla="*/ 154678 w 219091"/>
              <a:gd name="connsiteY20" fmla="*/ 45055 h 156575"/>
              <a:gd name="connsiteX21" fmla="*/ 8864 w 219091"/>
              <a:gd name="connsiteY21" fmla="*/ 45055 h 156575"/>
              <a:gd name="connsiteX22" fmla="*/ 229 w 219091"/>
              <a:gd name="connsiteY22" fmla="*/ 50748 h 156575"/>
              <a:gd name="connsiteX23" fmla="*/ 9111 w 219091"/>
              <a:gd name="connsiteY23" fmla="*/ 56442 h 156575"/>
              <a:gd name="connsiteX24" fmla="*/ 165781 w 219091"/>
              <a:gd name="connsiteY24" fmla="*/ 56442 h 15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9091" h="156575">
                <a:moveTo>
                  <a:pt x="165781" y="56442"/>
                </a:moveTo>
                <a:cubicBezTo>
                  <a:pt x="176143" y="66690"/>
                  <a:pt x="188726" y="74092"/>
                  <a:pt x="196868" y="78362"/>
                </a:cubicBezTo>
                <a:cubicBezTo>
                  <a:pt x="187986" y="82917"/>
                  <a:pt x="175897" y="90319"/>
                  <a:pt x="165781" y="100283"/>
                </a:cubicBezTo>
                <a:lnTo>
                  <a:pt x="9111" y="100283"/>
                </a:lnTo>
                <a:cubicBezTo>
                  <a:pt x="4916" y="100283"/>
                  <a:pt x="229" y="100283"/>
                  <a:pt x="229" y="105977"/>
                </a:cubicBezTo>
                <a:cubicBezTo>
                  <a:pt x="229" y="111670"/>
                  <a:pt x="4670" y="111670"/>
                  <a:pt x="8864" y="111670"/>
                </a:cubicBezTo>
                <a:lnTo>
                  <a:pt x="154678" y="111670"/>
                </a:lnTo>
                <a:cubicBezTo>
                  <a:pt x="142836" y="124766"/>
                  <a:pt x="130006" y="149818"/>
                  <a:pt x="130006" y="153519"/>
                </a:cubicBezTo>
                <a:cubicBezTo>
                  <a:pt x="130006" y="156650"/>
                  <a:pt x="133213" y="156650"/>
                  <a:pt x="134694" y="156650"/>
                </a:cubicBezTo>
                <a:cubicBezTo>
                  <a:pt x="136667" y="156650"/>
                  <a:pt x="138395" y="156650"/>
                  <a:pt x="139381" y="154373"/>
                </a:cubicBezTo>
                <a:cubicBezTo>
                  <a:pt x="144563" y="143555"/>
                  <a:pt x="151471" y="128467"/>
                  <a:pt x="167508" y="111955"/>
                </a:cubicBezTo>
                <a:cubicBezTo>
                  <a:pt x="184532" y="94589"/>
                  <a:pt x="201063" y="86903"/>
                  <a:pt x="213892" y="82633"/>
                </a:cubicBezTo>
                <a:cubicBezTo>
                  <a:pt x="218087" y="80925"/>
                  <a:pt x="218333" y="80640"/>
                  <a:pt x="218827" y="80070"/>
                </a:cubicBezTo>
                <a:cubicBezTo>
                  <a:pt x="219320" y="79786"/>
                  <a:pt x="219320" y="78932"/>
                  <a:pt x="219320" y="78362"/>
                </a:cubicBezTo>
                <a:cubicBezTo>
                  <a:pt x="219320" y="77793"/>
                  <a:pt x="219320" y="77224"/>
                  <a:pt x="219074" y="76654"/>
                </a:cubicBezTo>
                <a:lnTo>
                  <a:pt x="218333" y="76085"/>
                </a:lnTo>
                <a:cubicBezTo>
                  <a:pt x="217840" y="75800"/>
                  <a:pt x="217593" y="75516"/>
                  <a:pt x="212905" y="73807"/>
                </a:cubicBezTo>
                <a:cubicBezTo>
                  <a:pt x="179598" y="62420"/>
                  <a:pt x="154925" y="36514"/>
                  <a:pt x="141109" y="6053"/>
                </a:cubicBezTo>
                <a:cubicBezTo>
                  <a:pt x="138395" y="359"/>
                  <a:pt x="138148" y="75"/>
                  <a:pt x="134694" y="75"/>
                </a:cubicBezTo>
                <a:cubicBezTo>
                  <a:pt x="133213" y="75"/>
                  <a:pt x="130006" y="75"/>
                  <a:pt x="130006" y="3206"/>
                </a:cubicBezTo>
                <a:cubicBezTo>
                  <a:pt x="130006" y="6907"/>
                  <a:pt x="142589" y="31674"/>
                  <a:pt x="154678" y="45055"/>
                </a:cubicBezTo>
                <a:lnTo>
                  <a:pt x="8864" y="45055"/>
                </a:lnTo>
                <a:cubicBezTo>
                  <a:pt x="4670" y="45055"/>
                  <a:pt x="229" y="45055"/>
                  <a:pt x="229" y="50748"/>
                </a:cubicBezTo>
                <a:cubicBezTo>
                  <a:pt x="229" y="56442"/>
                  <a:pt x="4916" y="56442"/>
                  <a:pt x="9111" y="56442"/>
                </a:cubicBezTo>
                <a:lnTo>
                  <a:pt x="165781" y="56442"/>
                </a:lnTo>
                <a:close/>
              </a:path>
            </a:pathLst>
          </a:custGeom>
          <a:solidFill>
            <a:srgbClr val="000000"/>
          </a:solidFill>
          <a:ln w="247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7" descr="\documentclass{article}&#10;\input{Macros.tex}&#10;\begin{document}&#10;$$\Rightarrow$$&#10;&#10;\end{document}" title="IguanaTex Shape Display">
            <a:extLst>
              <a:ext uri="{FF2B5EF4-FFF2-40B4-BE49-F238E27FC236}">
                <a16:creationId xmlns:a16="http://schemas.microsoft.com/office/drawing/2014/main" id="{61EE26DA-997C-3A2E-6AD0-118750C72AE6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7886896" y="6168938"/>
            <a:ext cx="488192" cy="348890"/>
          </a:xfrm>
          <a:custGeom>
            <a:avLst/>
            <a:gdLst>
              <a:gd name="connsiteX0" fmla="*/ 165781 w 219091"/>
              <a:gd name="connsiteY0" fmla="*/ 56442 h 156575"/>
              <a:gd name="connsiteX1" fmla="*/ 196868 w 219091"/>
              <a:gd name="connsiteY1" fmla="*/ 78362 h 156575"/>
              <a:gd name="connsiteX2" fmla="*/ 165781 w 219091"/>
              <a:gd name="connsiteY2" fmla="*/ 100283 h 156575"/>
              <a:gd name="connsiteX3" fmla="*/ 9111 w 219091"/>
              <a:gd name="connsiteY3" fmla="*/ 100283 h 156575"/>
              <a:gd name="connsiteX4" fmla="*/ 229 w 219091"/>
              <a:gd name="connsiteY4" fmla="*/ 105977 h 156575"/>
              <a:gd name="connsiteX5" fmla="*/ 8864 w 219091"/>
              <a:gd name="connsiteY5" fmla="*/ 111670 h 156575"/>
              <a:gd name="connsiteX6" fmla="*/ 154678 w 219091"/>
              <a:gd name="connsiteY6" fmla="*/ 111670 h 156575"/>
              <a:gd name="connsiteX7" fmla="*/ 130006 w 219091"/>
              <a:gd name="connsiteY7" fmla="*/ 153519 h 156575"/>
              <a:gd name="connsiteX8" fmla="*/ 134694 w 219091"/>
              <a:gd name="connsiteY8" fmla="*/ 156650 h 156575"/>
              <a:gd name="connsiteX9" fmla="*/ 139381 w 219091"/>
              <a:gd name="connsiteY9" fmla="*/ 154373 h 156575"/>
              <a:gd name="connsiteX10" fmla="*/ 167508 w 219091"/>
              <a:gd name="connsiteY10" fmla="*/ 111955 h 156575"/>
              <a:gd name="connsiteX11" fmla="*/ 213892 w 219091"/>
              <a:gd name="connsiteY11" fmla="*/ 82633 h 156575"/>
              <a:gd name="connsiteX12" fmla="*/ 218827 w 219091"/>
              <a:gd name="connsiteY12" fmla="*/ 80070 h 156575"/>
              <a:gd name="connsiteX13" fmla="*/ 219320 w 219091"/>
              <a:gd name="connsiteY13" fmla="*/ 78362 h 156575"/>
              <a:gd name="connsiteX14" fmla="*/ 219074 w 219091"/>
              <a:gd name="connsiteY14" fmla="*/ 76654 h 156575"/>
              <a:gd name="connsiteX15" fmla="*/ 218333 w 219091"/>
              <a:gd name="connsiteY15" fmla="*/ 76085 h 156575"/>
              <a:gd name="connsiteX16" fmla="*/ 212905 w 219091"/>
              <a:gd name="connsiteY16" fmla="*/ 73807 h 156575"/>
              <a:gd name="connsiteX17" fmla="*/ 141109 w 219091"/>
              <a:gd name="connsiteY17" fmla="*/ 6053 h 156575"/>
              <a:gd name="connsiteX18" fmla="*/ 134694 w 219091"/>
              <a:gd name="connsiteY18" fmla="*/ 75 h 156575"/>
              <a:gd name="connsiteX19" fmla="*/ 130006 w 219091"/>
              <a:gd name="connsiteY19" fmla="*/ 3206 h 156575"/>
              <a:gd name="connsiteX20" fmla="*/ 154678 w 219091"/>
              <a:gd name="connsiteY20" fmla="*/ 45055 h 156575"/>
              <a:gd name="connsiteX21" fmla="*/ 8864 w 219091"/>
              <a:gd name="connsiteY21" fmla="*/ 45055 h 156575"/>
              <a:gd name="connsiteX22" fmla="*/ 229 w 219091"/>
              <a:gd name="connsiteY22" fmla="*/ 50748 h 156575"/>
              <a:gd name="connsiteX23" fmla="*/ 9111 w 219091"/>
              <a:gd name="connsiteY23" fmla="*/ 56442 h 156575"/>
              <a:gd name="connsiteX24" fmla="*/ 165781 w 219091"/>
              <a:gd name="connsiteY24" fmla="*/ 56442 h 15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9091" h="156575">
                <a:moveTo>
                  <a:pt x="165781" y="56442"/>
                </a:moveTo>
                <a:cubicBezTo>
                  <a:pt x="176143" y="66690"/>
                  <a:pt x="188726" y="74092"/>
                  <a:pt x="196868" y="78362"/>
                </a:cubicBezTo>
                <a:cubicBezTo>
                  <a:pt x="187986" y="82917"/>
                  <a:pt x="175897" y="90319"/>
                  <a:pt x="165781" y="100283"/>
                </a:cubicBezTo>
                <a:lnTo>
                  <a:pt x="9111" y="100283"/>
                </a:lnTo>
                <a:cubicBezTo>
                  <a:pt x="4916" y="100283"/>
                  <a:pt x="229" y="100283"/>
                  <a:pt x="229" y="105977"/>
                </a:cubicBezTo>
                <a:cubicBezTo>
                  <a:pt x="229" y="111670"/>
                  <a:pt x="4670" y="111670"/>
                  <a:pt x="8864" y="111670"/>
                </a:cubicBezTo>
                <a:lnTo>
                  <a:pt x="154678" y="111670"/>
                </a:lnTo>
                <a:cubicBezTo>
                  <a:pt x="142836" y="124766"/>
                  <a:pt x="130006" y="149818"/>
                  <a:pt x="130006" y="153519"/>
                </a:cubicBezTo>
                <a:cubicBezTo>
                  <a:pt x="130006" y="156650"/>
                  <a:pt x="133213" y="156650"/>
                  <a:pt x="134694" y="156650"/>
                </a:cubicBezTo>
                <a:cubicBezTo>
                  <a:pt x="136667" y="156650"/>
                  <a:pt x="138395" y="156650"/>
                  <a:pt x="139381" y="154373"/>
                </a:cubicBezTo>
                <a:cubicBezTo>
                  <a:pt x="144563" y="143555"/>
                  <a:pt x="151471" y="128467"/>
                  <a:pt x="167508" y="111955"/>
                </a:cubicBezTo>
                <a:cubicBezTo>
                  <a:pt x="184532" y="94589"/>
                  <a:pt x="201063" y="86903"/>
                  <a:pt x="213892" y="82633"/>
                </a:cubicBezTo>
                <a:cubicBezTo>
                  <a:pt x="218087" y="80925"/>
                  <a:pt x="218333" y="80640"/>
                  <a:pt x="218827" y="80070"/>
                </a:cubicBezTo>
                <a:cubicBezTo>
                  <a:pt x="219320" y="79786"/>
                  <a:pt x="219320" y="78932"/>
                  <a:pt x="219320" y="78362"/>
                </a:cubicBezTo>
                <a:cubicBezTo>
                  <a:pt x="219320" y="77793"/>
                  <a:pt x="219320" y="77224"/>
                  <a:pt x="219074" y="76654"/>
                </a:cubicBezTo>
                <a:lnTo>
                  <a:pt x="218333" y="76085"/>
                </a:lnTo>
                <a:cubicBezTo>
                  <a:pt x="217840" y="75800"/>
                  <a:pt x="217593" y="75516"/>
                  <a:pt x="212905" y="73807"/>
                </a:cubicBezTo>
                <a:cubicBezTo>
                  <a:pt x="179598" y="62420"/>
                  <a:pt x="154925" y="36514"/>
                  <a:pt x="141109" y="6053"/>
                </a:cubicBezTo>
                <a:cubicBezTo>
                  <a:pt x="138395" y="359"/>
                  <a:pt x="138148" y="75"/>
                  <a:pt x="134694" y="75"/>
                </a:cubicBezTo>
                <a:cubicBezTo>
                  <a:pt x="133213" y="75"/>
                  <a:pt x="130006" y="75"/>
                  <a:pt x="130006" y="3206"/>
                </a:cubicBezTo>
                <a:cubicBezTo>
                  <a:pt x="130006" y="6907"/>
                  <a:pt x="142589" y="31674"/>
                  <a:pt x="154678" y="45055"/>
                </a:cubicBezTo>
                <a:lnTo>
                  <a:pt x="8864" y="45055"/>
                </a:lnTo>
                <a:cubicBezTo>
                  <a:pt x="4670" y="45055"/>
                  <a:pt x="229" y="45055"/>
                  <a:pt x="229" y="50748"/>
                </a:cubicBezTo>
                <a:cubicBezTo>
                  <a:pt x="229" y="56442"/>
                  <a:pt x="4916" y="56442"/>
                  <a:pt x="9111" y="56442"/>
                </a:cubicBezTo>
                <a:lnTo>
                  <a:pt x="165781" y="56442"/>
                </a:lnTo>
                <a:close/>
              </a:path>
            </a:pathLst>
          </a:custGeom>
          <a:solidFill>
            <a:srgbClr val="000000"/>
          </a:solidFill>
          <a:ln w="247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39467-7A78-6A8F-3359-90E84F17B85E}"/>
              </a:ext>
            </a:extLst>
          </p:cNvPr>
          <p:cNvSpPr txBox="1"/>
          <p:nvPr/>
        </p:nvSpPr>
        <p:spPr>
          <a:xfrm>
            <a:off x="317977" y="921945"/>
            <a:ext cx="184638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Semi-honest OT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118427-5335-9A3D-170B-29033CF50A8B}"/>
              </a:ext>
            </a:extLst>
          </p:cNvPr>
          <p:cNvSpPr txBox="1"/>
          <p:nvPr/>
        </p:nvSpPr>
        <p:spPr>
          <a:xfrm>
            <a:off x="458655" y="2963506"/>
            <a:ext cx="15650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Malicious OT</a:t>
            </a:r>
          </a:p>
        </p:txBody>
      </p:sp>
    </p:spTree>
    <p:extLst>
      <p:ext uri="{BB962C8B-B14F-4D97-AF65-F5344CB8AC3E}">
        <p14:creationId xmlns:p14="http://schemas.microsoft.com/office/powerpoint/2010/main" val="360613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8B4EB-B78E-5D3A-ED2D-4B10E73B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Application of Our Black-Box MPC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48BB61-D9F9-16F8-C2C6-E12A15C12099}"/>
              </a:ext>
            </a:extLst>
          </p:cNvPr>
          <p:cNvSpPr txBox="1"/>
          <p:nvPr/>
        </p:nvSpPr>
        <p:spPr>
          <a:xfrm>
            <a:off x="880400" y="2542291"/>
            <a:ext cx="9095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[</a:t>
            </a:r>
            <a:r>
              <a:rPr lang="en-US" sz="2000" dirty="0">
                <a:solidFill>
                  <a:schemeClr val="accent1"/>
                </a:solidFill>
              </a:rPr>
              <a:t>KQT25</a:t>
            </a:r>
            <a:r>
              <a:rPr lang="en-US" sz="2000" dirty="0"/>
              <a:t>]: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Relative to a classical oracle, it holds that P = NP, yet </a:t>
            </a:r>
            <a:r>
              <a:rPr lang="en-US" sz="2000" dirty="0">
                <a:solidFill>
                  <a:srgbClr val="7030A0"/>
                </a:solidFill>
              </a:rPr>
              <a:t>BQP-computable trapdoor functions</a:t>
            </a:r>
            <a:r>
              <a:rPr lang="en-US" sz="2000" dirty="0"/>
              <a:t> exist!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1B5DE9-FE54-C8D7-D7FD-6E7939E49578}"/>
              </a:ext>
            </a:extLst>
          </p:cNvPr>
          <p:cNvSpPr txBox="1"/>
          <p:nvPr/>
        </p:nvSpPr>
        <p:spPr>
          <a:xfrm>
            <a:off x="880400" y="1172308"/>
            <a:ext cx="6763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Recently active research topic “</a:t>
            </a:r>
            <a:r>
              <a:rPr lang="en-US" sz="2000" dirty="0" err="1"/>
              <a:t>MicroCrypt</a:t>
            </a:r>
            <a:r>
              <a:rPr lang="en-US" sz="2000" dirty="0"/>
              <a:t>”: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Roughly, cryptography when P=NP (i.e., even without OWFs)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Made possible by quantum computing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BA468-D6FA-B21D-07C4-5959BFDA0EF8}"/>
              </a:ext>
            </a:extLst>
          </p:cNvPr>
          <p:cNvSpPr txBox="1"/>
          <p:nvPr/>
        </p:nvSpPr>
        <p:spPr>
          <a:xfrm>
            <a:off x="880400" y="4916214"/>
            <a:ext cx="9095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accent1"/>
                </a:solidFill>
              </a:rPr>
              <a:t>Corollary 1: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Relative to a classical oracle, it holds that P = NP, yet </a:t>
            </a:r>
            <a:r>
              <a:rPr lang="en-US" sz="2000" dirty="0">
                <a:solidFill>
                  <a:srgbClr val="00CC00"/>
                </a:solidFill>
              </a:rPr>
              <a:t>LOCC MPC </a:t>
            </a:r>
            <a:r>
              <a:rPr lang="en-US" sz="2000" dirty="0"/>
              <a:t>exists!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83A764F-03FB-1791-B3B9-C42C8C5281D5}"/>
              </a:ext>
            </a:extLst>
          </p:cNvPr>
          <p:cNvSpPr/>
          <p:nvPr/>
        </p:nvSpPr>
        <p:spPr>
          <a:xfrm>
            <a:off x="1922588" y="3689027"/>
            <a:ext cx="169979" cy="1096113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AD3F81-752B-C6A5-ACE8-594257C23DD9}"/>
              </a:ext>
            </a:extLst>
          </p:cNvPr>
          <p:cNvSpPr txBox="1"/>
          <p:nvPr/>
        </p:nvSpPr>
        <p:spPr>
          <a:xfrm>
            <a:off x="2379787" y="3788848"/>
            <a:ext cx="5134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Our fully-black-box MPC from semi-honest OT (thus trapdoor functions)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AB41B482-EC6C-E2FE-E1F2-6EACCE7E9CBD}"/>
              </a:ext>
            </a:extLst>
          </p:cNvPr>
          <p:cNvSpPr/>
          <p:nvPr/>
        </p:nvSpPr>
        <p:spPr>
          <a:xfrm rot="16200000">
            <a:off x="6899033" y="5422387"/>
            <a:ext cx="246185" cy="521677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96355C-9CB8-FA59-EADF-5C2EC9860324}"/>
              </a:ext>
            </a:extLst>
          </p:cNvPr>
          <p:cNvSpPr txBox="1"/>
          <p:nvPr/>
        </p:nvSpPr>
        <p:spPr>
          <a:xfrm>
            <a:off x="5137483" y="5912322"/>
            <a:ext cx="5913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Parties can perform quantum local computation, but communicate via classical channels only.</a:t>
            </a:r>
          </a:p>
        </p:txBody>
      </p:sp>
    </p:spTree>
    <p:extLst>
      <p:ext uri="{BB962C8B-B14F-4D97-AF65-F5344CB8AC3E}">
        <p14:creationId xmlns:p14="http://schemas.microsoft.com/office/powerpoint/2010/main" val="153941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9EC9E-77CF-56E2-1B49-EF0424A11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Black-Box PQ-M</a:t>
            </a:r>
            <a:r>
              <a:rPr lang="en-US" altLang="zh-CN" dirty="0"/>
              <a:t>PC in Constant Rounds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D237EE-FEA7-9628-5121-C69E21C4DE74}"/>
              </a:ext>
            </a:extLst>
          </p:cNvPr>
          <p:cNvSpPr txBox="1"/>
          <p:nvPr/>
        </p:nvSpPr>
        <p:spPr>
          <a:xfrm>
            <a:off x="381000" y="967154"/>
            <a:ext cx="2116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Recall [</a:t>
            </a:r>
            <a:r>
              <a:rPr lang="en-US" altLang="zh-CN" sz="2000" dirty="0">
                <a:solidFill>
                  <a:schemeClr val="accent1"/>
                </a:solidFill>
              </a:rPr>
              <a:t>CCL</a:t>
            </a:r>
            <a:r>
              <a:rPr lang="en-US" altLang="zh-CN" sz="2000" dirty="0">
                <a:solidFill>
                  <a:srgbClr val="C00000"/>
                </a:solidFill>
              </a:rPr>
              <a:t>Y</a:t>
            </a:r>
            <a:r>
              <a:rPr lang="en-US" altLang="zh-CN" sz="2000" dirty="0">
                <a:solidFill>
                  <a:schemeClr val="accent1"/>
                </a:solidFill>
              </a:rPr>
              <a:t>22</a:t>
            </a:r>
            <a:r>
              <a:rPr lang="en-US" altLang="zh-CN" sz="2000" dirty="0"/>
              <a:t>]: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Const.-round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Black-box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PQ-2PC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BD5AA0-35CA-3254-1D2B-B54E20EAA43F}"/>
              </a:ext>
            </a:extLst>
          </p:cNvPr>
          <p:cNvSpPr txBox="1"/>
          <p:nvPr/>
        </p:nvSpPr>
        <p:spPr>
          <a:xfrm>
            <a:off x="9812213" y="961292"/>
            <a:ext cx="2116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What we want: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Const.-round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Black-box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PQ-MPC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8020E095-9D5A-C574-5411-54A35F3476E8}"/>
              </a:ext>
            </a:extLst>
          </p:cNvPr>
          <p:cNvSpPr/>
          <p:nvPr/>
        </p:nvSpPr>
        <p:spPr>
          <a:xfrm rot="16200000">
            <a:off x="6097467" y="-1727688"/>
            <a:ext cx="149466" cy="6963509"/>
          </a:xfrm>
          <a:prstGeom prst="downArrow">
            <a:avLst>
              <a:gd name="adj1" fmla="val 50000"/>
              <a:gd name="adj2" fmla="val 720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5360F-D4C0-F342-81BC-CB9EC3B21439}"/>
              </a:ext>
            </a:extLst>
          </p:cNvPr>
          <p:cNvSpPr txBox="1"/>
          <p:nvPr/>
        </p:nvSpPr>
        <p:spPr>
          <a:xfrm>
            <a:off x="3575537" y="1172308"/>
            <a:ext cx="321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Shouldn’t this be easy?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1144E-3A58-86CC-2E3B-620F6EF3B249}"/>
              </a:ext>
            </a:extLst>
          </p:cNvPr>
          <p:cNvSpPr txBox="1"/>
          <p:nvPr/>
        </p:nvSpPr>
        <p:spPr>
          <a:xfrm>
            <a:off x="3587255" y="1813472"/>
            <a:ext cx="5187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NO! </a:t>
            </a:r>
          </a:p>
          <a:p>
            <a:pPr algn="l"/>
            <a:r>
              <a:rPr lang="en-US" sz="2000" dirty="0"/>
              <a:t>Missing tool: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1-many non-malleability in const.-round</a:t>
            </a:r>
          </a:p>
        </p:txBody>
      </p:sp>
      <p:sp>
        <p:nvSpPr>
          <p:cNvPr id="11" name="Freeform 21">
            <a:extLst>
              <a:ext uri="{FF2B5EF4-FFF2-40B4-BE49-F238E27FC236}">
                <a16:creationId xmlns:a16="http://schemas.microsoft.com/office/drawing/2014/main" id="{0E154A2B-9A9E-4227-C6BC-9DC6E835A3B1}"/>
              </a:ext>
            </a:extLst>
          </p:cNvPr>
          <p:cNvSpPr>
            <a:spLocks noChangeAspect="1" noEditPoints="1"/>
          </p:cNvSpPr>
          <p:nvPr>
            <p:custDataLst>
              <p:tags r:id="rId1"/>
            </p:custDataLst>
          </p:nvPr>
        </p:nvSpPr>
        <p:spPr bwMode="auto">
          <a:xfrm>
            <a:off x="4723869" y="4366188"/>
            <a:ext cx="242581" cy="236559"/>
          </a:xfrm>
          <a:custGeom>
            <a:avLst/>
            <a:gdLst>
              <a:gd name="T0" fmla="*/ 167 w 357"/>
              <a:gd name="T1" fmla="*/ 34 h 352"/>
              <a:gd name="T2" fmla="*/ 181 w 357"/>
              <a:gd name="T3" fmla="*/ 16 h 352"/>
              <a:gd name="T4" fmla="*/ 212 w 357"/>
              <a:gd name="T5" fmla="*/ 15 h 352"/>
              <a:gd name="T6" fmla="*/ 302 w 357"/>
              <a:gd name="T7" fmla="*/ 65 h 352"/>
              <a:gd name="T8" fmla="*/ 275 w 357"/>
              <a:gd name="T9" fmla="*/ 136 h 352"/>
              <a:gd name="T10" fmla="*/ 191 w 357"/>
              <a:gd name="T11" fmla="*/ 165 h 352"/>
              <a:gd name="T12" fmla="*/ 135 w 357"/>
              <a:gd name="T13" fmla="*/ 165 h 352"/>
              <a:gd name="T14" fmla="*/ 167 w 357"/>
              <a:gd name="T15" fmla="*/ 34 h 352"/>
              <a:gd name="T16" fmla="*/ 239 w 357"/>
              <a:gd name="T17" fmla="*/ 171 h 352"/>
              <a:gd name="T18" fmla="*/ 349 w 357"/>
              <a:gd name="T19" fmla="*/ 75 h 352"/>
              <a:gd name="T20" fmla="*/ 239 w 357"/>
              <a:gd name="T21" fmla="*/ 0 h 352"/>
              <a:gd name="T22" fmla="*/ 96 w 357"/>
              <a:gd name="T23" fmla="*/ 0 h 352"/>
              <a:gd name="T24" fmla="*/ 82 w 357"/>
              <a:gd name="T25" fmla="*/ 10 h 352"/>
              <a:gd name="T26" fmla="*/ 96 w 357"/>
              <a:gd name="T27" fmla="*/ 15 h 352"/>
              <a:gd name="T28" fmla="*/ 115 w 357"/>
              <a:gd name="T29" fmla="*/ 16 h 352"/>
              <a:gd name="T30" fmla="*/ 128 w 357"/>
              <a:gd name="T31" fmla="*/ 24 h 352"/>
              <a:gd name="T32" fmla="*/ 126 w 357"/>
              <a:gd name="T33" fmla="*/ 34 h 352"/>
              <a:gd name="T34" fmla="*/ 59 w 357"/>
              <a:gd name="T35" fmla="*/ 302 h 352"/>
              <a:gd name="T36" fmla="*/ 14 w 357"/>
              <a:gd name="T37" fmla="*/ 326 h 352"/>
              <a:gd name="T38" fmla="*/ 0 w 357"/>
              <a:gd name="T39" fmla="*/ 336 h 352"/>
              <a:gd name="T40" fmla="*/ 7 w 357"/>
              <a:gd name="T41" fmla="*/ 341 h 352"/>
              <a:gd name="T42" fmla="*/ 70 w 357"/>
              <a:gd name="T43" fmla="*/ 340 h 352"/>
              <a:gd name="T44" fmla="*/ 134 w 357"/>
              <a:gd name="T45" fmla="*/ 341 h 352"/>
              <a:gd name="T46" fmla="*/ 144 w 357"/>
              <a:gd name="T47" fmla="*/ 331 h 352"/>
              <a:gd name="T48" fmla="*/ 130 w 357"/>
              <a:gd name="T49" fmla="*/ 326 h 352"/>
              <a:gd name="T50" fmla="*/ 97 w 357"/>
              <a:gd name="T51" fmla="*/ 317 h 352"/>
              <a:gd name="T52" fmla="*/ 99 w 357"/>
              <a:gd name="T53" fmla="*/ 308 h 352"/>
              <a:gd name="T54" fmla="*/ 132 w 357"/>
              <a:gd name="T55" fmla="*/ 176 h 352"/>
              <a:gd name="T56" fmla="*/ 191 w 357"/>
              <a:gd name="T57" fmla="*/ 176 h 352"/>
              <a:gd name="T58" fmla="*/ 246 w 357"/>
              <a:gd name="T59" fmla="*/ 221 h 352"/>
              <a:gd name="T60" fmla="*/ 239 w 357"/>
              <a:gd name="T61" fmla="*/ 256 h 352"/>
              <a:gd name="T62" fmla="*/ 231 w 357"/>
              <a:gd name="T63" fmla="*/ 298 h 352"/>
              <a:gd name="T64" fmla="*/ 297 w 357"/>
              <a:gd name="T65" fmla="*/ 352 h 352"/>
              <a:gd name="T66" fmla="*/ 357 w 357"/>
              <a:gd name="T67" fmla="*/ 295 h 352"/>
              <a:gd name="T68" fmla="*/ 351 w 357"/>
              <a:gd name="T69" fmla="*/ 289 h 352"/>
              <a:gd name="T70" fmla="*/ 344 w 357"/>
              <a:gd name="T71" fmla="*/ 296 h 352"/>
              <a:gd name="T72" fmla="*/ 299 w 357"/>
              <a:gd name="T73" fmla="*/ 341 h 352"/>
              <a:gd name="T74" fmla="*/ 279 w 357"/>
              <a:gd name="T75" fmla="*/ 311 h 352"/>
              <a:gd name="T76" fmla="*/ 284 w 357"/>
              <a:gd name="T77" fmla="*/ 254 h 352"/>
              <a:gd name="T78" fmla="*/ 286 w 357"/>
              <a:gd name="T79" fmla="*/ 230 h 352"/>
              <a:gd name="T80" fmla="*/ 239 w 357"/>
              <a:gd name="T81" fmla="*/ 171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57" h="352">
                <a:moveTo>
                  <a:pt x="167" y="34"/>
                </a:moveTo>
                <a:cubicBezTo>
                  <a:pt x="170" y="22"/>
                  <a:pt x="172" y="17"/>
                  <a:pt x="181" y="16"/>
                </a:cubicBezTo>
                <a:cubicBezTo>
                  <a:pt x="186" y="15"/>
                  <a:pt x="202" y="15"/>
                  <a:pt x="212" y="15"/>
                </a:cubicBezTo>
                <a:cubicBezTo>
                  <a:pt x="247" y="15"/>
                  <a:pt x="302" y="15"/>
                  <a:pt x="302" y="65"/>
                </a:cubicBezTo>
                <a:cubicBezTo>
                  <a:pt x="302" y="82"/>
                  <a:pt x="294" y="116"/>
                  <a:pt x="275" y="136"/>
                </a:cubicBezTo>
                <a:cubicBezTo>
                  <a:pt x="262" y="149"/>
                  <a:pt x="236" y="165"/>
                  <a:pt x="191" y="165"/>
                </a:cubicBezTo>
                <a:lnTo>
                  <a:pt x="135" y="165"/>
                </a:lnTo>
                <a:lnTo>
                  <a:pt x="167" y="34"/>
                </a:lnTo>
                <a:close/>
                <a:moveTo>
                  <a:pt x="239" y="171"/>
                </a:moveTo>
                <a:cubicBezTo>
                  <a:pt x="289" y="160"/>
                  <a:pt x="349" y="125"/>
                  <a:pt x="349" y="75"/>
                </a:cubicBezTo>
                <a:cubicBezTo>
                  <a:pt x="349" y="32"/>
                  <a:pt x="304" y="0"/>
                  <a:pt x="239" y="0"/>
                </a:cubicBezTo>
                <a:lnTo>
                  <a:pt x="96" y="0"/>
                </a:lnTo>
                <a:cubicBezTo>
                  <a:pt x="86" y="0"/>
                  <a:pt x="82" y="0"/>
                  <a:pt x="82" y="10"/>
                </a:cubicBezTo>
                <a:cubicBezTo>
                  <a:pt x="82" y="15"/>
                  <a:pt x="86" y="15"/>
                  <a:pt x="96" y="15"/>
                </a:cubicBezTo>
                <a:cubicBezTo>
                  <a:pt x="97" y="15"/>
                  <a:pt x="106" y="15"/>
                  <a:pt x="115" y="16"/>
                </a:cubicBezTo>
                <a:cubicBezTo>
                  <a:pt x="124" y="17"/>
                  <a:pt x="128" y="18"/>
                  <a:pt x="128" y="24"/>
                </a:cubicBezTo>
                <a:cubicBezTo>
                  <a:pt x="128" y="26"/>
                  <a:pt x="128" y="28"/>
                  <a:pt x="126" y="34"/>
                </a:cubicBezTo>
                <a:lnTo>
                  <a:pt x="59" y="302"/>
                </a:lnTo>
                <a:cubicBezTo>
                  <a:pt x="54" y="322"/>
                  <a:pt x="53" y="326"/>
                  <a:pt x="14" y="326"/>
                </a:cubicBezTo>
                <a:cubicBezTo>
                  <a:pt x="5" y="326"/>
                  <a:pt x="0" y="326"/>
                  <a:pt x="0" y="336"/>
                </a:cubicBezTo>
                <a:cubicBezTo>
                  <a:pt x="0" y="341"/>
                  <a:pt x="6" y="341"/>
                  <a:pt x="7" y="341"/>
                </a:cubicBezTo>
                <a:cubicBezTo>
                  <a:pt x="21" y="341"/>
                  <a:pt x="56" y="340"/>
                  <a:pt x="70" y="340"/>
                </a:cubicBezTo>
                <a:cubicBezTo>
                  <a:pt x="84" y="340"/>
                  <a:pt x="120" y="341"/>
                  <a:pt x="134" y="341"/>
                </a:cubicBezTo>
                <a:cubicBezTo>
                  <a:pt x="138" y="341"/>
                  <a:pt x="144" y="341"/>
                  <a:pt x="144" y="331"/>
                </a:cubicBezTo>
                <a:cubicBezTo>
                  <a:pt x="144" y="326"/>
                  <a:pt x="139" y="326"/>
                  <a:pt x="130" y="326"/>
                </a:cubicBezTo>
                <a:cubicBezTo>
                  <a:pt x="111" y="326"/>
                  <a:pt x="97" y="326"/>
                  <a:pt x="97" y="317"/>
                </a:cubicBezTo>
                <a:cubicBezTo>
                  <a:pt x="97" y="314"/>
                  <a:pt x="98" y="311"/>
                  <a:pt x="99" y="308"/>
                </a:cubicBezTo>
                <a:lnTo>
                  <a:pt x="132" y="176"/>
                </a:lnTo>
                <a:lnTo>
                  <a:pt x="191" y="176"/>
                </a:lnTo>
                <a:cubicBezTo>
                  <a:pt x="237" y="176"/>
                  <a:pt x="246" y="204"/>
                  <a:pt x="246" y="221"/>
                </a:cubicBezTo>
                <a:cubicBezTo>
                  <a:pt x="246" y="229"/>
                  <a:pt x="242" y="244"/>
                  <a:pt x="239" y="256"/>
                </a:cubicBezTo>
                <a:cubicBezTo>
                  <a:pt x="235" y="270"/>
                  <a:pt x="231" y="288"/>
                  <a:pt x="231" y="298"/>
                </a:cubicBezTo>
                <a:cubicBezTo>
                  <a:pt x="231" y="352"/>
                  <a:pt x="290" y="352"/>
                  <a:pt x="297" y="352"/>
                </a:cubicBezTo>
                <a:cubicBezTo>
                  <a:pt x="339" y="352"/>
                  <a:pt x="357" y="302"/>
                  <a:pt x="357" y="295"/>
                </a:cubicBezTo>
                <a:cubicBezTo>
                  <a:pt x="357" y="289"/>
                  <a:pt x="351" y="289"/>
                  <a:pt x="351" y="289"/>
                </a:cubicBezTo>
                <a:cubicBezTo>
                  <a:pt x="346" y="289"/>
                  <a:pt x="345" y="292"/>
                  <a:pt x="344" y="296"/>
                </a:cubicBezTo>
                <a:cubicBezTo>
                  <a:pt x="332" y="333"/>
                  <a:pt x="310" y="341"/>
                  <a:pt x="299" y="341"/>
                </a:cubicBezTo>
                <a:cubicBezTo>
                  <a:pt x="282" y="341"/>
                  <a:pt x="279" y="330"/>
                  <a:pt x="279" y="311"/>
                </a:cubicBezTo>
                <a:cubicBezTo>
                  <a:pt x="279" y="295"/>
                  <a:pt x="282" y="270"/>
                  <a:pt x="284" y="254"/>
                </a:cubicBezTo>
                <a:cubicBezTo>
                  <a:pt x="285" y="247"/>
                  <a:pt x="286" y="237"/>
                  <a:pt x="286" y="230"/>
                </a:cubicBezTo>
                <a:cubicBezTo>
                  <a:pt x="286" y="192"/>
                  <a:pt x="253" y="176"/>
                  <a:pt x="239" y="171"/>
                </a:cubicBezTo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2DA55B-530A-04EC-64B4-1EF9BB20C803}"/>
              </a:ext>
            </a:extLst>
          </p:cNvPr>
          <p:cNvCxnSpPr/>
          <p:nvPr/>
        </p:nvCxnSpPr>
        <p:spPr>
          <a:xfrm>
            <a:off x="1499331" y="4786486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599D50A-D6CE-156E-8DF8-FB0B9512A395}"/>
              </a:ext>
            </a:extLst>
          </p:cNvPr>
          <p:cNvCxnSpPr>
            <a:cxnSpLocks/>
          </p:cNvCxnSpPr>
          <p:nvPr/>
        </p:nvCxnSpPr>
        <p:spPr>
          <a:xfrm flipH="1">
            <a:off x="1499331" y="5248125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FD42254-5CC4-3F87-02D4-2C9DBB7F126F}"/>
              </a:ext>
            </a:extLst>
          </p:cNvPr>
          <p:cNvSpPr txBox="1"/>
          <p:nvPr/>
        </p:nvSpPr>
        <p:spPr>
          <a:xfrm>
            <a:off x="1612562" y="4786486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795FB5-2041-8B34-BC95-BCE447B9330B}"/>
              </a:ext>
            </a:extLst>
          </p:cNvPr>
          <p:cNvCxnSpPr/>
          <p:nvPr/>
        </p:nvCxnSpPr>
        <p:spPr>
          <a:xfrm>
            <a:off x="3777526" y="4786486"/>
            <a:ext cx="665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335F38-9816-AFAA-ADB6-476470EE3108}"/>
              </a:ext>
            </a:extLst>
          </p:cNvPr>
          <p:cNvCxnSpPr>
            <a:cxnSpLocks/>
          </p:cNvCxnSpPr>
          <p:nvPr/>
        </p:nvCxnSpPr>
        <p:spPr>
          <a:xfrm flipH="1">
            <a:off x="3777526" y="5248125"/>
            <a:ext cx="602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7967192-57B4-5778-92EB-2B2DA2668471}"/>
              </a:ext>
            </a:extLst>
          </p:cNvPr>
          <p:cNvSpPr txBox="1"/>
          <p:nvPr/>
        </p:nvSpPr>
        <p:spPr>
          <a:xfrm>
            <a:off x="3890757" y="4786486"/>
            <a:ext cx="418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8" name="Picture 17" descr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C(m)$&#10;\end{document}" title="IguanaTex Bitmap Display">
            <a:extLst>
              <a:ext uri="{FF2B5EF4-FFF2-40B4-BE49-F238E27FC236}">
                <a16:creationId xmlns:a16="http://schemas.microsoft.com/office/drawing/2014/main" id="{6EEF2D85-A2F1-B43A-1B20-DA2B3C06BAC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5" y="4381694"/>
            <a:ext cx="849611" cy="371427"/>
          </a:xfrm>
          <a:prstGeom prst="rect">
            <a:avLst/>
          </a:prstGeom>
        </p:spPr>
      </p:pic>
      <p:pic>
        <p:nvPicPr>
          <p:cNvPr id="19" name="Picture 18" descr="\documentclass{article}&#10;\usepackage{amsmath}&#10;\pagestyle{empty}&#10;&#10;\renewcommand{\tilde}{\widetilde}&#10;&#10;\begin{document}&#10;&#10;$\tilde{m}$&#10;&#10;\end{document}" title="IguanaTex Bitmap Display">
            <a:extLst>
              <a:ext uri="{FF2B5EF4-FFF2-40B4-BE49-F238E27FC236}">
                <a16:creationId xmlns:a16="http://schemas.microsoft.com/office/drawing/2014/main" id="{F94E55CA-0BD4-36C9-678F-8129E2F07A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980" y="5643986"/>
            <a:ext cx="225201" cy="200545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F7A8EBF-4DB4-5E9B-B9FA-96017AF57AB1}"/>
              </a:ext>
            </a:extLst>
          </p:cNvPr>
          <p:cNvCxnSpPr>
            <a:cxnSpLocks/>
          </p:cNvCxnSpPr>
          <p:nvPr/>
        </p:nvCxnSpPr>
        <p:spPr>
          <a:xfrm>
            <a:off x="4142062" y="5282319"/>
            <a:ext cx="0" cy="25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4B313E9-15D8-284D-8826-D2C2D5D098FD}"/>
              </a:ext>
            </a:extLst>
          </p:cNvPr>
          <p:cNvSpPr txBox="1"/>
          <p:nvPr/>
        </p:nvSpPr>
        <p:spPr>
          <a:xfrm>
            <a:off x="1357854" y="4117141"/>
            <a:ext cx="112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6E487A-DB21-CD94-4E89-1FA6A6664770}"/>
              </a:ext>
            </a:extLst>
          </p:cNvPr>
          <p:cNvSpPr txBox="1"/>
          <p:nvPr/>
        </p:nvSpPr>
        <p:spPr>
          <a:xfrm>
            <a:off x="3556943" y="4117141"/>
            <a:ext cx="112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Session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DA311F-80B1-5DE8-87F9-33C31DA5F61D}"/>
              </a:ext>
            </a:extLst>
          </p:cNvPr>
          <p:cNvSpPr txBox="1"/>
          <p:nvPr/>
        </p:nvSpPr>
        <p:spPr>
          <a:xfrm>
            <a:off x="279537" y="3499880"/>
            <a:ext cx="4345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u="sng" dirty="0"/>
              <a:t>(Informal) Def. of Non-Malleable Com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F697F3-CB26-9107-0F3A-AFF82B13DB72}"/>
                  </a:ext>
                </a:extLst>
              </p:cNvPr>
              <p:cNvSpPr txBox="1"/>
              <p:nvPr/>
            </p:nvSpPr>
            <p:spPr>
              <a:xfrm>
                <a:off x="193431" y="6175914"/>
                <a:ext cx="47730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000" b="0" dirty="0">
                    <a:solidFill>
                      <a:srgbClr val="5F246D"/>
                    </a:solidFill>
                  </a:rPr>
                  <a:t>Requirement:</a:t>
                </a:r>
                <a:r>
                  <a:rPr lang="en-US" sz="2000" b="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en-US" sz="2000" dirty="0"/>
                  <a:t> are “independent”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F697F3-CB26-9107-0F3A-AFF82B13D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31" y="6175914"/>
                <a:ext cx="4773018" cy="400110"/>
              </a:xfrm>
              <a:prstGeom prst="rect">
                <a:avLst/>
              </a:prstGeom>
              <a:blipFill>
                <a:blip r:embed="rId57"/>
                <a:stretch>
                  <a:fillRect l="-1405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CE3B2-C85F-68D0-C6B7-D5CB7890407E}"/>
              </a:ext>
            </a:extLst>
          </p:cNvPr>
          <p:cNvCxnSpPr>
            <a:cxnSpLocks/>
          </p:cNvCxnSpPr>
          <p:nvPr/>
        </p:nvCxnSpPr>
        <p:spPr>
          <a:xfrm>
            <a:off x="5269519" y="3434864"/>
            <a:ext cx="0" cy="32610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B55CEC07-D4ED-1876-479D-F02868B71020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2646772" y="4668704"/>
            <a:ext cx="586295" cy="62322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C7E3C85-9FF8-44D6-7C0D-E0F88B673CA0}"/>
              </a:ext>
            </a:extLst>
          </p:cNvPr>
          <p:cNvSpPr txBox="1"/>
          <p:nvPr/>
        </p:nvSpPr>
        <p:spPr>
          <a:xfrm>
            <a:off x="2646772" y="4301807"/>
            <a:ext cx="612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Adv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F75210-AACD-CE66-751F-826D59282904}"/>
              </a:ext>
            </a:extLst>
          </p:cNvPr>
          <p:cNvSpPr txBox="1"/>
          <p:nvPr/>
        </p:nvSpPr>
        <p:spPr>
          <a:xfrm>
            <a:off x="5732373" y="3499880"/>
            <a:ext cx="2866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/>
              <a:t>Why necessary for MPC? </a:t>
            </a:r>
            <a:endParaRPr lang="en-US" sz="20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2B85B31-B397-EC91-ABE4-D7FEE05D37C4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579495" y="5459984"/>
            <a:ext cx="376400" cy="400110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E4F3C16-4C4F-FB64-7889-2A4639654C63}"/>
              </a:ext>
            </a:extLst>
          </p:cNvPr>
          <p:cNvCxnSpPr>
            <a:cxnSpLocks/>
          </p:cNvCxnSpPr>
          <p:nvPr/>
        </p:nvCxnSpPr>
        <p:spPr>
          <a:xfrm>
            <a:off x="7411845" y="4507883"/>
            <a:ext cx="847291" cy="438348"/>
          </a:xfrm>
          <a:prstGeom prst="straightConnector1">
            <a:avLst/>
          </a:prstGeom>
          <a:ln w="19050" cap="sq">
            <a:headEnd type="none"/>
            <a:tailEnd type="arrow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5924240-6DBC-83EE-DB81-85027D12C7EC}"/>
              </a:ext>
            </a:extLst>
          </p:cNvPr>
          <p:cNvCxnSpPr>
            <a:cxnSpLocks/>
          </p:cNvCxnSpPr>
          <p:nvPr/>
        </p:nvCxnSpPr>
        <p:spPr>
          <a:xfrm>
            <a:off x="7280751" y="4637903"/>
            <a:ext cx="788492" cy="398000"/>
          </a:xfrm>
          <a:prstGeom prst="straightConnector1">
            <a:avLst/>
          </a:prstGeom>
          <a:ln w="19050" cap="sq">
            <a:headEnd type="arrow" w="lg" len="med"/>
            <a:tailEnd type="non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1" name="Group 120" descr="\documentclass{article}&#10;\input{Macros.tex}&#10;\begin{document}&#10;$P_1(x_1 = 8)$&#10;&#10;\end{document}" title="IguanaTex Shape Display">
            <a:extLst>
              <a:ext uri="{FF2B5EF4-FFF2-40B4-BE49-F238E27FC236}">
                <a16:creationId xmlns:a16="http://schemas.microsoft.com/office/drawing/2014/main" id="{16E8E277-FEA5-E483-A55F-9AA5CA0D774C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5939932" y="4458978"/>
            <a:ext cx="1165643" cy="246724"/>
            <a:chOff x="7888633" y="5824514"/>
            <a:chExt cx="1165643" cy="246724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02BD6705-70FF-F8D2-480C-6013F3091A2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7888633" y="5841045"/>
              <a:ext cx="181639" cy="168513"/>
            </a:xfrm>
            <a:custGeom>
              <a:avLst/>
              <a:gdLst>
                <a:gd name="connsiteX0" fmla="*/ 66983 w 181639"/>
                <a:gd name="connsiteY0" fmla="*/ 90611 h 168513"/>
                <a:gd name="connsiteX1" fmla="*/ 110231 w 181639"/>
                <a:gd name="connsiteY1" fmla="*/ 90611 h 168513"/>
                <a:gd name="connsiteX2" fmla="*/ 181716 w 181639"/>
                <a:gd name="connsiteY2" fmla="*/ 37318 h 168513"/>
                <a:gd name="connsiteX3" fmla="*/ 131600 w 181639"/>
                <a:gd name="connsiteY3" fmla="*/ 63 h 168513"/>
                <a:gd name="connsiteX4" fmla="*/ 49175 w 181639"/>
                <a:gd name="connsiteY4" fmla="*/ 63 h 168513"/>
                <a:gd name="connsiteX5" fmla="*/ 41543 w 181639"/>
                <a:gd name="connsiteY5" fmla="*/ 4751 h 168513"/>
                <a:gd name="connsiteX6" fmla="*/ 48921 w 181639"/>
                <a:gd name="connsiteY6" fmla="*/ 7711 h 168513"/>
                <a:gd name="connsiteX7" fmla="*/ 59860 w 181639"/>
                <a:gd name="connsiteY7" fmla="*/ 8205 h 168513"/>
                <a:gd name="connsiteX8" fmla="*/ 65457 w 181639"/>
                <a:gd name="connsiteY8" fmla="*/ 12152 h 168513"/>
                <a:gd name="connsiteX9" fmla="*/ 64439 w 181639"/>
                <a:gd name="connsiteY9" fmla="*/ 16840 h 168513"/>
                <a:gd name="connsiteX10" fmla="*/ 30350 w 181639"/>
                <a:gd name="connsiteY10" fmla="*/ 149331 h 168513"/>
                <a:gd name="connsiteX11" fmla="*/ 7200 w 181639"/>
                <a:gd name="connsiteY11" fmla="*/ 160927 h 168513"/>
                <a:gd name="connsiteX12" fmla="*/ 77 w 181639"/>
                <a:gd name="connsiteY12" fmla="*/ 165615 h 168513"/>
                <a:gd name="connsiteX13" fmla="*/ 3893 w 181639"/>
                <a:gd name="connsiteY13" fmla="*/ 168576 h 168513"/>
                <a:gd name="connsiteX14" fmla="*/ 36201 w 181639"/>
                <a:gd name="connsiteY14" fmla="*/ 167836 h 168513"/>
                <a:gd name="connsiteX15" fmla="*/ 52482 w 181639"/>
                <a:gd name="connsiteY15" fmla="*/ 168082 h 168513"/>
                <a:gd name="connsiteX16" fmla="*/ 69018 w 181639"/>
                <a:gd name="connsiteY16" fmla="*/ 168576 h 168513"/>
                <a:gd name="connsiteX17" fmla="*/ 74106 w 181639"/>
                <a:gd name="connsiteY17" fmla="*/ 163641 h 168513"/>
                <a:gd name="connsiteX18" fmla="*/ 66983 w 181639"/>
                <a:gd name="connsiteY18" fmla="*/ 160927 h 168513"/>
                <a:gd name="connsiteX19" fmla="*/ 50447 w 181639"/>
                <a:gd name="connsiteY19" fmla="*/ 156486 h 168513"/>
                <a:gd name="connsiteX20" fmla="*/ 51211 w 181639"/>
                <a:gd name="connsiteY20" fmla="*/ 152292 h 168513"/>
                <a:gd name="connsiteX21" fmla="*/ 66983 w 181639"/>
                <a:gd name="connsiteY21" fmla="*/ 90611 h 168513"/>
                <a:gd name="connsiteX22" fmla="*/ 85300 w 181639"/>
                <a:gd name="connsiteY22" fmla="*/ 17087 h 168513"/>
                <a:gd name="connsiteX23" fmla="*/ 99037 w 181639"/>
                <a:gd name="connsiteY23" fmla="*/ 7711 h 168513"/>
                <a:gd name="connsiteX24" fmla="*/ 123459 w 181639"/>
                <a:gd name="connsiteY24" fmla="*/ 7711 h 168513"/>
                <a:gd name="connsiteX25" fmla="*/ 158057 w 181639"/>
                <a:gd name="connsiteY25" fmla="*/ 31397 h 168513"/>
                <a:gd name="connsiteX26" fmla="*/ 143048 w 181639"/>
                <a:gd name="connsiteY26" fmla="*/ 71119 h 168513"/>
                <a:gd name="connsiteX27" fmla="*/ 103871 w 181639"/>
                <a:gd name="connsiteY27" fmla="*/ 84196 h 168513"/>
                <a:gd name="connsiteX28" fmla="*/ 68001 w 181639"/>
                <a:gd name="connsiteY28" fmla="*/ 84196 h 168513"/>
                <a:gd name="connsiteX29" fmla="*/ 85300 w 181639"/>
                <a:gd name="connsiteY29" fmla="*/ 17087 h 16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1639" h="168513">
                  <a:moveTo>
                    <a:pt x="66983" y="90611"/>
                  </a:moveTo>
                  <a:lnTo>
                    <a:pt x="110231" y="90611"/>
                  </a:lnTo>
                  <a:cubicBezTo>
                    <a:pt x="146355" y="90611"/>
                    <a:pt x="181716" y="64951"/>
                    <a:pt x="181716" y="37318"/>
                  </a:cubicBezTo>
                  <a:cubicBezTo>
                    <a:pt x="181716" y="18320"/>
                    <a:pt x="164926" y="63"/>
                    <a:pt x="131600" y="63"/>
                  </a:cubicBezTo>
                  <a:lnTo>
                    <a:pt x="49175" y="63"/>
                  </a:lnTo>
                  <a:cubicBezTo>
                    <a:pt x="44342" y="63"/>
                    <a:pt x="41543" y="63"/>
                    <a:pt x="41543" y="4751"/>
                  </a:cubicBezTo>
                  <a:cubicBezTo>
                    <a:pt x="41543" y="7711"/>
                    <a:pt x="43833" y="7711"/>
                    <a:pt x="48921" y="7711"/>
                  </a:cubicBezTo>
                  <a:cubicBezTo>
                    <a:pt x="52228" y="7711"/>
                    <a:pt x="56807" y="7958"/>
                    <a:pt x="59860" y="8205"/>
                  </a:cubicBezTo>
                  <a:cubicBezTo>
                    <a:pt x="63930" y="8698"/>
                    <a:pt x="65457" y="9438"/>
                    <a:pt x="65457" y="12152"/>
                  </a:cubicBezTo>
                  <a:cubicBezTo>
                    <a:pt x="65457" y="13139"/>
                    <a:pt x="65202" y="13879"/>
                    <a:pt x="64439" y="16840"/>
                  </a:cubicBezTo>
                  <a:lnTo>
                    <a:pt x="30350" y="149331"/>
                  </a:lnTo>
                  <a:cubicBezTo>
                    <a:pt x="27806" y="158954"/>
                    <a:pt x="27297" y="160927"/>
                    <a:pt x="7200" y="160927"/>
                  </a:cubicBezTo>
                  <a:cubicBezTo>
                    <a:pt x="2875" y="160927"/>
                    <a:pt x="77" y="160927"/>
                    <a:pt x="77" y="165615"/>
                  </a:cubicBezTo>
                  <a:cubicBezTo>
                    <a:pt x="77" y="168576"/>
                    <a:pt x="3129" y="168576"/>
                    <a:pt x="3893" y="168576"/>
                  </a:cubicBezTo>
                  <a:cubicBezTo>
                    <a:pt x="11016" y="168576"/>
                    <a:pt x="29078" y="167836"/>
                    <a:pt x="36201" y="167836"/>
                  </a:cubicBezTo>
                  <a:cubicBezTo>
                    <a:pt x="41543" y="167836"/>
                    <a:pt x="47140" y="168082"/>
                    <a:pt x="52482" y="168082"/>
                  </a:cubicBezTo>
                  <a:cubicBezTo>
                    <a:pt x="58079" y="168082"/>
                    <a:pt x="63676" y="168576"/>
                    <a:pt x="69018" y="168576"/>
                  </a:cubicBezTo>
                  <a:cubicBezTo>
                    <a:pt x="70799" y="168576"/>
                    <a:pt x="74106" y="168576"/>
                    <a:pt x="74106" y="163641"/>
                  </a:cubicBezTo>
                  <a:cubicBezTo>
                    <a:pt x="74106" y="160927"/>
                    <a:pt x="71817" y="160927"/>
                    <a:pt x="66983" y="160927"/>
                  </a:cubicBezTo>
                  <a:cubicBezTo>
                    <a:pt x="57570" y="160927"/>
                    <a:pt x="50447" y="160927"/>
                    <a:pt x="50447" y="156486"/>
                  </a:cubicBezTo>
                  <a:cubicBezTo>
                    <a:pt x="50447" y="155006"/>
                    <a:pt x="50956" y="153772"/>
                    <a:pt x="51211" y="152292"/>
                  </a:cubicBezTo>
                  <a:lnTo>
                    <a:pt x="66983" y="90611"/>
                  </a:lnTo>
                  <a:close/>
                  <a:moveTo>
                    <a:pt x="85300" y="17087"/>
                  </a:moveTo>
                  <a:cubicBezTo>
                    <a:pt x="87589" y="8451"/>
                    <a:pt x="88098" y="7711"/>
                    <a:pt x="99037" y="7711"/>
                  </a:cubicBezTo>
                  <a:lnTo>
                    <a:pt x="123459" y="7711"/>
                  </a:lnTo>
                  <a:cubicBezTo>
                    <a:pt x="144574" y="7711"/>
                    <a:pt x="158057" y="14373"/>
                    <a:pt x="158057" y="31397"/>
                  </a:cubicBezTo>
                  <a:cubicBezTo>
                    <a:pt x="158057" y="41019"/>
                    <a:pt x="152969" y="62237"/>
                    <a:pt x="143048" y="71119"/>
                  </a:cubicBezTo>
                  <a:cubicBezTo>
                    <a:pt x="130328" y="82222"/>
                    <a:pt x="115064" y="84196"/>
                    <a:pt x="103871" y="84196"/>
                  </a:cubicBezTo>
                  <a:lnTo>
                    <a:pt x="68001" y="84196"/>
                  </a:lnTo>
                  <a:lnTo>
                    <a:pt x="85300" y="17087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E69C43E-D2D1-AC73-5D11-17DAD59F18A8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8061194" y="5931888"/>
              <a:ext cx="64820" cy="114677"/>
            </a:xfrm>
            <a:custGeom>
              <a:avLst/>
              <a:gdLst>
                <a:gd name="connsiteX0" fmla="*/ 40329 w 64820"/>
                <a:gd name="connsiteY0" fmla="*/ 4900 h 114677"/>
                <a:gd name="connsiteX1" fmla="*/ 34986 w 64820"/>
                <a:gd name="connsiteY1" fmla="*/ 64 h 114677"/>
                <a:gd name="connsiteX2" fmla="*/ 83 w 64820"/>
                <a:gd name="connsiteY2" fmla="*/ 11118 h 114677"/>
                <a:gd name="connsiteX3" fmla="*/ 83 w 64820"/>
                <a:gd name="connsiteY3" fmla="*/ 17335 h 114677"/>
                <a:gd name="connsiteX4" fmla="*/ 25904 w 64820"/>
                <a:gd name="connsiteY4" fmla="*/ 12499 h 114677"/>
                <a:gd name="connsiteX5" fmla="*/ 25904 w 64820"/>
                <a:gd name="connsiteY5" fmla="*/ 100580 h 114677"/>
                <a:gd name="connsiteX6" fmla="*/ 8097 w 64820"/>
                <a:gd name="connsiteY6" fmla="*/ 108524 h 114677"/>
                <a:gd name="connsiteX7" fmla="*/ 1330 w 64820"/>
                <a:gd name="connsiteY7" fmla="*/ 108524 h 114677"/>
                <a:gd name="connsiteX8" fmla="*/ 1330 w 64820"/>
                <a:gd name="connsiteY8" fmla="*/ 114742 h 114677"/>
                <a:gd name="connsiteX9" fmla="*/ 33028 w 64820"/>
                <a:gd name="connsiteY9" fmla="*/ 114051 h 114677"/>
                <a:gd name="connsiteX10" fmla="*/ 64903 w 64820"/>
                <a:gd name="connsiteY10" fmla="*/ 114742 h 114677"/>
                <a:gd name="connsiteX11" fmla="*/ 64903 w 64820"/>
                <a:gd name="connsiteY11" fmla="*/ 108524 h 114677"/>
                <a:gd name="connsiteX12" fmla="*/ 58137 w 64820"/>
                <a:gd name="connsiteY12" fmla="*/ 108524 h 114677"/>
                <a:gd name="connsiteX13" fmla="*/ 40329 w 64820"/>
                <a:gd name="connsiteY13" fmla="*/ 100580 h 114677"/>
                <a:gd name="connsiteX14" fmla="*/ 40329 w 64820"/>
                <a:gd name="connsiteY14" fmla="*/ 4900 h 11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820" h="114677">
                  <a:moveTo>
                    <a:pt x="40329" y="4900"/>
                  </a:moveTo>
                  <a:cubicBezTo>
                    <a:pt x="40329" y="237"/>
                    <a:pt x="39973" y="64"/>
                    <a:pt x="34986" y="64"/>
                  </a:cubicBezTo>
                  <a:cubicBezTo>
                    <a:pt x="23589" y="10945"/>
                    <a:pt x="7384" y="11118"/>
                    <a:pt x="83" y="11118"/>
                  </a:cubicBezTo>
                  <a:lnTo>
                    <a:pt x="83" y="17335"/>
                  </a:lnTo>
                  <a:cubicBezTo>
                    <a:pt x="4357" y="17335"/>
                    <a:pt x="16110" y="17335"/>
                    <a:pt x="25904" y="12499"/>
                  </a:cubicBezTo>
                  <a:lnTo>
                    <a:pt x="25904" y="100580"/>
                  </a:lnTo>
                  <a:cubicBezTo>
                    <a:pt x="25904" y="106279"/>
                    <a:pt x="25904" y="108524"/>
                    <a:pt x="8097" y="108524"/>
                  </a:cubicBezTo>
                  <a:lnTo>
                    <a:pt x="1330" y="108524"/>
                  </a:lnTo>
                  <a:lnTo>
                    <a:pt x="1330" y="114742"/>
                  </a:lnTo>
                  <a:cubicBezTo>
                    <a:pt x="4535" y="114569"/>
                    <a:pt x="26439" y="114051"/>
                    <a:pt x="33028" y="114051"/>
                  </a:cubicBezTo>
                  <a:cubicBezTo>
                    <a:pt x="38548" y="114051"/>
                    <a:pt x="60986" y="114569"/>
                    <a:pt x="64903" y="114742"/>
                  </a:cubicBezTo>
                  <a:lnTo>
                    <a:pt x="64903" y="108524"/>
                  </a:lnTo>
                  <a:lnTo>
                    <a:pt x="58137" y="108524"/>
                  </a:lnTo>
                  <a:cubicBezTo>
                    <a:pt x="40329" y="108524"/>
                    <a:pt x="40329" y="106279"/>
                    <a:pt x="40329" y="100580"/>
                  </a:cubicBezTo>
                  <a:lnTo>
                    <a:pt x="40329" y="490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F050082-F66A-8039-F6D8-F85DB5FABE36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8181094" y="5824514"/>
              <a:ext cx="59020" cy="246724"/>
            </a:xfrm>
            <a:custGeom>
              <a:avLst/>
              <a:gdLst>
                <a:gd name="connsiteX0" fmla="*/ 59108 w 59020"/>
                <a:gd name="connsiteY0" fmla="*/ 244320 h 246724"/>
                <a:gd name="connsiteX1" fmla="*/ 54783 w 59020"/>
                <a:gd name="connsiteY1" fmla="*/ 238892 h 246724"/>
                <a:gd name="connsiteX2" fmla="*/ 14843 w 59020"/>
                <a:gd name="connsiteY2" fmla="*/ 123425 h 246724"/>
                <a:gd name="connsiteX3" fmla="*/ 55801 w 59020"/>
                <a:gd name="connsiteY3" fmla="*/ 6724 h 246724"/>
                <a:gd name="connsiteX4" fmla="*/ 59108 w 59020"/>
                <a:gd name="connsiteY4" fmla="*/ 2530 h 246724"/>
                <a:gd name="connsiteX5" fmla="*/ 56564 w 59020"/>
                <a:gd name="connsiteY5" fmla="*/ 63 h 246724"/>
                <a:gd name="connsiteX6" fmla="*/ 16115 w 59020"/>
                <a:gd name="connsiteY6" fmla="*/ 48174 h 246724"/>
                <a:gd name="connsiteX7" fmla="*/ 88 w 59020"/>
                <a:gd name="connsiteY7" fmla="*/ 123425 h 246724"/>
                <a:gd name="connsiteX8" fmla="*/ 16878 w 59020"/>
                <a:gd name="connsiteY8" fmla="*/ 200403 h 246724"/>
                <a:gd name="connsiteX9" fmla="*/ 56564 w 59020"/>
                <a:gd name="connsiteY9" fmla="*/ 246788 h 246724"/>
                <a:gd name="connsiteX10" fmla="*/ 59108 w 59020"/>
                <a:gd name="connsiteY10" fmla="*/ 244320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020" h="246724">
                  <a:moveTo>
                    <a:pt x="59108" y="244320"/>
                  </a:moveTo>
                  <a:cubicBezTo>
                    <a:pt x="59108" y="243580"/>
                    <a:pt x="59108" y="243087"/>
                    <a:pt x="54783" y="238892"/>
                  </a:cubicBezTo>
                  <a:cubicBezTo>
                    <a:pt x="22983" y="207805"/>
                    <a:pt x="14843" y="161174"/>
                    <a:pt x="14843" y="123425"/>
                  </a:cubicBezTo>
                  <a:cubicBezTo>
                    <a:pt x="14843" y="80495"/>
                    <a:pt x="24510" y="37565"/>
                    <a:pt x="55801" y="6724"/>
                  </a:cubicBezTo>
                  <a:cubicBezTo>
                    <a:pt x="59108" y="3764"/>
                    <a:pt x="59108" y="3270"/>
                    <a:pt x="59108" y="2530"/>
                  </a:cubicBezTo>
                  <a:cubicBezTo>
                    <a:pt x="59108" y="803"/>
                    <a:pt x="58090" y="63"/>
                    <a:pt x="56564" y="63"/>
                  </a:cubicBezTo>
                  <a:cubicBezTo>
                    <a:pt x="54020" y="63"/>
                    <a:pt x="31124" y="16840"/>
                    <a:pt x="16115" y="48174"/>
                  </a:cubicBezTo>
                  <a:cubicBezTo>
                    <a:pt x="3140" y="75314"/>
                    <a:pt x="88" y="102700"/>
                    <a:pt x="88" y="123425"/>
                  </a:cubicBezTo>
                  <a:cubicBezTo>
                    <a:pt x="88" y="142670"/>
                    <a:pt x="2886" y="172523"/>
                    <a:pt x="16878" y="200403"/>
                  </a:cubicBezTo>
                  <a:cubicBezTo>
                    <a:pt x="32142" y="230750"/>
                    <a:pt x="54020" y="246788"/>
                    <a:pt x="56564" y="246788"/>
                  </a:cubicBezTo>
                  <a:cubicBezTo>
                    <a:pt x="58090" y="246788"/>
                    <a:pt x="59108" y="246047"/>
                    <a:pt x="59108" y="244320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4888885-FB85-85C5-784E-689E19C2FE65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8262219" y="5900505"/>
              <a:ext cx="126689" cy="111766"/>
            </a:xfrm>
            <a:custGeom>
              <a:avLst/>
              <a:gdLst>
                <a:gd name="connsiteX0" fmla="*/ 77683 w 126689"/>
                <a:gd name="connsiteY0" fmla="*/ 34604 h 111766"/>
                <a:gd name="connsiteX1" fmla="*/ 102868 w 126689"/>
                <a:gd name="connsiteY1" fmla="*/ 5491 h 111766"/>
                <a:gd name="connsiteX2" fmla="*/ 115588 w 126689"/>
                <a:gd name="connsiteY2" fmla="*/ 8698 h 111766"/>
                <a:gd name="connsiteX3" fmla="*/ 103377 w 126689"/>
                <a:gd name="connsiteY3" fmla="*/ 22021 h 111766"/>
                <a:gd name="connsiteX4" fmla="*/ 113044 w 126689"/>
                <a:gd name="connsiteY4" fmla="*/ 30657 h 111766"/>
                <a:gd name="connsiteX5" fmla="*/ 126781 w 126689"/>
                <a:gd name="connsiteY5" fmla="*/ 16347 h 111766"/>
                <a:gd name="connsiteX6" fmla="*/ 103122 w 126689"/>
                <a:gd name="connsiteY6" fmla="*/ 63 h 111766"/>
                <a:gd name="connsiteX7" fmla="*/ 76411 w 126689"/>
                <a:gd name="connsiteY7" fmla="*/ 18814 h 111766"/>
                <a:gd name="connsiteX8" fmla="*/ 48936 w 126689"/>
                <a:gd name="connsiteY8" fmla="*/ 63 h 111766"/>
                <a:gd name="connsiteX9" fmla="*/ 7978 w 126689"/>
                <a:gd name="connsiteY9" fmla="*/ 38058 h 111766"/>
                <a:gd name="connsiteX10" fmla="*/ 11031 w 126689"/>
                <a:gd name="connsiteY10" fmla="*/ 40526 h 111766"/>
                <a:gd name="connsiteX11" fmla="*/ 14338 w 126689"/>
                <a:gd name="connsiteY11" fmla="*/ 37812 h 111766"/>
                <a:gd name="connsiteX12" fmla="*/ 48427 w 126689"/>
                <a:gd name="connsiteY12" fmla="*/ 5491 h 111766"/>
                <a:gd name="connsiteX13" fmla="*/ 62164 w 126689"/>
                <a:gd name="connsiteY13" fmla="*/ 22021 h 111766"/>
                <a:gd name="connsiteX14" fmla="*/ 48427 w 126689"/>
                <a:gd name="connsiteY14" fmla="*/ 80742 h 111766"/>
                <a:gd name="connsiteX15" fmla="*/ 24259 w 126689"/>
                <a:gd name="connsiteY15" fmla="*/ 106401 h 111766"/>
                <a:gd name="connsiteX16" fmla="*/ 11539 w 126689"/>
                <a:gd name="connsiteY16" fmla="*/ 103194 h 111766"/>
                <a:gd name="connsiteX17" fmla="*/ 23496 w 126689"/>
                <a:gd name="connsiteY17" fmla="*/ 89871 h 111766"/>
                <a:gd name="connsiteX18" fmla="*/ 14083 w 126689"/>
                <a:gd name="connsiteY18" fmla="*/ 81235 h 111766"/>
                <a:gd name="connsiteX19" fmla="*/ 91 w 126689"/>
                <a:gd name="connsiteY19" fmla="*/ 95545 h 111766"/>
                <a:gd name="connsiteX20" fmla="*/ 24005 w 126689"/>
                <a:gd name="connsiteY20" fmla="*/ 111829 h 111766"/>
                <a:gd name="connsiteX21" fmla="*/ 50716 w 126689"/>
                <a:gd name="connsiteY21" fmla="*/ 93078 h 111766"/>
                <a:gd name="connsiteX22" fmla="*/ 78191 w 126689"/>
                <a:gd name="connsiteY22" fmla="*/ 111829 h 111766"/>
                <a:gd name="connsiteX23" fmla="*/ 118895 w 126689"/>
                <a:gd name="connsiteY23" fmla="*/ 73833 h 111766"/>
                <a:gd name="connsiteX24" fmla="*/ 115842 w 126689"/>
                <a:gd name="connsiteY24" fmla="*/ 71366 h 111766"/>
                <a:gd name="connsiteX25" fmla="*/ 112535 w 126689"/>
                <a:gd name="connsiteY25" fmla="*/ 74080 h 111766"/>
                <a:gd name="connsiteX26" fmla="*/ 78700 w 126689"/>
                <a:gd name="connsiteY26" fmla="*/ 106401 h 111766"/>
                <a:gd name="connsiteX27" fmla="*/ 64708 w 126689"/>
                <a:gd name="connsiteY27" fmla="*/ 90117 h 111766"/>
                <a:gd name="connsiteX28" fmla="*/ 69033 w 126689"/>
                <a:gd name="connsiteY28" fmla="*/ 68406 h 111766"/>
                <a:gd name="connsiteX29" fmla="*/ 77683 w 126689"/>
                <a:gd name="connsiteY29" fmla="*/ 34604 h 111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689" h="111766">
                  <a:moveTo>
                    <a:pt x="77683" y="34604"/>
                  </a:moveTo>
                  <a:cubicBezTo>
                    <a:pt x="79209" y="28189"/>
                    <a:pt x="85060" y="5491"/>
                    <a:pt x="102868" y="5491"/>
                  </a:cubicBezTo>
                  <a:cubicBezTo>
                    <a:pt x="104140" y="5491"/>
                    <a:pt x="110245" y="5491"/>
                    <a:pt x="115588" y="8698"/>
                  </a:cubicBezTo>
                  <a:cubicBezTo>
                    <a:pt x="108465" y="9932"/>
                    <a:pt x="103377" y="16100"/>
                    <a:pt x="103377" y="22021"/>
                  </a:cubicBezTo>
                  <a:cubicBezTo>
                    <a:pt x="103377" y="25969"/>
                    <a:pt x="106175" y="30657"/>
                    <a:pt x="113044" y="30657"/>
                  </a:cubicBezTo>
                  <a:cubicBezTo>
                    <a:pt x="118640" y="30657"/>
                    <a:pt x="126781" y="26216"/>
                    <a:pt x="126781" y="16347"/>
                  </a:cubicBezTo>
                  <a:cubicBezTo>
                    <a:pt x="126781" y="3517"/>
                    <a:pt x="111772" y="63"/>
                    <a:pt x="103122" y="63"/>
                  </a:cubicBezTo>
                  <a:cubicBezTo>
                    <a:pt x="88367" y="63"/>
                    <a:pt x="79463" y="13139"/>
                    <a:pt x="76411" y="18814"/>
                  </a:cubicBezTo>
                  <a:cubicBezTo>
                    <a:pt x="70051" y="2530"/>
                    <a:pt x="56313" y="63"/>
                    <a:pt x="48936" y="63"/>
                  </a:cubicBezTo>
                  <a:cubicBezTo>
                    <a:pt x="22478" y="63"/>
                    <a:pt x="7978" y="31890"/>
                    <a:pt x="7978" y="38058"/>
                  </a:cubicBezTo>
                  <a:cubicBezTo>
                    <a:pt x="7978" y="40526"/>
                    <a:pt x="10522" y="40526"/>
                    <a:pt x="11031" y="40526"/>
                  </a:cubicBezTo>
                  <a:cubicBezTo>
                    <a:pt x="13066" y="40526"/>
                    <a:pt x="13829" y="40032"/>
                    <a:pt x="14338" y="37812"/>
                  </a:cubicBezTo>
                  <a:cubicBezTo>
                    <a:pt x="22987" y="11659"/>
                    <a:pt x="39777" y="5491"/>
                    <a:pt x="48427" y="5491"/>
                  </a:cubicBezTo>
                  <a:cubicBezTo>
                    <a:pt x="53260" y="5491"/>
                    <a:pt x="62164" y="7711"/>
                    <a:pt x="62164" y="22021"/>
                  </a:cubicBezTo>
                  <a:cubicBezTo>
                    <a:pt x="62164" y="29670"/>
                    <a:pt x="57840" y="46200"/>
                    <a:pt x="48427" y="80742"/>
                  </a:cubicBezTo>
                  <a:cubicBezTo>
                    <a:pt x="44357" y="96039"/>
                    <a:pt x="35453" y="106401"/>
                    <a:pt x="24259" y="106401"/>
                  </a:cubicBezTo>
                  <a:cubicBezTo>
                    <a:pt x="22733" y="106401"/>
                    <a:pt x="16882" y="106401"/>
                    <a:pt x="11539" y="103194"/>
                  </a:cubicBezTo>
                  <a:cubicBezTo>
                    <a:pt x="17899" y="101960"/>
                    <a:pt x="23496" y="96779"/>
                    <a:pt x="23496" y="89871"/>
                  </a:cubicBezTo>
                  <a:cubicBezTo>
                    <a:pt x="23496" y="83209"/>
                    <a:pt x="17899" y="81235"/>
                    <a:pt x="14083" y="81235"/>
                  </a:cubicBezTo>
                  <a:cubicBezTo>
                    <a:pt x="6451" y="81235"/>
                    <a:pt x="91" y="87650"/>
                    <a:pt x="91" y="95545"/>
                  </a:cubicBezTo>
                  <a:cubicBezTo>
                    <a:pt x="91" y="106895"/>
                    <a:pt x="12811" y="111829"/>
                    <a:pt x="24005" y="111829"/>
                  </a:cubicBezTo>
                  <a:cubicBezTo>
                    <a:pt x="40795" y="111829"/>
                    <a:pt x="49953" y="94558"/>
                    <a:pt x="50716" y="93078"/>
                  </a:cubicBezTo>
                  <a:cubicBezTo>
                    <a:pt x="53769" y="102207"/>
                    <a:pt x="62928" y="111829"/>
                    <a:pt x="78191" y="111829"/>
                  </a:cubicBezTo>
                  <a:cubicBezTo>
                    <a:pt x="104394" y="111829"/>
                    <a:pt x="118895" y="80002"/>
                    <a:pt x="118895" y="73833"/>
                  </a:cubicBezTo>
                  <a:cubicBezTo>
                    <a:pt x="118895" y="71366"/>
                    <a:pt x="116605" y="71366"/>
                    <a:pt x="115842" y="71366"/>
                  </a:cubicBezTo>
                  <a:cubicBezTo>
                    <a:pt x="113553" y="71366"/>
                    <a:pt x="113044" y="72353"/>
                    <a:pt x="112535" y="74080"/>
                  </a:cubicBezTo>
                  <a:cubicBezTo>
                    <a:pt x="104140" y="100480"/>
                    <a:pt x="86841" y="106401"/>
                    <a:pt x="78700" y="106401"/>
                  </a:cubicBezTo>
                  <a:cubicBezTo>
                    <a:pt x="68779" y="106401"/>
                    <a:pt x="64708" y="98506"/>
                    <a:pt x="64708" y="90117"/>
                  </a:cubicBezTo>
                  <a:cubicBezTo>
                    <a:pt x="64708" y="84689"/>
                    <a:pt x="66235" y="79261"/>
                    <a:pt x="69033" y="68406"/>
                  </a:cubicBezTo>
                  <a:lnTo>
                    <a:pt x="77683" y="34604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6688C8A-820C-2239-96E9-656E2716126F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8419647" y="5931888"/>
              <a:ext cx="64820" cy="114677"/>
            </a:xfrm>
            <a:custGeom>
              <a:avLst/>
              <a:gdLst>
                <a:gd name="connsiteX0" fmla="*/ 40343 w 64820"/>
                <a:gd name="connsiteY0" fmla="*/ 4900 h 114677"/>
                <a:gd name="connsiteX1" fmla="*/ 35000 w 64820"/>
                <a:gd name="connsiteY1" fmla="*/ 64 h 114677"/>
                <a:gd name="connsiteX2" fmla="*/ 97 w 64820"/>
                <a:gd name="connsiteY2" fmla="*/ 11118 h 114677"/>
                <a:gd name="connsiteX3" fmla="*/ 97 w 64820"/>
                <a:gd name="connsiteY3" fmla="*/ 17335 h 114677"/>
                <a:gd name="connsiteX4" fmla="*/ 25918 w 64820"/>
                <a:gd name="connsiteY4" fmla="*/ 12499 h 114677"/>
                <a:gd name="connsiteX5" fmla="*/ 25918 w 64820"/>
                <a:gd name="connsiteY5" fmla="*/ 100580 h 114677"/>
                <a:gd name="connsiteX6" fmla="*/ 8111 w 64820"/>
                <a:gd name="connsiteY6" fmla="*/ 108524 h 114677"/>
                <a:gd name="connsiteX7" fmla="*/ 1344 w 64820"/>
                <a:gd name="connsiteY7" fmla="*/ 108524 h 114677"/>
                <a:gd name="connsiteX8" fmla="*/ 1344 w 64820"/>
                <a:gd name="connsiteY8" fmla="*/ 114742 h 114677"/>
                <a:gd name="connsiteX9" fmla="*/ 33042 w 64820"/>
                <a:gd name="connsiteY9" fmla="*/ 114051 h 114677"/>
                <a:gd name="connsiteX10" fmla="*/ 64918 w 64820"/>
                <a:gd name="connsiteY10" fmla="*/ 114742 h 114677"/>
                <a:gd name="connsiteX11" fmla="*/ 64918 w 64820"/>
                <a:gd name="connsiteY11" fmla="*/ 108524 h 114677"/>
                <a:gd name="connsiteX12" fmla="*/ 58151 w 64820"/>
                <a:gd name="connsiteY12" fmla="*/ 108524 h 114677"/>
                <a:gd name="connsiteX13" fmla="*/ 40343 w 64820"/>
                <a:gd name="connsiteY13" fmla="*/ 100580 h 114677"/>
                <a:gd name="connsiteX14" fmla="*/ 40343 w 64820"/>
                <a:gd name="connsiteY14" fmla="*/ 4900 h 11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820" h="114677">
                  <a:moveTo>
                    <a:pt x="40343" y="4900"/>
                  </a:moveTo>
                  <a:cubicBezTo>
                    <a:pt x="40343" y="237"/>
                    <a:pt x="39987" y="64"/>
                    <a:pt x="35000" y="64"/>
                  </a:cubicBezTo>
                  <a:cubicBezTo>
                    <a:pt x="23603" y="10945"/>
                    <a:pt x="7398" y="11118"/>
                    <a:pt x="97" y="11118"/>
                  </a:cubicBezTo>
                  <a:lnTo>
                    <a:pt x="97" y="17335"/>
                  </a:lnTo>
                  <a:cubicBezTo>
                    <a:pt x="4371" y="17335"/>
                    <a:pt x="16124" y="17335"/>
                    <a:pt x="25918" y="12499"/>
                  </a:cubicBezTo>
                  <a:lnTo>
                    <a:pt x="25918" y="100580"/>
                  </a:lnTo>
                  <a:cubicBezTo>
                    <a:pt x="25918" y="106279"/>
                    <a:pt x="25918" y="108524"/>
                    <a:pt x="8111" y="108524"/>
                  </a:cubicBezTo>
                  <a:lnTo>
                    <a:pt x="1344" y="108524"/>
                  </a:lnTo>
                  <a:lnTo>
                    <a:pt x="1344" y="114742"/>
                  </a:lnTo>
                  <a:cubicBezTo>
                    <a:pt x="4549" y="114569"/>
                    <a:pt x="26453" y="114051"/>
                    <a:pt x="33042" y="114051"/>
                  </a:cubicBezTo>
                  <a:cubicBezTo>
                    <a:pt x="38562" y="114051"/>
                    <a:pt x="61000" y="114569"/>
                    <a:pt x="64918" y="114742"/>
                  </a:cubicBezTo>
                  <a:lnTo>
                    <a:pt x="64918" y="108524"/>
                  </a:lnTo>
                  <a:lnTo>
                    <a:pt x="58151" y="108524"/>
                  </a:lnTo>
                  <a:cubicBezTo>
                    <a:pt x="40343" y="108524"/>
                    <a:pt x="40343" y="106279"/>
                    <a:pt x="40343" y="100580"/>
                  </a:cubicBezTo>
                  <a:lnTo>
                    <a:pt x="40343" y="490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820E009-86F1-6BAD-77E6-C3CA3276350D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8599273" y="5919010"/>
              <a:ext cx="169174" cy="57733"/>
            </a:xfrm>
            <a:custGeom>
              <a:avLst/>
              <a:gdLst>
                <a:gd name="connsiteX0" fmla="*/ 160629 w 169174"/>
                <a:gd name="connsiteY0" fmla="*/ 9932 h 57733"/>
                <a:gd name="connsiteX1" fmla="*/ 169278 w 169174"/>
                <a:gd name="connsiteY1" fmla="*/ 4997 h 57733"/>
                <a:gd name="connsiteX2" fmla="*/ 160883 w 169174"/>
                <a:gd name="connsiteY2" fmla="*/ 63 h 57733"/>
                <a:gd name="connsiteX3" fmla="*/ 8499 w 169174"/>
                <a:gd name="connsiteY3" fmla="*/ 63 h 57733"/>
                <a:gd name="connsiteX4" fmla="*/ 104 w 169174"/>
                <a:gd name="connsiteY4" fmla="*/ 4997 h 57733"/>
                <a:gd name="connsiteX5" fmla="*/ 8754 w 169174"/>
                <a:gd name="connsiteY5" fmla="*/ 9932 h 57733"/>
                <a:gd name="connsiteX6" fmla="*/ 160629 w 169174"/>
                <a:gd name="connsiteY6" fmla="*/ 9932 h 57733"/>
                <a:gd name="connsiteX7" fmla="*/ 160883 w 169174"/>
                <a:gd name="connsiteY7" fmla="*/ 57796 h 57733"/>
                <a:gd name="connsiteX8" fmla="*/ 169278 w 169174"/>
                <a:gd name="connsiteY8" fmla="*/ 52862 h 57733"/>
                <a:gd name="connsiteX9" fmla="*/ 160629 w 169174"/>
                <a:gd name="connsiteY9" fmla="*/ 47927 h 57733"/>
                <a:gd name="connsiteX10" fmla="*/ 8754 w 169174"/>
                <a:gd name="connsiteY10" fmla="*/ 47927 h 57733"/>
                <a:gd name="connsiteX11" fmla="*/ 104 w 169174"/>
                <a:gd name="connsiteY11" fmla="*/ 52862 h 57733"/>
                <a:gd name="connsiteX12" fmla="*/ 8499 w 169174"/>
                <a:gd name="connsiteY12" fmla="*/ 57796 h 57733"/>
                <a:gd name="connsiteX13" fmla="*/ 160883 w 169174"/>
                <a:gd name="connsiteY13" fmla="*/ 57796 h 5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74" h="57733">
                  <a:moveTo>
                    <a:pt x="160629" y="9932"/>
                  </a:moveTo>
                  <a:cubicBezTo>
                    <a:pt x="164445" y="9932"/>
                    <a:pt x="169278" y="9932"/>
                    <a:pt x="169278" y="4997"/>
                  </a:cubicBezTo>
                  <a:cubicBezTo>
                    <a:pt x="169278" y="63"/>
                    <a:pt x="164445" y="63"/>
                    <a:pt x="160883" y="63"/>
                  </a:cubicBezTo>
                  <a:lnTo>
                    <a:pt x="8499" y="63"/>
                  </a:lnTo>
                  <a:cubicBezTo>
                    <a:pt x="4938" y="63"/>
                    <a:pt x="104" y="63"/>
                    <a:pt x="104" y="4997"/>
                  </a:cubicBezTo>
                  <a:cubicBezTo>
                    <a:pt x="104" y="9932"/>
                    <a:pt x="4938" y="9932"/>
                    <a:pt x="8754" y="9932"/>
                  </a:cubicBezTo>
                  <a:lnTo>
                    <a:pt x="160629" y="9932"/>
                  </a:lnTo>
                  <a:close/>
                  <a:moveTo>
                    <a:pt x="160883" y="57796"/>
                  </a:moveTo>
                  <a:cubicBezTo>
                    <a:pt x="164445" y="57796"/>
                    <a:pt x="169278" y="57796"/>
                    <a:pt x="169278" y="52862"/>
                  </a:cubicBezTo>
                  <a:cubicBezTo>
                    <a:pt x="169278" y="47927"/>
                    <a:pt x="164445" y="47927"/>
                    <a:pt x="160629" y="47927"/>
                  </a:cubicBezTo>
                  <a:lnTo>
                    <a:pt x="8754" y="47927"/>
                  </a:lnTo>
                  <a:cubicBezTo>
                    <a:pt x="4938" y="47927"/>
                    <a:pt x="104" y="47927"/>
                    <a:pt x="104" y="52862"/>
                  </a:cubicBezTo>
                  <a:cubicBezTo>
                    <a:pt x="104" y="57796"/>
                    <a:pt x="4938" y="57796"/>
                    <a:pt x="8499" y="57796"/>
                  </a:cubicBezTo>
                  <a:lnTo>
                    <a:pt x="160883" y="57796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C6320E8-A637-F35F-58EE-A0315F7840F2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8864241" y="5845239"/>
              <a:ext cx="105574" cy="169746"/>
            </a:xfrm>
            <a:custGeom>
              <a:avLst/>
              <a:gdLst>
                <a:gd name="connsiteX0" fmla="*/ 30897 w 105574"/>
                <a:gd name="connsiteY0" fmla="*/ 51628 h 169746"/>
                <a:gd name="connsiteX1" fmla="*/ 18177 w 105574"/>
                <a:gd name="connsiteY1" fmla="*/ 31644 h 169746"/>
                <a:gd name="connsiteX2" fmla="*/ 52775 w 105574"/>
                <a:gd name="connsiteY2" fmla="*/ 6231 h 169746"/>
                <a:gd name="connsiteX3" fmla="*/ 87627 w 105574"/>
                <a:gd name="connsiteY3" fmla="*/ 36825 h 169746"/>
                <a:gd name="connsiteX4" fmla="*/ 62442 w 105574"/>
                <a:gd name="connsiteY4" fmla="*/ 71366 h 169746"/>
                <a:gd name="connsiteX5" fmla="*/ 30897 w 105574"/>
                <a:gd name="connsiteY5" fmla="*/ 51628 h 169746"/>
                <a:gd name="connsiteX6" fmla="*/ 68039 w 105574"/>
                <a:gd name="connsiteY6" fmla="*/ 75067 h 169746"/>
                <a:gd name="connsiteX7" fmla="*/ 98821 w 105574"/>
                <a:gd name="connsiteY7" fmla="*/ 36825 h 169746"/>
                <a:gd name="connsiteX8" fmla="*/ 53029 w 105574"/>
                <a:gd name="connsiteY8" fmla="*/ 63 h 169746"/>
                <a:gd name="connsiteX9" fmla="*/ 6984 w 105574"/>
                <a:gd name="connsiteY9" fmla="*/ 41266 h 169746"/>
                <a:gd name="connsiteX10" fmla="*/ 18177 w 105574"/>
                <a:gd name="connsiteY10" fmla="*/ 68406 h 169746"/>
                <a:gd name="connsiteX11" fmla="*/ 36748 w 105574"/>
                <a:gd name="connsiteY11" fmla="*/ 81729 h 169746"/>
                <a:gd name="connsiteX12" fmla="*/ 115 w 105574"/>
                <a:gd name="connsiteY12" fmla="*/ 127126 h 169746"/>
                <a:gd name="connsiteX13" fmla="*/ 52775 w 105574"/>
                <a:gd name="connsiteY13" fmla="*/ 169809 h 169746"/>
                <a:gd name="connsiteX14" fmla="*/ 105690 w 105574"/>
                <a:gd name="connsiteY14" fmla="*/ 122932 h 169746"/>
                <a:gd name="connsiteX15" fmla="*/ 93224 w 105574"/>
                <a:gd name="connsiteY15" fmla="*/ 92585 h 169746"/>
                <a:gd name="connsiteX16" fmla="*/ 68039 w 105574"/>
                <a:gd name="connsiteY16" fmla="*/ 75067 h 169746"/>
                <a:gd name="connsiteX17" fmla="*/ 42599 w 105574"/>
                <a:gd name="connsiteY17" fmla="*/ 85430 h 169746"/>
                <a:gd name="connsiteX18" fmla="*/ 73890 w 105574"/>
                <a:gd name="connsiteY18" fmla="*/ 104674 h 169746"/>
                <a:gd name="connsiteX19" fmla="*/ 92970 w 105574"/>
                <a:gd name="connsiteY19" fmla="*/ 131814 h 169746"/>
                <a:gd name="connsiteX20" fmla="*/ 53029 w 105574"/>
                <a:gd name="connsiteY20" fmla="*/ 162901 h 169746"/>
                <a:gd name="connsiteX21" fmla="*/ 12835 w 105574"/>
                <a:gd name="connsiteY21" fmla="*/ 127126 h 169746"/>
                <a:gd name="connsiteX22" fmla="*/ 42599 w 105574"/>
                <a:gd name="connsiteY22" fmla="*/ 85430 h 16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5574" h="169746">
                  <a:moveTo>
                    <a:pt x="30897" y="51628"/>
                  </a:moveTo>
                  <a:cubicBezTo>
                    <a:pt x="19195" y="44226"/>
                    <a:pt x="18177" y="35838"/>
                    <a:pt x="18177" y="31644"/>
                  </a:cubicBezTo>
                  <a:cubicBezTo>
                    <a:pt x="18177" y="16593"/>
                    <a:pt x="34713" y="6231"/>
                    <a:pt x="52775" y="6231"/>
                  </a:cubicBezTo>
                  <a:cubicBezTo>
                    <a:pt x="71346" y="6231"/>
                    <a:pt x="87627" y="19061"/>
                    <a:pt x="87627" y="36825"/>
                  </a:cubicBezTo>
                  <a:cubicBezTo>
                    <a:pt x="87627" y="50888"/>
                    <a:pt x="77706" y="62731"/>
                    <a:pt x="62442" y="71366"/>
                  </a:cubicBezTo>
                  <a:lnTo>
                    <a:pt x="30897" y="51628"/>
                  </a:lnTo>
                  <a:close/>
                  <a:moveTo>
                    <a:pt x="68039" y="75067"/>
                  </a:moveTo>
                  <a:cubicBezTo>
                    <a:pt x="86356" y="65938"/>
                    <a:pt x="98821" y="53109"/>
                    <a:pt x="98821" y="36825"/>
                  </a:cubicBezTo>
                  <a:cubicBezTo>
                    <a:pt x="98821" y="14126"/>
                    <a:pt x="76180" y="63"/>
                    <a:pt x="53029" y="63"/>
                  </a:cubicBezTo>
                  <a:cubicBezTo>
                    <a:pt x="27590" y="63"/>
                    <a:pt x="6984" y="18320"/>
                    <a:pt x="6984" y="41266"/>
                  </a:cubicBezTo>
                  <a:cubicBezTo>
                    <a:pt x="6984" y="45707"/>
                    <a:pt x="7492" y="56809"/>
                    <a:pt x="18177" y="68406"/>
                  </a:cubicBezTo>
                  <a:cubicBezTo>
                    <a:pt x="20975" y="71366"/>
                    <a:pt x="30388" y="77534"/>
                    <a:pt x="36748" y="81729"/>
                  </a:cubicBezTo>
                  <a:cubicBezTo>
                    <a:pt x="21993" y="88884"/>
                    <a:pt x="115" y="102700"/>
                    <a:pt x="115" y="127126"/>
                  </a:cubicBezTo>
                  <a:cubicBezTo>
                    <a:pt x="115" y="153279"/>
                    <a:pt x="26063" y="169809"/>
                    <a:pt x="52775" y="169809"/>
                  </a:cubicBezTo>
                  <a:cubicBezTo>
                    <a:pt x="81522" y="169809"/>
                    <a:pt x="105690" y="149331"/>
                    <a:pt x="105690" y="122932"/>
                  </a:cubicBezTo>
                  <a:cubicBezTo>
                    <a:pt x="105690" y="114050"/>
                    <a:pt x="102891" y="102947"/>
                    <a:pt x="93224" y="92585"/>
                  </a:cubicBezTo>
                  <a:cubicBezTo>
                    <a:pt x="88391" y="87403"/>
                    <a:pt x="84320" y="84936"/>
                    <a:pt x="68039" y="75067"/>
                  </a:cubicBezTo>
                  <a:close/>
                  <a:moveTo>
                    <a:pt x="42599" y="85430"/>
                  </a:moveTo>
                  <a:lnTo>
                    <a:pt x="73890" y="104674"/>
                  </a:lnTo>
                  <a:cubicBezTo>
                    <a:pt x="81013" y="109362"/>
                    <a:pt x="92970" y="116764"/>
                    <a:pt x="92970" y="131814"/>
                  </a:cubicBezTo>
                  <a:cubicBezTo>
                    <a:pt x="92970" y="150071"/>
                    <a:pt x="73890" y="162901"/>
                    <a:pt x="53029" y="162901"/>
                  </a:cubicBezTo>
                  <a:cubicBezTo>
                    <a:pt x="31151" y="162901"/>
                    <a:pt x="12835" y="147604"/>
                    <a:pt x="12835" y="127126"/>
                  </a:cubicBezTo>
                  <a:cubicBezTo>
                    <a:pt x="12835" y="112816"/>
                    <a:pt x="20975" y="97026"/>
                    <a:pt x="42599" y="85430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59E3E58-CEBF-0280-8782-C04BB76360CF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8995256" y="5824514"/>
              <a:ext cx="59020" cy="246724"/>
            </a:xfrm>
            <a:custGeom>
              <a:avLst/>
              <a:gdLst>
                <a:gd name="connsiteX0" fmla="*/ 59140 w 59020"/>
                <a:gd name="connsiteY0" fmla="*/ 123425 h 246724"/>
                <a:gd name="connsiteX1" fmla="*/ 42350 w 59020"/>
                <a:gd name="connsiteY1" fmla="*/ 46447 h 246724"/>
                <a:gd name="connsiteX2" fmla="*/ 2664 w 59020"/>
                <a:gd name="connsiteY2" fmla="*/ 63 h 246724"/>
                <a:gd name="connsiteX3" fmla="*/ 120 w 59020"/>
                <a:gd name="connsiteY3" fmla="*/ 2530 h 246724"/>
                <a:gd name="connsiteX4" fmla="*/ 4953 w 59020"/>
                <a:gd name="connsiteY4" fmla="*/ 8205 h 246724"/>
                <a:gd name="connsiteX5" fmla="*/ 44385 w 59020"/>
                <a:gd name="connsiteY5" fmla="*/ 123425 h 246724"/>
                <a:gd name="connsiteX6" fmla="*/ 3427 w 59020"/>
                <a:gd name="connsiteY6" fmla="*/ 240126 h 246724"/>
                <a:gd name="connsiteX7" fmla="*/ 120 w 59020"/>
                <a:gd name="connsiteY7" fmla="*/ 244320 h 246724"/>
                <a:gd name="connsiteX8" fmla="*/ 2664 w 59020"/>
                <a:gd name="connsiteY8" fmla="*/ 246788 h 246724"/>
                <a:gd name="connsiteX9" fmla="*/ 43113 w 59020"/>
                <a:gd name="connsiteY9" fmla="*/ 198676 h 246724"/>
                <a:gd name="connsiteX10" fmla="*/ 59140 w 59020"/>
                <a:gd name="connsiteY10" fmla="*/ 123425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020" h="246724">
                  <a:moveTo>
                    <a:pt x="59140" y="123425"/>
                  </a:moveTo>
                  <a:cubicBezTo>
                    <a:pt x="59140" y="104181"/>
                    <a:pt x="56342" y="74327"/>
                    <a:pt x="42350" y="46447"/>
                  </a:cubicBezTo>
                  <a:cubicBezTo>
                    <a:pt x="27086" y="16100"/>
                    <a:pt x="5208" y="63"/>
                    <a:pt x="2664" y="63"/>
                  </a:cubicBezTo>
                  <a:cubicBezTo>
                    <a:pt x="1137" y="63"/>
                    <a:pt x="120" y="1050"/>
                    <a:pt x="120" y="2530"/>
                  </a:cubicBezTo>
                  <a:cubicBezTo>
                    <a:pt x="120" y="3270"/>
                    <a:pt x="120" y="3764"/>
                    <a:pt x="4953" y="8205"/>
                  </a:cubicBezTo>
                  <a:cubicBezTo>
                    <a:pt x="29884" y="32630"/>
                    <a:pt x="44385" y="71860"/>
                    <a:pt x="44385" y="123425"/>
                  </a:cubicBezTo>
                  <a:cubicBezTo>
                    <a:pt x="44385" y="165615"/>
                    <a:pt x="34972" y="209039"/>
                    <a:pt x="3427" y="240126"/>
                  </a:cubicBezTo>
                  <a:cubicBezTo>
                    <a:pt x="120" y="243087"/>
                    <a:pt x="120" y="243580"/>
                    <a:pt x="120" y="244320"/>
                  </a:cubicBezTo>
                  <a:cubicBezTo>
                    <a:pt x="120" y="245801"/>
                    <a:pt x="1137" y="246788"/>
                    <a:pt x="2664" y="246788"/>
                  </a:cubicBezTo>
                  <a:cubicBezTo>
                    <a:pt x="5208" y="246788"/>
                    <a:pt x="28104" y="230010"/>
                    <a:pt x="43113" y="198676"/>
                  </a:cubicBezTo>
                  <a:cubicBezTo>
                    <a:pt x="56087" y="171537"/>
                    <a:pt x="59140" y="144150"/>
                    <a:pt x="59140" y="123425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00" name="Group 99" descr="\documentclass{article}&#10;\input{Macros.tex}&#10;\begin{document}&#10;$P_2(x_2 = 6)$&#10;&#10;\end{document}" title="IguanaTex Shape Display">
            <a:extLst>
              <a:ext uri="{FF2B5EF4-FFF2-40B4-BE49-F238E27FC236}">
                <a16:creationId xmlns:a16="http://schemas.microsoft.com/office/drawing/2014/main" id="{BC88DEB4-4CA0-F728-0BE3-CDE3C2B24810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5867400" y="5864469"/>
            <a:ext cx="1165643" cy="246724"/>
            <a:chOff x="7836432" y="7427221"/>
            <a:chExt cx="1165643" cy="246724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E95793-8F72-0542-91AF-EDF46B3D47C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836432" y="7443752"/>
              <a:ext cx="181639" cy="168513"/>
            </a:xfrm>
            <a:custGeom>
              <a:avLst/>
              <a:gdLst>
                <a:gd name="connsiteX0" fmla="*/ 66983 w 181639"/>
                <a:gd name="connsiteY0" fmla="*/ 90611 h 168513"/>
                <a:gd name="connsiteX1" fmla="*/ 110231 w 181639"/>
                <a:gd name="connsiteY1" fmla="*/ 90611 h 168513"/>
                <a:gd name="connsiteX2" fmla="*/ 181716 w 181639"/>
                <a:gd name="connsiteY2" fmla="*/ 37318 h 168513"/>
                <a:gd name="connsiteX3" fmla="*/ 131600 w 181639"/>
                <a:gd name="connsiteY3" fmla="*/ 63 h 168513"/>
                <a:gd name="connsiteX4" fmla="*/ 49175 w 181639"/>
                <a:gd name="connsiteY4" fmla="*/ 63 h 168513"/>
                <a:gd name="connsiteX5" fmla="*/ 41543 w 181639"/>
                <a:gd name="connsiteY5" fmla="*/ 4751 h 168513"/>
                <a:gd name="connsiteX6" fmla="*/ 48921 w 181639"/>
                <a:gd name="connsiteY6" fmla="*/ 7711 h 168513"/>
                <a:gd name="connsiteX7" fmla="*/ 59860 w 181639"/>
                <a:gd name="connsiteY7" fmla="*/ 8205 h 168513"/>
                <a:gd name="connsiteX8" fmla="*/ 65457 w 181639"/>
                <a:gd name="connsiteY8" fmla="*/ 12152 h 168513"/>
                <a:gd name="connsiteX9" fmla="*/ 64439 w 181639"/>
                <a:gd name="connsiteY9" fmla="*/ 16840 h 168513"/>
                <a:gd name="connsiteX10" fmla="*/ 30350 w 181639"/>
                <a:gd name="connsiteY10" fmla="*/ 149331 h 168513"/>
                <a:gd name="connsiteX11" fmla="*/ 7200 w 181639"/>
                <a:gd name="connsiteY11" fmla="*/ 160927 h 168513"/>
                <a:gd name="connsiteX12" fmla="*/ 77 w 181639"/>
                <a:gd name="connsiteY12" fmla="*/ 165615 h 168513"/>
                <a:gd name="connsiteX13" fmla="*/ 3893 w 181639"/>
                <a:gd name="connsiteY13" fmla="*/ 168576 h 168513"/>
                <a:gd name="connsiteX14" fmla="*/ 36201 w 181639"/>
                <a:gd name="connsiteY14" fmla="*/ 167836 h 168513"/>
                <a:gd name="connsiteX15" fmla="*/ 52482 w 181639"/>
                <a:gd name="connsiteY15" fmla="*/ 168082 h 168513"/>
                <a:gd name="connsiteX16" fmla="*/ 69018 w 181639"/>
                <a:gd name="connsiteY16" fmla="*/ 168576 h 168513"/>
                <a:gd name="connsiteX17" fmla="*/ 74106 w 181639"/>
                <a:gd name="connsiteY17" fmla="*/ 163641 h 168513"/>
                <a:gd name="connsiteX18" fmla="*/ 66983 w 181639"/>
                <a:gd name="connsiteY18" fmla="*/ 160927 h 168513"/>
                <a:gd name="connsiteX19" fmla="*/ 50447 w 181639"/>
                <a:gd name="connsiteY19" fmla="*/ 156486 h 168513"/>
                <a:gd name="connsiteX20" fmla="*/ 51211 w 181639"/>
                <a:gd name="connsiteY20" fmla="*/ 152292 h 168513"/>
                <a:gd name="connsiteX21" fmla="*/ 66983 w 181639"/>
                <a:gd name="connsiteY21" fmla="*/ 90611 h 168513"/>
                <a:gd name="connsiteX22" fmla="*/ 85300 w 181639"/>
                <a:gd name="connsiteY22" fmla="*/ 17087 h 168513"/>
                <a:gd name="connsiteX23" fmla="*/ 99037 w 181639"/>
                <a:gd name="connsiteY23" fmla="*/ 7711 h 168513"/>
                <a:gd name="connsiteX24" fmla="*/ 123459 w 181639"/>
                <a:gd name="connsiteY24" fmla="*/ 7711 h 168513"/>
                <a:gd name="connsiteX25" fmla="*/ 158057 w 181639"/>
                <a:gd name="connsiteY25" fmla="*/ 31397 h 168513"/>
                <a:gd name="connsiteX26" fmla="*/ 143048 w 181639"/>
                <a:gd name="connsiteY26" fmla="*/ 71119 h 168513"/>
                <a:gd name="connsiteX27" fmla="*/ 103871 w 181639"/>
                <a:gd name="connsiteY27" fmla="*/ 84196 h 168513"/>
                <a:gd name="connsiteX28" fmla="*/ 68001 w 181639"/>
                <a:gd name="connsiteY28" fmla="*/ 84196 h 168513"/>
                <a:gd name="connsiteX29" fmla="*/ 85300 w 181639"/>
                <a:gd name="connsiteY29" fmla="*/ 17087 h 16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1639" h="168513">
                  <a:moveTo>
                    <a:pt x="66983" y="90611"/>
                  </a:moveTo>
                  <a:lnTo>
                    <a:pt x="110231" y="90611"/>
                  </a:lnTo>
                  <a:cubicBezTo>
                    <a:pt x="146355" y="90611"/>
                    <a:pt x="181716" y="64951"/>
                    <a:pt x="181716" y="37318"/>
                  </a:cubicBezTo>
                  <a:cubicBezTo>
                    <a:pt x="181716" y="18320"/>
                    <a:pt x="164926" y="63"/>
                    <a:pt x="131600" y="63"/>
                  </a:cubicBezTo>
                  <a:lnTo>
                    <a:pt x="49175" y="63"/>
                  </a:lnTo>
                  <a:cubicBezTo>
                    <a:pt x="44342" y="63"/>
                    <a:pt x="41543" y="63"/>
                    <a:pt x="41543" y="4751"/>
                  </a:cubicBezTo>
                  <a:cubicBezTo>
                    <a:pt x="41543" y="7711"/>
                    <a:pt x="43833" y="7711"/>
                    <a:pt x="48921" y="7711"/>
                  </a:cubicBezTo>
                  <a:cubicBezTo>
                    <a:pt x="52228" y="7711"/>
                    <a:pt x="56807" y="7958"/>
                    <a:pt x="59860" y="8205"/>
                  </a:cubicBezTo>
                  <a:cubicBezTo>
                    <a:pt x="63930" y="8698"/>
                    <a:pt x="65457" y="9438"/>
                    <a:pt x="65457" y="12152"/>
                  </a:cubicBezTo>
                  <a:cubicBezTo>
                    <a:pt x="65457" y="13139"/>
                    <a:pt x="65202" y="13879"/>
                    <a:pt x="64439" y="16840"/>
                  </a:cubicBezTo>
                  <a:lnTo>
                    <a:pt x="30350" y="149331"/>
                  </a:lnTo>
                  <a:cubicBezTo>
                    <a:pt x="27806" y="158954"/>
                    <a:pt x="27297" y="160927"/>
                    <a:pt x="7200" y="160927"/>
                  </a:cubicBezTo>
                  <a:cubicBezTo>
                    <a:pt x="2875" y="160927"/>
                    <a:pt x="77" y="160927"/>
                    <a:pt x="77" y="165615"/>
                  </a:cubicBezTo>
                  <a:cubicBezTo>
                    <a:pt x="77" y="168576"/>
                    <a:pt x="3129" y="168576"/>
                    <a:pt x="3893" y="168576"/>
                  </a:cubicBezTo>
                  <a:cubicBezTo>
                    <a:pt x="11016" y="168576"/>
                    <a:pt x="29078" y="167836"/>
                    <a:pt x="36201" y="167836"/>
                  </a:cubicBezTo>
                  <a:cubicBezTo>
                    <a:pt x="41543" y="167836"/>
                    <a:pt x="47140" y="168082"/>
                    <a:pt x="52482" y="168082"/>
                  </a:cubicBezTo>
                  <a:cubicBezTo>
                    <a:pt x="58079" y="168082"/>
                    <a:pt x="63676" y="168576"/>
                    <a:pt x="69018" y="168576"/>
                  </a:cubicBezTo>
                  <a:cubicBezTo>
                    <a:pt x="70799" y="168576"/>
                    <a:pt x="74106" y="168576"/>
                    <a:pt x="74106" y="163641"/>
                  </a:cubicBezTo>
                  <a:cubicBezTo>
                    <a:pt x="74106" y="160927"/>
                    <a:pt x="71817" y="160927"/>
                    <a:pt x="66983" y="160927"/>
                  </a:cubicBezTo>
                  <a:cubicBezTo>
                    <a:pt x="57570" y="160927"/>
                    <a:pt x="50447" y="160927"/>
                    <a:pt x="50447" y="156486"/>
                  </a:cubicBezTo>
                  <a:cubicBezTo>
                    <a:pt x="50447" y="155006"/>
                    <a:pt x="50956" y="153772"/>
                    <a:pt x="51211" y="152292"/>
                  </a:cubicBezTo>
                  <a:lnTo>
                    <a:pt x="66983" y="90611"/>
                  </a:lnTo>
                  <a:close/>
                  <a:moveTo>
                    <a:pt x="85300" y="17087"/>
                  </a:moveTo>
                  <a:cubicBezTo>
                    <a:pt x="87589" y="8451"/>
                    <a:pt x="88098" y="7711"/>
                    <a:pt x="99037" y="7711"/>
                  </a:cubicBezTo>
                  <a:lnTo>
                    <a:pt x="123459" y="7711"/>
                  </a:lnTo>
                  <a:cubicBezTo>
                    <a:pt x="144574" y="7711"/>
                    <a:pt x="158057" y="14373"/>
                    <a:pt x="158057" y="31397"/>
                  </a:cubicBezTo>
                  <a:cubicBezTo>
                    <a:pt x="158057" y="41019"/>
                    <a:pt x="152969" y="62237"/>
                    <a:pt x="143048" y="71119"/>
                  </a:cubicBezTo>
                  <a:cubicBezTo>
                    <a:pt x="130328" y="82222"/>
                    <a:pt x="115064" y="84196"/>
                    <a:pt x="103871" y="84196"/>
                  </a:cubicBezTo>
                  <a:lnTo>
                    <a:pt x="68001" y="84196"/>
                  </a:lnTo>
                  <a:lnTo>
                    <a:pt x="85300" y="17087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52E9CF7-D637-B442-317A-0D21096B2C7C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000801" y="7534595"/>
              <a:ext cx="78710" cy="114677"/>
            </a:xfrm>
            <a:custGeom>
              <a:avLst/>
              <a:gdLst>
                <a:gd name="connsiteX0" fmla="*/ 78794 w 78710"/>
                <a:gd name="connsiteY0" fmla="*/ 83309 h 114677"/>
                <a:gd name="connsiteX1" fmla="*/ 72739 w 78710"/>
                <a:gd name="connsiteY1" fmla="*/ 83309 h 114677"/>
                <a:gd name="connsiteX2" fmla="*/ 68109 w 78710"/>
                <a:gd name="connsiteY2" fmla="*/ 99026 h 114677"/>
                <a:gd name="connsiteX3" fmla="*/ 50479 w 78710"/>
                <a:gd name="connsiteY3" fmla="*/ 100062 h 114677"/>
                <a:gd name="connsiteX4" fmla="*/ 17713 w 78710"/>
                <a:gd name="connsiteY4" fmla="*/ 100062 h 114677"/>
                <a:gd name="connsiteX5" fmla="*/ 53328 w 78710"/>
                <a:gd name="connsiteY5" fmla="*/ 71047 h 114677"/>
                <a:gd name="connsiteX6" fmla="*/ 78794 w 78710"/>
                <a:gd name="connsiteY6" fmla="*/ 33742 h 114677"/>
                <a:gd name="connsiteX7" fmla="*/ 37123 w 78710"/>
                <a:gd name="connsiteY7" fmla="*/ 64 h 114677"/>
                <a:gd name="connsiteX8" fmla="*/ 83 w 78710"/>
                <a:gd name="connsiteY8" fmla="*/ 30979 h 114677"/>
                <a:gd name="connsiteX9" fmla="*/ 9521 w 78710"/>
                <a:gd name="connsiteY9" fmla="*/ 40650 h 114677"/>
                <a:gd name="connsiteX10" fmla="*/ 18959 w 78710"/>
                <a:gd name="connsiteY10" fmla="*/ 31497 h 114677"/>
                <a:gd name="connsiteX11" fmla="*/ 8453 w 78710"/>
                <a:gd name="connsiteY11" fmla="*/ 22343 h 114677"/>
                <a:gd name="connsiteX12" fmla="*/ 34452 w 78710"/>
                <a:gd name="connsiteY12" fmla="*/ 6282 h 114677"/>
                <a:gd name="connsiteX13" fmla="*/ 61520 w 78710"/>
                <a:gd name="connsiteY13" fmla="*/ 33742 h 114677"/>
                <a:gd name="connsiteX14" fmla="*/ 44781 w 78710"/>
                <a:gd name="connsiteY14" fmla="*/ 66902 h 114677"/>
                <a:gd name="connsiteX15" fmla="*/ 1864 w 78710"/>
                <a:gd name="connsiteY15" fmla="*/ 108006 h 114677"/>
                <a:gd name="connsiteX16" fmla="*/ 83 w 78710"/>
                <a:gd name="connsiteY16" fmla="*/ 114742 h 114677"/>
                <a:gd name="connsiteX17" fmla="*/ 73451 w 78710"/>
                <a:gd name="connsiteY17" fmla="*/ 114742 h 114677"/>
                <a:gd name="connsiteX18" fmla="*/ 78794 w 78710"/>
                <a:gd name="connsiteY18" fmla="*/ 83309 h 11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710" h="114677">
                  <a:moveTo>
                    <a:pt x="78794" y="83309"/>
                  </a:moveTo>
                  <a:lnTo>
                    <a:pt x="72739" y="83309"/>
                  </a:lnTo>
                  <a:cubicBezTo>
                    <a:pt x="72205" y="87109"/>
                    <a:pt x="70424" y="97298"/>
                    <a:pt x="68109" y="99026"/>
                  </a:cubicBezTo>
                  <a:cubicBezTo>
                    <a:pt x="66684" y="100062"/>
                    <a:pt x="52972" y="100062"/>
                    <a:pt x="50479" y="100062"/>
                  </a:cubicBezTo>
                  <a:lnTo>
                    <a:pt x="17713" y="100062"/>
                  </a:lnTo>
                  <a:cubicBezTo>
                    <a:pt x="36411" y="84000"/>
                    <a:pt x="42644" y="79164"/>
                    <a:pt x="53328" y="71047"/>
                  </a:cubicBezTo>
                  <a:cubicBezTo>
                    <a:pt x="66506" y="60857"/>
                    <a:pt x="78794" y="50149"/>
                    <a:pt x="78794" y="33742"/>
                  </a:cubicBezTo>
                  <a:cubicBezTo>
                    <a:pt x="78794" y="12845"/>
                    <a:pt x="59917" y="64"/>
                    <a:pt x="37123" y="64"/>
                  </a:cubicBezTo>
                  <a:cubicBezTo>
                    <a:pt x="15042" y="64"/>
                    <a:pt x="83" y="15090"/>
                    <a:pt x="83" y="30979"/>
                  </a:cubicBezTo>
                  <a:cubicBezTo>
                    <a:pt x="83" y="39787"/>
                    <a:pt x="7740" y="40650"/>
                    <a:pt x="9521" y="40650"/>
                  </a:cubicBezTo>
                  <a:cubicBezTo>
                    <a:pt x="13795" y="40650"/>
                    <a:pt x="18959" y="37714"/>
                    <a:pt x="18959" y="31497"/>
                  </a:cubicBezTo>
                  <a:cubicBezTo>
                    <a:pt x="18959" y="28388"/>
                    <a:pt x="17713" y="22343"/>
                    <a:pt x="8453" y="22343"/>
                  </a:cubicBezTo>
                  <a:cubicBezTo>
                    <a:pt x="13973" y="10081"/>
                    <a:pt x="26082" y="6282"/>
                    <a:pt x="34452" y="6282"/>
                  </a:cubicBezTo>
                  <a:cubicBezTo>
                    <a:pt x="52260" y="6282"/>
                    <a:pt x="61520" y="19753"/>
                    <a:pt x="61520" y="33742"/>
                  </a:cubicBezTo>
                  <a:cubicBezTo>
                    <a:pt x="61520" y="48768"/>
                    <a:pt x="50479" y="60685"/>
                    <a:pt x="44781" y="66902"/>
                  </a:cubicBezTo>
                  <a:lnTo>
                    <a:pt x="1864" y="108006"/>
                  </a:lnTo>
                  <a:cubicBezTo>
                    <a:pt x="83" y="109561"/>
                    <a:pt x="83" y="109906"/>
                    <a:pt x="83" y="114742"/>
                  </a:cubicBezTo>
                  <a:lnTo>
                    <a:pt x="73451" y="114742"/>
                  </a:lnTo>
                  <a:lnTo>
                    <a:pt x="78794" y="83309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C82BF4C-5F94-5E6A-EF36-457B0961C400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128893" y="7427221"/>
              <a:ext cx="59020" cy="246724"/>
            </a:xfrm>
            <a:custGeom>
              <a:avLst/>
              <a:gdLst>
                <a:gd name="connsiteX0" fmla="*/ 59108 w 59020"/>
                <a:gd name="connsiteY0" fmla="*/ 244320 h 246724"/>
                <a:gd name="connsiteX1" fmla="*/ 54783 w 59020"/>
                <a:gd name="connsiteY1" fmla="*/ 238892 h 246724"/>
                <a:gd name="connsiteX2" fmla="*/ 14843 w 59020"/>
                <a:gd name="connsiteY2" fmla="*/ 123425 h 246724"/>
                <a:gd name="connsiteX3" fmla="*/ 55801 w 59020"/>
                <a:gd name="connsiteY3" fmla="*/ 6724 h 246724"/>
                <a:gd name="connsiteX4" fmla="*/ 59108 w 59020"/>
                <a:gd name="connsiteY4" fmla="*/ 2530 h 246724"/>
                <a:gd name="connsiteX5" fmla="*/ 56564 w 59020"/>
                <a:gd name="connsiteY5" fmla="*/ 63 h 246724"/>
                <a:gd name="connsiteX6" fmla="*/ 16115 w 59020"/>
                <a:gd name="connsiteY6" fmla="*/ 48174 h 246724"/>
                <a:gd name="connsiteX7" fmla="*/ 88 w 59020"/>
                <a:gd name="connsiteY7" fmla="*/ 123425 h 246724"/>
                <a:gd name="connsiteX8" fmla="*/ 16878 w 59020"/>
                <a:gd name="connsiteY8" fmla="*/ 200403 h 246724"/>
                <a:gd name="connsiteX9" fmla="*/ 56564 w 59020"/>
                <a:gd name="connsiteY9" fmla="*/ 246788 h 246724"/>
                <a:gd name="connsiteX10" fmla="*/ 59108 w 59020"/>
                <a:gd name="connsiteY10" fmla="*/ 244320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020" h="246724">
                  <a:moveTo>
                    <a:pt x="59108" y="244320"/>
                  </a:moveTo>
                  <a:cubicBezTo>
                    <a:pt x="59108" y="243580"/>
                    <a:pt x="59108" y="243087"/>
                    <a:pt x="54783" y="238892"/>
                  </a:cubicBezTo>
                  <a:cubicBezTo>
                    <a:pt x="22983" y="207805"/>
                    <a:pt x="14843" y="161174"/>
                    <a:pt x="14843" y="123425"/>
                  </a:cubicBezTo>
                  <a:cubicBezTo>
                    <a:pt x="14843" y="80495"/>
                    <a:pt x="24510" y="37565"/>
                    <a:pt x="55801" y="6724"/>
                  </a:cubicBezTo>
                  <a:cubicBezTo>
                    <a:pt x="59108" y="3764"/>
                    <a:pt x="59108" y="3270"/>
                    <a:pt x="59108" y="2530"/>
                  </a:cubicBezTo>
                  <a:cubicBezTo>
                    <a:pt x="59108" y="803"/>
                    <a:pt x="58090" y="63"/>
                    <a:pt x="56564" y="63"/>
                  </a:cubicBezTo>
                  <a:cubicBezTo>
                    <a:pt x="54020" y="63"/>
                    <a:pt x="31124" y="16840"/>
                    <a:pt x="16115" y="48174"/>
                  </a:cubicBezTo>
                  <a:cubicBezTo>
                    <a:pt x="3140" y="75314"/>
                    <a:pt x="88" y="102700"/>
                    <a:pt x="88" y="123425"/>
                  </a:cubicBezTo>
                  <a:cubicBezTo>
                    <a:pt x="88" y="142670"/>
                    <a:pt x="2886" y="172523"/>
                    <a:pt x="16878" y="200403"/>
                  </a:cubicBezTo>
                  <a:cubicBezTo>
                    <a:pt x="32142" y="230750"/>
                    <a:pt x="54020" y="246788"/>
                    <a:pt x="56564" y="246788"/>
                  </a:cubicBezTo>
                  <a:cubicBezTo>
                    <a:pt x="58090" y="246788"/>
                    <a:pt x="59108" y="246047"/>
                    <a:pt x="59108" y="244320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9B44D60-4B55-DB2E-D92D-CDFBEF1BA12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210018" y="7503212"/>
              <a:ext cx="126689" cy="111766"/>
            </a:xfrm>
            <a:custGeom>
              <a:avLst/>
              <a:gdLst>
                <a:gd name="connsiteX0" fmla="*/ 77683 w 126689"/>
                <a:gd name="connsiteY0" fmla="*/ 34604 h 111766"/>
                <a:gd name="connsiteX1" fmla="*/ 102868 w 126689"/>
                <a:gd name="connsiteY1" fmla="*/ 5491 h 111766"/>
                <a:gd name="connsiteX2" fmla="*/ 115588 w 126689"/>
                <a:gd name="connsiteY2" fmla="*/ 8698 h 111766"/>
                <a:gd name="connsiteX3" fmla="*/ 103377 w 126689"/>
                <a:gd name="connsiteY3" fmla="*/ 22021 h 111766"/>
                <a:gd name="connsiteX4" fmla="*/ 113044 w 126689"/>
                <a:gd name="connsiteY4" fmla="*/ 30657 h 111766"/>
                <a:gd name="connsiteX5" fmla="*/ 126781 w 126689"/>
                <a:gd name="connsiteY5" fmla="*/ 16347 h 111766"/>
                <a:gd name="connsiteX6" fmla="*/ 103122 w 126689"/>
                <a:gd name="connsiteY6" fmla="*/ 63 h 111766"/>
                <a:gd name="connsiteX7" fmla="*/ 76411 w 126689"/>
                <a:gd name="connsiteY7" fmla="*/ 18814 h 111766"/>
                <a:gd name="connsiteX8" fmla="*/ 48936 w 126689"/>
                <a:gd name="connsiteY8" fmla="*/ 63 h 111766"/>
                <a:gd name="connsiteX9" fmla="*/ 7978 w 126689"/>
                <a:gd name="connsiteY9" fmla="*/ 38058 h 111766"/>
                <a:gd name="connsiteX10" fmla="*/ 11031 w 126689"/>
                <a:gd name="connsiteY10" fmla="*/ 40526 h 111766"/>
                <a:gd name="connsiteX11" fmla="*/ 14338 w 126689"/>
                <a:gd name="connsiteY11" fmla="*/ 37812 h 111766"/>
                <a:gd name="connsiteX12" fmla="*/ 48427 w 126689"/>
                <a:gd name="connsiteY12" fmla="*/ 5491 h 111766"/>
                <a:gd name="connsiteX13" fmla="*/ 62164 w 126689"/>
                <a:gd name="connsiteY13" fmla="*/ 22021 h 111766"/>
                <a:gd name="connsiteX14" fmla="*/ 48427 w 126689"/>
                <a:gd name="connsiteY14" fmla="*/ 80742 h 111766"/>
                <a:gd name="connsiteX15" fmla="*/ 24259 w 126689"/>
                <a:gd name="connsiteY15" fmla="*/ 106401 h 111766"/>
                <a:gd name="connsiteX16" fmla="*/ 11539 w 126689"/>
                <a:gd name="connsiteY16" fmla="*/ 103194 h 111766"/>
                <a:gd name="connsiteX17" fmla="*/ 23496 w 126689"/>
                <a:gd name="connsiteY17" fmla="*/ 89871 h 111766"/>
                <a:gd name="connsiteX18" fmla="*/ 14083 w 126689"/>
                <a:gd name="connsiteY18" fmla="*/ 81235 h 111766"/>
                <a:gd name="connsiteX19" fmla="*/ 91 w 126689"/>
                <a:gd name="connsiteY19" fmla="*/ 95545 h 111766"/>
                <a:gd name="connsiteX20" fmla="*/ 24005 w 126689"/>
                <a:gd name="connsiteY20" fmla="*/ 111829 h 111766"/>
                <a:gd name="connsiteX21" fmla="*/ 50716 w 126689"/>
                <a:gd name="connsiteY21" fmla="*/ 93078 h 111766"/>
                <a:gd name="connsiteX22" fmla="*/ 78191 w 126689"/>
                <a:gd name="connsiteY22" fmla="*/ 111829 h 111766"/>
                <a:gd name="connsiteX23" fmla="*/ 118895 w 126689"/>
                <a:gd name="connsiteY23" fmla="*/ 73833 h 111766"/>
                <a:gd name="connsiteX24" fmla="*/ 115842 w 126689"/>
                <a:gd name="connsiteY24" fmla="*/ 71366 h 111766"/>
                <a:gd name="connsiteX25" fmla="*/ 112535 w 126689"/>
                <a:gd name="connsiteY25" fmla="*/ 74080 h 111766"/>
                <a:gd name="connsiteX26" fmla="*/ 78700 w 126689"/>
                <a:gd name="connsiteY26" fmla="*/ 106401 h 111766"/>
                <a:gd name="connsiteX27" fmla="*/ 64708 w 126689"/>
                <a:gd name="connsiteY27" fmla="*/ 90117 h 111766"/>
                <a:gd name="connsiteX28" fmla="*/ 69033 w 126689"/>
                <a:gd name="connsiteY28" fmla="*/ 68406 h 111766"/>
                <a:gd name="connsiteX29" fmla="*/ 77683 w 126689"/>
                <a:gd name="connsiteY29" fmla="*/ 34604 h 111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689" h="111766">
                  <a:moveTo>
                    <a:pt x="77683" y="34604"/>
                  </a:moveTo>
                  <a:cubicBezTo>
                    <a:pt x="79209" y="28189"/>
                    <a:pt x="85060" y="5491"/>
                    <a:pt x="102868" y="5491"/>
                  </a:cubicBezTo>
                  <a:cubicBezTo>
                    <a:pt x="104140" y="5491"/>
                    <a:pt x="110245" y="5491"/>
                    <a:pt x="115588" y="8698"/>
                  </a:cubicBezTo>
                  <a:cubicBezTo>
                    <a:pt x="108465" y="9932"/>
                    <a:pt x="103377" y="16100"/>
                    <a:pt x="103377" y="22021"/>
                  </a:cubicBezTo>
                  <a:cubicBezTo>
                    <a:pt x="103377" y="25969"/>
                    <a:pt x="106175" y="30657"/>
                    <a:pt x="113044" y="30657"/>
                  </a:cubicBezTo>
                  <a:cubicBezTo>
                    <a:pt x="118640" y="30657"/>
                    <a:pt x="126781" y="26216"/>
                    <a:pt x="126781" y="16347"/>
                  </a:cubicBezTo>
                  <a:cubicBezTo>
                    <a:pt x="126781" y="3517"/>
                    <a:pt x="111772" y="63"/>
                    <a:pt x="103122" y="63"/>
                  </a:cubicBezTo>
                  <a:cubicBezTo>
                    <a:pt x="88367" y="63"/>
                    <a:pt x="79463" y="13139"/>
                    <a:pt x="76411" y="18814"/>
                  </a:cubicBezTo>
                  <a:cubicBezTo>
                    <a:pt x="70051" y="2530"/>
                    <a:pt x="56313" y="63"/>
                    <a:pt x="48936" y="63"/>
                  </a:cubicBezTo>
                  <a:cubicBezTo>
                    <a:pt x="22478" y="63"/>
                    <a:pt x="7978" y="31890"/>
                    <a:pt x="7978" y="38058"/>
                  </a:cubicBezTo>
                  <a:cubicBezTo>
                    <a:pt x="7978" y="40526"/>
                    <a:pt x="10522" y="40526"/>
                    <a:pt x="11031" y="40526"/>
                  </a:cubicBezTo>
                  <a:cubicBezTo>
                    <a:pt x="13066" y="40526"/>
                    <a:pt x="13829" y="40032"/>
                    <a:pt x="14338" y="37812"/>
                  </a:cubicBezTo>
                  <a:cubicBezTo>
                    <a:pt x="22987" y="11659"/>
                    <a:pt x="39777" y="5491"/>
                    <a:pt x="48427" y="5491"/>
                  </a:cubicBezTo>
                  <a:cubicBezTo>
                    <a:pt x="53260" y="5491"/>
                    <a:pt x="62164" y="7711"/>
                    <a:pt x="62164" y="22021"/>
                  </a:cubicBezTo>
                  <a:cubicBezTo>
                    <a:pt x="62164" y="29670"/>
                    <a:pt x="57840" y="46200"/>
                    <a:pt x="48427" y="80742"/>
                  </a:cubicBezTo>
                  <a:cubicBezTo>
                    <a:pt x="44357" y="96039"/>
                    <a:pt x="35453" y="106401"/>
                    <a:pt x="24259" y="106401"/>
                  </a:cubicBezTo>
                  <a:cubicBezTo>
                    <a:pt x="22733" y="106401"/>
                    <a:pt x="16882" y="106401"/>
                    <a:pt x="11539" y="103194"/>
                  </a:cubicBezTo>
                  <a:cubicBezTo>
                    <a:pt x="17899" y="101960"/>
                    <a:pt x="23496" y="96779"/>
                    <a:pt x="23496" y="89871"/>
                  </a:cubicBezTo>
                  <a:cubicBezTo>
                    <a:pt x="23496" y="83209"/>
                    <a:pt x="17899" y="81235"/>
                    <a:pt x="14083" y="81235"/>
                  </a:cubicBezTo>
                  <a:cubicBezTo>
                    <a:pt x="6451" y="81235"/>
                    <a:pt x="91" y="87650"/>
                    <a:pt x="91" y="95545"/>
                  </a:cubicBezTo>
                  <a:cubicBezTo>
                    <a:pt x="91" y="106895"/>
                    <a:pt x="12811" y="111829"/>
                    <a:pt x="24005" y="111829"/>
                  </a:cubicBezTo>
                  <a:cubicBezTo>
                    <a:pt x="40795" y="111829"/>
                    <a:pt x="49953" y="94558"/>
                    <a:pt x="50716" y="93078"/>
                  </a:cubicBezTo>
                  <a:cubicBezTo>
                    <a:pt x="53769" y="102207"/>
                    <a:pt x="62928" y="111829"/>
                    <a:pt x="78191" y="111829"/>
                  </a:cubicBezTo>
                  <a:cubicBezTo>
                    <a:pt x="104394" y="111829"/>
                    <a:pt x="118895" y="80002"/>
                    <a:pt x="118895" y="73833"/>
                  </a:cubicBezTo>
                  <a:cubicBezTo>
                    <a:pt x="118895" y="71366"/>
                    <a:pt x="116605" y="71366"/>
                    <a:pt x="115842" y="71366"/>
                  </a:cubicBezTo>
                  <a:cubicBezTo>
                    <a:pt x="113553" y="71366"/>
                    <a:pt x="113044" y="72353"/>
                    <a:pt x="112535" y="74080"/>
                  </a:cubicBezTo>
                  <a:cubicBezTo>
                    <a:pt x="104140" y="100480"/>
                    <a:pt x="86841" y="106401"/>
                    <a:pt x="78700" y="106401"/>
                  </a:cubicBezTo>
                  <a:cubicBezTo>
                    <a:pt x="68779" y="106401"/>
                    <a:pt x="64708" y="98506"/>
                    <a:pt x="64708" y="90117"/>
                  </a:cubicBezTo>
                  <a:cubicBezTo>
                    <a:pt x="64708" y="84689"/>
                    <a:pt x="66235" y="79261"/>
                    <a:pt x="69033" y="68406"/>
                  </a:cubicBezTo>
                  <a:lnTo>
                    <a:pt x="77683" y="34604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08F11F1-AD03-3FE0-329F-7E4D2FE5C1EF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8359255" y="7534595"/>
              <a:ext cx="78710" cy="114677"/>
            </a:xfrm>
            <a:custGeom>
              <a:avLst/>
              <a:gdLst>
                <a:gd name="connsiteX0" fmla="*/ 78808 w 78710"/>
                <a:gd name="connsiteY0" fmla="*/ 83309 h 114677"/>
                <a:gd name="connsiteX1" fmla="*/ 72753 w 78710"/>
                <a:gd name="connsiteY1" fmla="*/ 83309 h 114677"/>
                <a:gd name="connsiteX2" fmla="*/ 68123 w 78710"/>
                <a:gd name="connsiteY2" fmla="*/ 99026 h 114677"/>
                <a:gd name="connsiteX3" fmla="*/ 50493 w 78710"/>
                <a:gd name="connsiteY3" fmla="*/ 100062 h 114677"/>
                <a:gd name="connsiteX4" fmla="*/ 17727 w 78710"/>
                <a:gd name="connsiteY4" fmla="*/ 100062 h 114677"/>
                <a:gd name="connsiteX5" fmla="*/ 53342 w 78710"/>
                <a:gd name="connsiteY5" fmla="*/ 71047 h 114677"/>
                <a:gd name="connsiteX6" fmla="*/ 78808 w 78710"/>
                <a:gd name="connsiteY6" fmla="*/ 33742 h 114677"/>
                <a:gd name="connsiteX7" fmla="*/ 37137 w 78710"/>
                <a:gd name="connsiteY7" fmla="*/ 64 h 114677"/>
                <a:gd name="connsiteX8" fmla="*/ 97 w 78710"/>
                <a:gd name="connsiteY8" fmla="*/ 30979 h 114677"/>
                <a:gd name="connsiteX9" fmla="*/ 9535 w 78710"/>
                <a:gd name="connsiteY9" fmla="*/ 40650 h 114677"/>
                <a:gd name="connsiteX10" fmla="*/ 18973 w 78710"/>
                <a:gd name="connsiteY10" fmla="*/ 31497 h 114677"/>
                <a:gd name="connsiteX11" fmla="*/ 8467 w 78710"/>
                <a:gd name="connsiteY11" fmla="*/ 22343 h 114677"/>
                <a:gd name="connsiteX12" fmla="*/ 34466 w 78710"/>
                <a:gd name="connsiteY12" fmla="*/ 6282 h 114677"/>
                <a:gd name="connsiteX13" fmla="*/ 61534 w 78710"/>
                <a:gd name="connsiteY13" fmla="*/ 33742 h 114677"/>
                <a:gd name="connsiteX14" fmla="*/ 44795 w 78710"/>
                <a:gd name="connsiteY14" fmla="*/ 66902 h 114677"/>
                <a:gd name="connsiteX15" fmla="*/ 1878 w 78710"/>
                <a:gd name="connsiteY15" fmla="*/ 108006 h 114677"/>
                <a:gd name="connsiteX16" fmla="*/ 97 w 78710"/>
                <a:gd name="connsiteY16" fmla="*/ 114742 h 114677"/>
                <a:gd name="connsiteX17" fmla="*/ 73465 w 78710"/>
                <a:gd name="connsiteY17" fmla="*/ 114742 h 114677"/>
                <a:gd name="connsiteX18" fmla="*/ 78808 w 78710"/>
                <a:gd name="connsiteY18" fmla="*/ 83309 h 114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710" h="114677">
                  <a:moveTo>
                    <a:pt x="78808" y="83309"/>
                  </a:moveTo>
                  <a:lnTo>
                    <a:pt x="72753" y="83309"/>
                  </a:lnTo>
                  <a:cubicBezTo>
                    <a:pt x="72219" y="87109"/>
                    <a:pt x="70438" y="97298"/>
                    <a:pt x="68123" y="99026"/>
                  </a:cubicBezTo>
                  <a:cubicBezTo>
                    <a:pt x="66698" y="100062"/>
                    <a:pt x="52986" y="100062"/>
                    <a:pt x="50493" y="100062"/>
                  </a:cubicBezTo>
                  <a:lnTo>
                    <a:pt x="17727" y="100062"/>
                  </a:lnTo>
                  <a:cubicBezTo>
                    <a:pt x="36425" y="84000"/>
                    <a:pt x="42658" y="79164"/>
                    <a:pt x="53342" y="71047"/>
                  </a:cubicBezTo>
                  <a:cubicBezTo>
                    <a:pt x="66520" y="60857"/>
                    <a:pt x="78808" y="50149"/>
                    <a:pt x="78808" y="33742"/>
                  </a:cubicBezTo>
                  <a:cubicBezTo>
                    <a:pt x="78808" y="12845"/>
                    <a:pt x="59931" y="64"/>
                    <a:pt x="37137" y="64"/>
                  </a:cubicBezTo>
                  <a:cubicBezTo>
                    <a:pt x="15056" y="64"/>
                    <a:pt x="97" y="15090"/>
                    <a:pt x="97" y="30979"/>
                  </a:cubicBezTo>
                  <a:cubicBezTo>
                    <a:pt x="97" y="39787"/>
                    <a:pt x="7755" y="40650"/>
                    <a:pt x="9535" y="40650"/>
                  </a:cubicBezTo>
                  <a:cubicBezTo>
                    <a:pt x="13809" y="40650"/>
                    <a:pt x="18973" y="37714"/>
                    <a:pt x="18973" y="31497"/>
                  </a:cubicBezTo>
                  <a:cubicBezTo>
                    <a:pt x="18973" y="28388"/>
                    <a:pt x="17727" y="22343"/>
                    <a:pt x="8467" y="22343"/>
                  </a:cubicBezTo>
                  <a:cubicBezTo>
                    <a:pt x="13987" y="10081"/>
                    <a:pt x="26097" y="6282"/>
                    <a:pt x="34466" y="6282"/>
                  </a:cubicBezTo>
                  <a:cubicBezTo>
                    <a:pt x="52274" y="6282"/>
                    <a:pt x="61534" y="19753"/>
                    <a:pt x="61534" y="33742"/>
                  </a:cubicBezTo>
                  <a:cubicBezTo>
                    <a:pt x="61534" y="48768"/>
                    <a:pt x="50493" y="60685"/>
                    <a:pt x="44795" y="66902"/>
                  </a:cubicBezTo>
                  <a:lnTo>
                    <a:pt x="1878" y="108006"/>
                  </a:lnTo>
                  <a:cubicBezTo>
                    <a:pt x="97" y="109561"/>
                    <a:pt x="97" y="109906"/>
                    <a:pt x="97" y="114742"/>
                  </a:cubicBezTo>
                  <a:lnTo>
                    <a:pt x="73465" y="114742"/>
                  </a:lnTo>
                  <a:lnTo>
                    <a:pt x="78808" y="83309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BB60FF0-45F5-F31D-C30D-83B3739234A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8547072" y="7521717"/>
              <a:ext cx="169174" cy="57733"/>
            </a:xfrm>
            <a:custGeom>
              <a:avLst/>
              <a:gdLst>
                <a:gd name="connsiteX0" fmla="*/ 160629 w 169174"/>
                <a:gd name="connsiteY0" fmla="*/ 9932 h 57733"/>
                <a:gd name="connsiteX1" fmla="*/ 169278 w 169174"/>
                <a:gd name="connsiteY1" fmla="*/ 4997 h 57733"/>
                <a:gd name="connsiteX2" fmla="*/ 160883 w 169174"/>
                <a:gd name="connsiteY2" fmla="*/ 63 h 57733"/>
                <a:gd name="connsiteX3" fmla="*/ 8499 w 169174"/>
                <a:gd name="connsiteY3" fmla="*/ 63 h 57733"/>
                <a:gd name="connsiteX4" fmla="*/ 104 w 169174"/>
                <a:gd name="connsiteY4" fmla="*/ 4997 h 57733"/>
                <a:gd name="connsiteX5" fmla="*/ 8754 w 169174"/>
                <a:gd name="connsiteY5" fmla="*/ 9932 h 57733"/>
                <a:gd name="connsiteX6" fmla="*/ 160629 w 169174"/>
                <a:gd name="connsiteY6" fmla="*/ 9932 h 57733"/>
                <a:gd name="connsiteX7" fmla="*/ 160883 w 169174"/>
                <a:gd name="connsiteY7" fmla="*/ 57796 h 57733"/>
                <a:gd name="connsiteX8" fmla="*/ 169278 w 169174"/>
                <a:gd name="connsiteY8" fmla="*/ 52862 h 57733"/>
                <a:gd name="connsiteX9" fmla="*/ 160629 w 169174"/>
                <a:gd name="connsiteY9" fmla="*/ 47927 h 57733"/>
                <a:gd name="connsiteX10" fmla="*/ 8754 w 169174"/>
                <a:gd name="connsiteY10" fmla="*/ 47927 h 57733"/>
                <a:gd name="connsiteX11" fmla="*/ 104 w 169174"/>
                <a:gd name="connsiteY11" fmla="*/ 52862 h 57733"/>
                <a:gd name="connsiteX12" fmla="*/ 8499 w 169174"/>
                <a:gd name="connsiteY12" fmla="*/ 57796 h 57733"/>
                <a:gd name="connsiteX13" fmla="*/ 160883 w 169174"/>
                <a:gd name="connsiteY13" fmla="*/ 57796 h 5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74" h="57733">
                  <a:moveTo>
                    <a:pt x="160629" y="9932"/>
                  </a:moveTo>
                  <a:cubicBezTo>
                    <a:pt x="164445" y="9932"/>
                    <a:pt x="169278" y="9932"/>
                    <a:pt x="169278" y="4997"/>
                  </a:cubicBezTo>
                  <a:cubicBezTo>
                    <a:pt x="169278" y="63"/>
                    <a:pt x="164445" y="63"/>
                    <a:pt x="160883" y="63"/>
                  </a:cubicBezTo>
                  <a:lnTo>
                    <a:pt x="8499" y="63"/>
                  </a:lnTo>
                  <a:cubicBezTo>
                    <a:pt x="4938" y="63"/>
                    <a:pt x="104" y="63"/>
                    <a:pt x="104" y="4997"/>
                  </a:cubicBezTo>
                  <a:cubicBezTo>
                    <a:pt x="104" y="9932"/>
                    <a:pt x="4938" y="9932"/>
                    <a:pt x="8754" y="9932"/>
                  </a:cubicBezTo>
                  <a:lnTo>
                    <a:pt x="160629" y="9932"/>
                  </a:lnTo>
                  <a:close/>
                  <a:moveTo>
                    <a:pt x="160883" y="57796"/>
                  </a:moveTo>
                  <a:cubicBezTo>
                    <a:pt x="164445" y="57796"/>
                    <a:pt x="169278" y="57796"/>
                    <a:pt x="169278" y="52862"/>
                  </a:cubicBezTo>
                  <a:cubicBezTo>
                    <a:pt x="169278" y="47927"/>
                    <a:pt x="164445" y="47927"/>
                    <a:pt x="160629" y="47927"/>
                  </a:cubicBezTo>
                  <a:lnTo>
                    <a:pt x="8754" y="47927"/>
                  </a:lnTo>
                  <a:cubicBezTo>
                    <a:pt x="4938" y="47927"/>
                    <a:pt x="104" y="47927"/>
                    <a:pt x="104" y="52862"/>
                  </a:cubicBezTo>
                  <a:cubicBezTo>
                    <a:pt x="104" y="57796"/>
                    <a:pt x="4938" y="57796"/>
                    <a:pt x="8499" y="57796"/>
                  </a:cubicBezTo>
                  <a:lnTo>
                    <a:pt x="160883" y="57796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E098AD2-919B-B0BC-F944-CFDBFA2B98D5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8812040" y="7447946"/>
              <a:ext cx="105574" cy="169746"/>
            </a:xfrm>
            <a:custGeom>
              <a:avLst/>
              <a:gdLst>
                <a:gd name="connsiteX0" fmla="*/ 23011 w 105574"/>
                <a:gd name="connsiteY0" fmla="*/ 83456 h 169746"/>
                <a:gd name="connsiteX1" fmla="*/ 23011 w 105574"/>
                <a:gd name="connsiteY1" fmla="*/ 77534 h 169746"/>
                <a:gd name="connsiteX2" fmla="*/ 67530 w 105574"/>
                <a:gd name="connsiteY2" fmla="*/ 6231 h 169746"/>
                <a:gd name="connsiteX3" fmla="*/ 89917 w 105574"/>
                <a:gd name="connsiteY3" fmla="*/ 16100 h 169746"/>
                <a:gd name="connsiteX4" fmla="*/ 75925 w 105574"/>
                <a:gd name="connsiteY4" fmla="*/ 27202 h 169746"/>
                <a:gd name="connsiteX5" fmla="*/ 87627 w 105574"/>
                <a:gd name="connsiteY5" fmla="*/ 38552 h 169746"/>
                <a:gd name="connsiteX6" fmla="*/ 99330 w 105574"/>
                <a:gd name="connsiteY6" fmla="*/ 26709 h 169746"/>
                <a:gd name="connsiteX7" fmla="*/ 67021 w 105574"/>
                <a:gd name="connsiteY7" fmla="*/ 63 h 169746"/>
                <a:gd name="connsiteX8" fmla="*/ 115 w 105574"/>
                <a:gd name="connsiteY8" fmla="*/ 86416 h 169746"/>
                <a:gd name="connsiteX9" fmla="*/ 53284 w 105574"/>
                <a:gd name="connsiteY9" fmla="*/ 169809 h 169746"/>
                <a:gd name="connsiteX10" fmla="*/ 105690 w 105574"/>
                <a:gd name="connsiteY10" fmla="*/ 114050 h 169746"/>
                <a:gd name="connsiteX11" fmla="*/ 54810 w 105574"/>
                <a:gd name="connsiteY11" fmla="*/ 59030 h 169746"/>
                <a:gd name="connsiteX12" fmla="*/ 23011 w 105574"/>
                <a:gd name="connsiteY12" fmla="*/ 83456 h 169746"/>
                <a:gd name="connsiteX13" fmla="*/ 53284 w 105574"/>
                <a:gd name="connsiteY13" fmla="*/ 162901 h 169746"/>
                <a:gd name="connsiteX14" fmla="*/ 28099 w 105574"/>
                <a:gd name="connsiteY14" fmla="*/ 144397 h 169746"/>
                <a:gd name="connsiteX15" fmla="*/ 23519 w 105574"/>
                <a:gd name="connsiteY15" fmla="*/ 108622 h 169746"/>
                <a:gd name="connsiteX16" fmla="*/ 54556 w 105574"/>
                <a:gd name="connsiteY16" fmla="*/ 64705 h 169746"/>
                <a:gd name="connsiteX17" fmla="*/ 78215 w 105574"/>
                <a:gd name="connsiteY17" fmla="*/ 80002 h 169746"/>
                <a:gd name="connsiteX18" fmla="*/ 82794 w 105574"/>
                <a:gd name="connsiteY18" fmla="*/ 113803 h 169746"/>
                <a:gd name="connsiteX19" fmla="*/ 78469 w 105574"/>
                <a:gd name="connsiteY19" fmla="*/ 146864 h 169746"/>
                <a:gd name="connsiteX20" fmla="*/ 53284 w 105574"/>
                <a:gd name="connsiteY20" fmla="*/ 162901 h 16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5574" h="169746">
                  <a:moveTo>
                    <a:pt x="23011" y="83456"/>
                  </a:moveTo>
                  <a:lnTo>
                    <a:pt x="23011" y="77534"/>
                  </a:lnTo>
                  <a:cubicBezTo>
                    <a:pt x="23011" y="15113"/>
                    <a:pt x="54556" y="6231"/>
                    <a:pt x="67530" y="6231"/>
                  </a:cubicBezTo>
                  <a:cubicBezTo>
                    <a:pt x="73636" y="6231"/>
                    <a:pt x="84320" y="7711"/>
                    <a:pt x="89917" y="16100"/>
                  </a:cubicBezTo>
                  <a:cubicBezTo>
                    <a:pt x="86101" y="16100"/>
                    <a:pt x="75925" y="16100"/>
                    <a:pt x="75925" y="27202"/>
                  </a:cubicBezTo>
                  <a:cubicBezTo>
                    <a:pt x="75925" y="34851"/>
                    <a:pt x="82031" y="38552"/>
                    <a:pt x="87627" y="38552"/>
                  </a:cubicBezTo>
                  <a:cubicBezTo>
                    <a:pt x="91698" y="38552"/>
                    <a:pt x="99330" y="36331"/>
                    <a:pt x="99330" y="26709"/>
                  </a:cubicBezTo>
                  <a:cubicBezTo>
                    <a:pt x="99330" y="11906"/>
                    <a:pt x="88136" y="63"/>
                    <a:pt x="67021" y="63"/>
                  </a:cubicBezTo>
                  <a:cubicBezTo>
                    <a:pt x="34458" y="63"/>
                    <a:pt x="115" y="31890"/>
                    <a:pt x="115" y="86416"/>
                  </a:cubicBezTo>
                  <a:cubicBezTo>
                    <a:pt x="115" y="152292"/>
                    <a:pt x="29625" y="169809"/>
                    <a:pt x="53284" y="169809"/>
                  </a:cubicBezTo>
                  <a:cubicBezTo>
                    <a:pt x="81522" y="169809"/>
                    <a:pt x="105690" y="146617"/>
                    <a:pt x="105690" y="114050"/>
                  </a:cubicBezTo>
                  <a:cubicBezTo>
                    <a:pt x="105690" y="82716"/>
                    <a:pt x="83048" y="59030"/>
                    <a:pt x="54810" y="59030"/>
                  </a:cubicBezTo>
                  <a:cubicBezTo>
                    <a:pt x="37511" y="59030"/>
                    <a:pt x="28099" y="71613"/>
                    <a:pt x="23011" y="83456"/>
                  </a:cubicBezTo>
                  <a:close/>
                  <a:moveTo>
                    <a:pt x="53284" y="162901"/>
                  </a:moveTo>
                  <a:cubicBezTo>
                    <a:pt x="37257" y="162901"/>
                    <a:pt x="29625" y="148098"/>
                    <a:pt x="28099" y="144397"/>
                  </a:cubicBezTo>
                  <a:cubicBezTo>
                    <a:pt x="23519" y="132801"/>
                    <a:pt x="23519" y="113063"/>
                    <a:pt x="23519" y="108622"/>
                  </a:cubicBezTo>
                  <a:cubicBezTo>
                    <a:pt x="23519" y="89377"/>
                    <a:pt x="31660" y="64705"/>
                    <a:pt x="54556" y="64705"/>
                  </a:cubicBezTo>
                  <a:cubicBezTo>
                    <a:pt x="58626" y="64705"/>
                    <a:pt x="70329" y="64705"/>
                    <a:pt x="78215" y="80002"/>
                  </a:cubicBezTo>
                  <a:cubicBezTo>
                    <a:pt x="82794" y="89130"/>
                    <a:pt x="82794" y="101713"/>
                    <a:pt x="82794" y="113803"/>
                  </a:cubicBezTo>
                  <a:cubicBezTo>
                    <a:pt x="82794" y="125646"/>
                    <a:pt x="82794" y="137982"/>
                    <a:pt x="78469" y="146864"/>
                  </a:cubicBezTo>
                  <a:cubicBezTo>
                    <a:pt x="70837" y="161667"/>
                    <a:pt x="59135" y="162901"/>
                    <a:pt x="53284" y="162901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930F876-47A1-13FC-0685-5E2B04D81A81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8943055" y="7427221"/>
              <a:ext cx="59020" cy="246724"/>
            </a:xfrm>
            <a:custGeom>
              <a:avLst/>
              <a:gdLst>
                <a:gd name="connsiteX0" fmla="*/ 59140 w 59020"/>
                <a:gd name="connsiteY0" fmla="*/ 123425 h 246724"/>
                <a:gd name="connsiteX1" fmla="*/ 42350 w 59020"/>
                <a:gd name="connsiteY1" fmla="*/ 46447 h 246724"/>
                <a:gd name="connsiteX2" fmla="*/ 2664 w 59020"/>
                <a:gd name="connsiteY2" fmla="*/ 63 h 246724"/>
                <a:gd name="connsiteX3" fmla="*/ 120 w 59020"/>
                <a:gd name="connsiteY3" fmla="*/ 2530 h 246724"/>
                <a:gd name="connsiteX4" fmla="*/ 4953 w 59020"/>
                <a:gd name="connsiteY4" fmla="*/ 8205 h 246724"/>
                <a:gd name="connsiteX5" fmla="*/ 44385 w 59020"/>
                <a:gd name="connsiteY5" fmla="*/ 123425 h 246724"/>
                <a:gd name="connsiteX6" fmla="*/ 3427 w 59020"/>
                <a:gd name="connsiteY6" fmla="*/ 240126 h 246724"/>
                <a:gd name="connsiteX7" fmla="*/ 120 w 59020"/>
                <a:gd name="connsiteY7" fmla="*/ 244320 h 246724"/>
                <a:gd name="connsiteX8" fmla="*/ 2664 w 59020"/>
                <a:gd name="connsiteY8" fmla="*/ 246788 h 246724"/>
                <a:gd name="connsiteX9" fmla="*/ 43113 w 59020"/>
                <a:gd name="connsiteY9" fmla="*/ 198676 h 246724"/>
                <a:gd name="connsiteX10" fmla="*/ 59140 w 59020"/>
                <a:gd name="connsiteY10" fmla="*/ 123425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020" h="246724">
                  <a:moveTo>
                    <a:pt x="59140" y="123425"/>
                  </a:moveTo>
                  <a:cubicBezTo>
                    <a:pt x="59140" y="104181"/>
                    <a:pt x="56342" y="74327"/>
                    <a:pt x="42350" y="46447"/>
                  </a:cubicBezTo>
                  <a:cubicBezTo>
                    <a:pt x="27086" y="16100"/>
                    <a:pt x="5208" y="63"/>
                    <a:pt x="2664" y="63"/>
                  </a:cubicBezTo>
                  <a:cubicBezTo>
                    <a:pt x="1137" y="63"/>
                    <a:pt x="120" y="1050"/>
                    <a:pt x="120" y="2530"/>
                  </a:cubicBezTo>
                  <a:cubicBezTo>
                    <a:pt x="120" y="3270"/>
                    <a:pt x="120" y="3764"/>
                    <a:pt x="4953" y="8205"/>
                  </a:cubicBezTo>
                  <a:cubicBezTo>
                    <a:pt x="29884" y="32630"/>
                    <a:pt x="44385" y="71860"/>
                    <a:pt x="44385" y="123425"/>
                  </a:cubicBezTo>
                  <a:cubicBezTo>
                    <a:pt x="44385" y="165615"/>
                    <a:pt x="34972" y="209039"/>
                    <a:pt x="3427" y="240126"/>
                  </a:cubicBezTo>
                  <a:cubicBezTo>
                    <a:pt x="120" y="243087"/>
                    <a:pt x="120" y="243580"/>
                    <a:pt x="120" y="244320"/>
                  </a:cubicBezTo>
                  <a:cubicBezTo>
                    <a:pt x="120" y="245801"/>
                    <a:pt x="1137" y="246788"/>
                    <a:pt x="2664" y="246788"/>
                  </a:cubicBezTo>
                  <a:cubicBezTo>
                    <a:pt x="5208" y="246788"/>
                    <a:pt x="28104" y="230010"/>
                    <a:pt x="43113" y="198676"/>
                  </a:cubicBezTo>
                  <a:cubicBezTo>
                    <a:pt x="56087" y="171537"/>
                    <a:pt x="59140" y="144150"/>
                    <a:pt x="59140" y="123425"/>
                  </a:cubicBez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BAB32E2F-B469-A25C-A68C-D28E58A42494}"/>
              </a:ext>
            </a:extLst>
          </p:cNvPr>
          <p:cNvCxnSpPr>
            <a:cxnSpLocks/>
          </p:cNvCxnSpPr>
          <p:nvPr/>
        </p:nvCxnSpPr>
        <p:spPr>
          <a:xfrm>
            <a:off x="6376862" y="4820272"/>
            <a:ext cx="0" cy="980501"/>
          </a:xfrm>
          <a:prstGeom prst="straightConnector1">
            <a:avLst/>
          </a:prstGeom>
          <a:ln w="19050" cap="sq">
            <a:headEnd type="arrow" w="lg" len="med"/>
            <a:tailEnd type="non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D34386A2-D5C9-4EC6-F00C-9771623145EA}"/>
              </a:ext>
            </a:extLst>
          </p:cNvPr>
          <p:cNvCxnSpPr>
            <a:cxnSpLocks/>
          </p:cNvCxnSpPr>
          <p:nvPr/>
        </p:nvCxnSpPr>
        <p:spPr>
          <a:xfrm flipV="1">
            <a:off x="6566316" y="4872984"/>
            <a:ext cx="0" cy="991485"/>
          </a:xfrm>
          <a:prstGeom prst="straightConnector1">
            <a:avLst/>
          </a:prstGeom>
          <a:ln w="19050" cap="sq">
            <a:headEnd type="arrow" w="lg" len="med"/>
            <a:tailEnd type="non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77" name="Group 176" descr="\documentclass{article}&#10;\input{Macros.tex}&#10;\begin{document}&#10;$P^*_3(x_3 = 1)$&#10;&#10;\end{document}" title="IguanaTex Shape Display">
            <a:extLst>
              <a:ext uri="{FF2B5EF4-FFF2-40B4-BE49-F238E27FC236}">
                <a16:creationId xmlns:a16="http://schemas.microsoft.com/office/drawing/2014/main" id="{284A6D38-2E59-4F8F-49A2-00506AAEF94C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8280400" y="5066319"/>
            <a:ext cx="1191323" cy="249737"/>
            <a:chOff x="10533820" y="6652521"/>
            <a:chExt cx="1191323" cy="249737"/>
          </a:xfrm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C8BB78E-08E2-C89C-3D7F-44D389733225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10533820" y="6669052"/>
              <a:ext cx="179756" cy="168513"/>
            </a:xfrm>
            <a:custGeom>
              <a:avLst/>
              <a:gdLst>
                <a:gd name="connsiteX0" fmla="*/ 66290 w 179756"/>
                <a:gd name="connsiteY0" fmla="*/ 90611 h 168513"/>
                <a:gd name="connsiteX1" fmla="*/ 109089 w 179756"/>
                <a:gd name="connsiteY1" fmla="*/ 90611 h 168513"/>
                <a:gd name="connsiteX2" fmla="*/ 179833 w 179756"/>
                <a:gd name="connsiteY2" fmla="*/ 37318 h 168513"/>
                <a:gd name="connsiteX3" fmla="*/ 130237 w 179756"/>
                <a:gd name="connsiteY3" fmla="*/ 63 h 168513"/>
                <a:gd name="connsiteX4" fmla="*/ 48666 w 179756"/>
                <a:gd name="connsiteY4" fmla="*/ 63 h 168513"/>
                <a:gd name="connsiteX5" fmla="*/ 41114 w 179756"/>
                <a:gd name="connsiteY5" fmla="*/ 4751 h 168513"/>
                <a:gd name="connsiteX6" fmla="*/ 48415 w 179756"/>
                <a:gd name="connsiteY6" fmla="*/ 7711 h 168513"/>
                <a:gd name="connsiteX7" fmla="*/ 59240 w 179756"/>
                <a:gd name="connsiteY7" fmla="*/ 8205 h 168513"/>
                <a:gd name="connsiteX8" fmla="*/ 64779 w 179756"/>
                <a:gd name="connsiteY8" fmla="*/ 12152 h 168513"/>
                <a:gd name="connsiteX9" fmla="*/ 63772 w 179756"/>
                <a:gd name="connsiteY9" fmla="*/ 16840 h 168513"/>
                <a:gd name="connsiteX10" fmla="*/ 30036 w 179756"/>
                <a:gd name="connsiteY10" fmla="*/ 149331 h 168513"/>
                <a:gd name="connsiteX11" fmla="*/ 7126 w 179756"/>
                <a:gd name="connsiteY11" fmla="*/ 160927 h 168513"/>
                <a:gd name="connsiteX12" fmla="*/ 77 w 179756"/>
                <a:gd name="connsiteY12" fmla="*/ 165615 h 168513"/>
                <a:gd name="connsiteX13" fmla="*/ 3853 w 179756"/>
                <a:gd name="connsiteY13" fmla="*/ 168576 h 168513"/>
                <a:gd name="connsiteX14" fmla="*/ 35827 w 179756"/>
                <a:gd name="connsiteY14" fmla="*/ 167836 h 168513"/>
                <a:gd name="connsiteX15" fmla="*/ 51939 w 179756"/>
                <a:gd name="connsiteY15" fmla="*/ 168082 h 168513"/>
                <a:gd name="connsiteX16" fmla="*/ 68304 w 179756"/>
                <a:gd name="connsiteY16" fmla="*/ 168576 h 168513"/>
                <a:gd name="connsiteX17" fmla="*/ 73339 w 179756"/>
                <a:gd name="connsiteY17" fmla="*/ 163641 h 168513"/>
                <a:gd name="connsiteX18" fmla="*/ 66290 w 179756"/>
                <a:gd name="connsiteY18" fmla="*/ 160927 h 168513"/>
                <a:gd name="connsiteX19" fmla="*/ 49925 w 179756"/>
                <a:gd name="connsiteY19" fmla="*/ 156486 h 168513"/>
                <a:gd name="connsiteX20" fmla="*/ 50680 w 179756"/>
                <a:gd name="connsiteY20" fmla="*/ 152292 h 168513"/>
                <a:gd name="connsiteX21" fmla="*/ 66290 w 179756"/>
                <a:gd name="connsiteY21" fmla="*/ 90611 h 168513"/>
                <a:gd name="connsiteX22" fmla="*/ 84416 w 179756"/>
                <a:gd name="connsiteY22" fmla="*/ 17087 h 168513"/>
                <a:gd name="connsiteX23" fmla="*/ 98011 w 179756"/>
                <a:gd name="connsiteY23" fmla="*/ 7711 h 168513"/>
                <a:gd name="connsiteX24" fmla="*/ 122180 w 179756"/>
                <a:gd name="connsiteY24" fmla="*/ 7711 h 168513"/>
                <a:gd name="connsiteX25" fmla="*/ 156420 w 179756"/>
                <a:gd name="connsiteY25" fmla="*/ 31397 h 168513"/>
                <a:gd name="connsiteX26" fmla="*/ 141566 w 179756"/>
                <a:gd name="connsiteY26" fmla="*/ 71119 h 168513"/>
                <a:gd name="connsiteX27" fmla="*/ 102795 w 179756"/>
                <a:gd name="connsiteY27" fmla="*/ 84196 h 168513"/>
                <a:gd name="connsiteX28" fmla="*/ 67297 w 179756"/>
                <a:gd name="connsiteY28" fmla="*/ 84196 h 168513"/>
                <a:gd name="connsiteX29" fmla="*/ 84416 w 179756"/>
                <a:gd name="connsiteY29" fmla="*/ 17087 h 16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756" h="168513">
                  <a:moveTo>
                    <a:pt x="66290" y="90611"/>
                  </a:moveTo>
                  <a:lnTo>
                    <a:pt x="109089" y="90611"/>
                  </a:lnTo>
                  <a:cubicBezTo>
                    <a:pt x="144839" y="90611"/>
                    <a:pt x="179833" y="64951"/>
                    <a:pt x="179833" y="37318"/>
                  </a:cubicBezTo>
                  <a:cubicBezTo>
                    <a:pt x="179833" y="18320"/>
                    <a:pt x="163217" y="63"/>
                    <a:pt x="130237" y="63"/>
                  </a:cubicBezTo>
                  <a:lnTo>
                    <a:pt x="48666" y="63"/>
                  </a:lnTo>
                  <a:cubicBezTo>
                    <a:pt x="43883" y="63"/>
                    <a:pt x="41114" y="63"/>
                    <a:pt x="41114" y="4751"/>
                  </a:cubicBezTo>
                  <a:cubicBezTo>
                    <a:pt x="41114" y="7711"/>
                    <a:pt x="43379" y="7711"/>
                    <a:pt x="48415" y="7711"/>
                  </a:cubicBezTo>
                  <a:cubicBezTo>
                    <a:pt x="51687" y="7711"/>
                    <a:pt x="56219" y="7958"/>
                    <a:pt x="59240" y="8205"/>
                  </a:cubicBezTo>
                  <a:cubicBezTo>
                    <a:pt x="63268" y="8698"/>
                    <a:pt x="64779" y="9438"/>
                    <a:pt x="64779" y="12152"/>
                  </a:cubicBezTo>
                  <a:cubicBezTo>
                    <a:pt x="64779" y="13139"/>
                    <a:pt x="64527" y="13879"/>
                    <a:pt x="63772" y="16840"/>
                  </a:cubicBezTo>
                  <a:lnTo>
                    <a:pt x="30036" y="149331"/>
                  </a:lnTo>
                  <a:cubicBezTo>
                    <a:pt x="27519" y="158954"/>
                    <a:pt x="27015" y="160927"/>
                    <a:pt x="7126" y="160927"/>
                  </a:cubicBezTo>
                  <a:cubicBezTo>
                    <a:pt x="2846" y="160927"/>
                    <a:pt x="77" y="160927"/>
                    <a:pt x="77" y="165615"/>
                  </a:cubicBezTo>
                  <a:cubicBezTo>
                    <a:pt x="77" y="168576"/>
                    <a:pt x="3098" y="168576"/>
                    <a:pt x="3853" y="168576"/>
                  </a:cubicBezTo>
                  <a:cubicBezTo>
                    <a:pt x="10902" y="168576"/>
                    <a:pt x="28777" y="167836"/>
                    <a:pt x="35827" y="167836"/>
                  </a:cubicBezTo>
                  <a:cubicBezTo>
                    <a:pt x="41114" y="167836"/>
                    <a:pt x="46652" y="168082"/>
                    <a:pt x="51939" y="168082"/>
                  </a:cubicBezTo>
                  <a:cubicBezTo>
                    <a:pt x="57478" y="168082"/>
                    <a:pt x="63017" y="168576"/>
                    <a:pt x="68304" y="168576"/>
                  </a:cubicBezTo>
                  <a:cubicBezTo>
                    <a:pt x="70066" y="168576"/>
                    <a:pt x="73339" y="168576"/>
                    <a:pt x="73339" y="163641"/>
                  </a:cubicBezTo>
                  <a:cubicBezTo>
                    <a:pt x="73339" y="160927"/>
                    <a:pt x="71073" y="160927"/>
                    <a:pt x="66290" y="160927"/>
                  </a:cubicBezTo>
                  <a:cubicBezTo>
                    <a:pt x="56974" y="160927"/>
                    <a:pt x="49925" y="160927"/>
                    <a:pt x="49925" y="156486"/>
                  </a:cubicBezTo>
                  <a:cubicBezTo>
                    <a:pt x="49925" y="155006"/>
                    <a:pt x="50429" y="153772"/>
                    <a:pt x="50680" y="152292"/>
                  </a:cubicBezTo>
                  <a:lnTo>
                    <a:pt x="66290" y="90611"/>
                  </a:lnTo>
                  <a:close/>
                  <a:moveTo>
                    <a:pt x="84416" y="17087"/>
                  </a:moveTo>
                  <a:cubicBezTo>
                    <a:pt x="86682" y="8451"/>
                    <a:pt x="87186" y="7711"/>
                    <a:pt x="98011" y="7711"/>
                  </a:cubicBezTo>
                  <a:lnTo>
                    <a:pt x="122180" y="7711"/>
                  </a:lnTo>
                  <a:cubicBezTo>
                    <a:pt x="143076" y="7711"/>
                    <a:pt x="156420" y="14373"/>
                    <a:pt x="156420" y="31397"/>
                  </a:cubicBezTo>
                  <a:cubicBezTo>
                    <a:pt x="156420" y="41019"/>
                    <a:pt x="151384" y="62237"/>
                    <a:pt x="141566" y="71119"/>
                  </a:cubicBezTo>
                  <a:cubicBezTo>
                    <a:pt x="128978" y="82222"/>
                    <a:pt x="113872" y="84196"/>
                    <a:pt x="102795" y="84196"/>
                  </a:cubicBezTo>
                  <a:lnTo>
                    <a:pt x="67297" y="84196"/>
                  </a:lnTo>
                  <a:lnTo>
                    <a:pt x="84416" y="17087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9677B02-7647-AC2A-FB59-7CCCAAC593FF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10736035" y="6667721"/>
              <a:ext cx="71550" cy="74436"/>
            </a:xfrm>
            <a:custGeom>
              <a:avLst/>
              <a:gdLst>
                <a:gd name="connsiteX0" fmla="*/ 41323 w 71550"/>
                <a:gd name="connsiteY0" fmla="*/ 37364 h 74436"/>
                <a:gd name="connsiteX1" fmla="*/ 66700 w 71550"/>
                <a:gd name="connsiteY1" fmla="*/ 26656 h 74436"/>
                <a:gd name="connsiteX2" fmla="*/ 71635 w 71550"/>
                <a:gd name="connsiteY2" fmla="*/ 21302 h 74436"/>
                <a:gd name="connsiteX3" fmla="*/ 66171 w 71550"/>
                <a:gd name="connsiteY3" fmla="*/ 15776 h 74436"/>
                <a:gd name="connsiteX4" fmla="*/ 62471 w 71550"/>
                <a:gd name="connsiteY4" fmla="*/ 17330 h 74436"/>
                <a:gd name="connsiteX5" fmla="*/ 38503 w 71550"/>
                <a:gd name="connsiteY5" fmla="*/ 33046 h 74436"/>
                <a:gd name="connsiteX6" fmla="*/ 41147 w 71550"/>
                <a:gd name="connsiteY6" fmla="*/ 7486 h 74436"/>
                <a:gd name="connsiteX7" fmla="*/ 35860 w 71550"/>
                <a:gd name="connsiteY7" fmla="*/ 59 h 74436"/>
                <a:gd name="connsiteX8" fmla="*/ 30396 w 71550"/>
                <a:gd name="connsiteY8" fmla="*/ 5240 h 74436"/>
                <a:gd name="connsiteX9" fmla="*/ 31278 w 71550"/>
                <a:gd name="connsiteY9" fmla="*/ 13703 h 74436"/>
                <a:gd name="connsiteX10" fmla="*/ 33216 w 71550"/>
                <a:gd name="connsiteY10" fmla="*/ 33046 h 74436"/>
                <a:gd name="connsiteX11" fmla="*/ 9425 w 71550"/>
                <a:gd name="connsiteY11" fmla="*/ 17330 h 74436"/>
                <a:gd name="connsiteX12" fmla="*/ 5548 w 71550"/>
                <a:gd name="connsiteY12" fmla="*/ 15776 h 74436"/>
                <a:gd name="connsiteX13" fmla="*/ 84 w 71550"/>
                <a:gd name="connsiteY13" fmla="*/ 21302 h 74436"/>
                <a:gd name="connsiteX14" fmla="*/ 3785 w 71550"/>
                <a:gd name="connsiteY14" fmla="*/ 26311 h 74436"/>
                <a:gd name="connsiteX15" fmla="*/ 30396 w 71550"/>
                <a:gd name="connsiteY15" fmla="*/ 37191 h 74436"/>
                <a:gd name="connsiteX16" fmla="*/ 5019 w 71550"/>
                <a:gd name="connsiteY16" fmla="*/ 47899 h 74436"/>
                <a:gd name="connsiteX17" fmla="*/ 84 w 71550"/>
                <a:gd name="connsiteY17" fmla="*/ 53253 h 74436"/>
                <a:gd name="connsiteX18" fmla="*/ 5548 w 71550"/>
                <a:gd name="connsiteY18" fmla="*/ 58780 h 74436"/>
                <a:gd name="connsiteX19" fmla="*/ 9249 w 71550"/>
                <a:gd name="connsiteY19" fmla="*/ 57225 h 74436"/>
                <a:gd name="connsiteX20" fmla="*/ 33216 w 71550"/>
                <a:gd name="connsiteY20" fmla="*/ 41509 h 74436"/>
                <a:gd name="connsiteX21" fmla="*/ 30396 w 71550"/>
                <a:gd name="connsiteY21" fmla="*/ 69315 h 74436"/>
                <a:gd name="connsiteX22" fmla="*/ 35860 w 71550"/>
                <a:gd name="connsiteY22" fmla="*/ 74496 h 74436"/>
                <a:gd name="connsiteX23" fmla="*/ 41323 w 71550"/>
                <a:gd name="connsiteY23" fmla="*/ 69315 h 74436"/>
                <a:gd name="connsiteX24" fmla="*/ 40442 w 71550"/>
                <a:gd name="connsiteY24" fmla="*/ 60852 h 74436"/>
                <a:gd name="connsiteX25" fmla="*/ 38503 w 71550"/>
                <a:gd name="connsiteY25" fmla="*/ 41509 h 74436"/>
                <a:gd name="connsiteX26" fmla="*/ 59651 w 71550"/>
                <a:gd name="connsiteY26" fmla="*/ 55325 h 74436"/>
                <a:gd name="connsiteX27" fmla="*/ 66171 w 71550"/>
                <a:gd name="connsiteY27" fmla="*/ 58780 h 74436"/>
                <a:gd name="connsiteX28" fmla="*/ 71635 w 71550"/>
                <a:gd name="connsiteY28" fmla="*/ 53253 h 74436"/>
                <a:gd name="connsiteX29" fmla="*/ 67934 w 71550"/>
                <a:gd name="connsiteY29" fmla="*/ 48244 h 74436"/>
                <a:gd name="connsiteX30" fmla="*/ 41323 w 71550"/>
                <a:gd name="connsiteY30" fmla="*/ 37364 h 7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550" h="74436">
                  <a:moveTo>
                    <a:pt x="41323" y="37364"/>
                  </a:moveTo>
                  <a:cubicBezTo>
                    <a:pt x="55774" y="31146"/>
                    <a:pt x="62294" y="28729"/>
                    <a:pt x="66700" y="26656"/>
                  </a:cubicBezTo>
                  <a:cubicBezTo>
                    <a:pt x="70049" y="25274"/>
                    <a:pt x="71635" y="24584"/>
                    <a:pt x="71635" y="21302"/>
                  </a:cubicBezTo>
                  <a:cubicBezTo>
                    <a:pt x="71635" y="18366"/>
                    <a:pt x="69344" y="15776"/>
                    <a:pt x="66171" y="15776"/>
                  </a:cubicBezTo>
                  <a:cubicBezTo>
                    <a:pt x="64938" y="15776"/>
                    <a:pt x="64585" y="15776"/>
                    <a:pt x="62471" y="17330"/>
                  </a:cubicBezTo>
                  <a:lnTo>
                    <a:pt x="38503" y="33046"/>
                  </a:lnTo>
                  <a:lnTo>
                    <a:pt x="41147" y="7486"/>
                  </a:lnTo>
                  <a:cubicBezTo>
                    <a:pt x="41499" y="4377"/>
                    <a:pt x="41147" y="59"/>
                    <a:pt x="35860" y="59"/>
                  </a:cubicBezTo>
                  <a:cubicBezTo>
                    <a:pt x="33745" y="59"/>
                    <a:pt x="30396" y="1441"/>
                    <a:pt x="30396" y="5240"/>
                  </a:cubicBezTo>
                  <a:cubicBezTo>
                    <a:pt x="30396" y="6795"/>
                    <a:pt x="31101" y="11976"/>
                    <a:pt x="31278" y="13703"/>
                  </a:cubicBezTo>
                  <a:cubicBezTo>
                    <a:pt x="31630" y="16639"/>
                    <a:pt x="32864" y="29074"/>
                    <a:pt x="33216" y="33046"/>
                  </a:cubicBezTo>
                  <a:lnTo>
                    <a:pt x="9425" y="17330"/>
                  </a:lnTo>
                  <a:cubicBezTo>
                    <a:pt x="7662" y="16294"/>
                    <a:pt x="7134" y="15776"/>
                    <a:pt x="5548" y="15776"/>
                  </a:cubicBezTo>
                  <a:cubicBezTo>
                    <a:pt x="2376" y="15776"/>
                    <a:pt x="84" y="18366"/>
                    <a:pt x="84" y="21302"/>
                  </a:cubicBezTo>
                  <a:cubicBezTo>
                    <a:pt x="84" y="24756"/>
                    <a:pt x="2199" y="25620"/>
                    <a:pt x="3785" y="26311"/>
                  </a:cubicBezTo>
                  <a:lnTo>
                    <a:pt x="30396" y="37191"/>
                  </a:lnTo>
                  <a:cubicBezTo>
                    <a:pt x="15945" y="43409"/>
                    <a:pt x="9425" y="45827"/>
                    <a:pt x="5019" y="47899"/>
                  </a:cubicBezTo>
                  <a:cubicBezTo>
                    <a:pt x="1671" y="49281"/>
                    <a:pt x="84" y="49972"/>
                    <a:pt x="84" y="53253"/>
                  </a:cubicBezTo>
                  <a:cubicBezTo>
                    <a:pt x="84" y="56189"/>
                    <a:pt x="2376" y="58780"/>
                    <a:pt x="5548" y="58780"/>
                  </a:cubicBezTo>
                  <a:cubicBezTo>
                    <a:pt x="6781" y="58780"/>
                    <a:pt x="7134" y="58780"/>
                    <a:pt x="9249" y="57225"/>
                  </a:cubicBezTo>
                  <a:lnTo>
                    <a:pt x="33216" y="41509"/>
                  </a:lnTo>
                  <a:lnTo>
                    <a:pt x="30396" y="69315"/>
                  </a:lnTo>
                  <a:cubicBezTo>
                    <a:pt x="30396" y="73114"/>
                    <a:pt x="33745" y="74496"/>
                    <a:pt x="35860" y="74496"/>
                  </a:cubicBezTo>
                  <a:cubicBezTo>
                    <a:pt x="37974" y="74496"/>
                    <a:pt x="41323" y="73114"/>
                    <a:pt x="41323" y="69315"/>
                  </a:cubicBezTo>
                  <a:cubicBezTo>
                    <a:pt x="41323" y="67760"/>
                    <a:pt x="40618" y="62579"/>
                    <a:pt x="40442" y="60852"/>
                  </a:cubicBezTo>
                  <a:cubicBezTo>
                    <a:pt x="40089" y="57916"/>
                    <a:pt x="38856" y="45481"/>
                    <a:pt x="38503" y="41509"/>
                  </a:cubicBezTo>
                  <a:lnTo>
                    <a:pt x="59651" y="55325"/>
                  </a:lnTo>
                  <a:cubicBezTo>
                    <a:pt x="64233" y="58780"/>
                    <a:pt x="64585" y="58780"/>
                    <a:pt x="66171" y="58780"/>
                  </a:cubicBezTo>
                  <a:cubicBezTo>
                    <a:pt x="69344" y="58780"/>
                    <a:pt x="71635" y="56189"/>
                    <a:pt x="71635" y="53253"/>
                  </a:cubicBezTo>
                  <a:cubicBezTo>
                    <a:pt x="71635" y="49799"/>
                    <a:pt x="69520" y="48935"/>
                    <a:pt x="67934" y="48244"/>
                  </a:cubicBezTo>
                  <a:lnTo>
                    <a:pt x="41323" y="37364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7FA556-A0D2-7FF7-400E-83A5832FDF26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10694900" y="6784127"/>
              <a:ext cx="81066" cy="118131"/>
            </a:xfrm>
            <a:custGeom>
              <a:avLst/>
              <a:gdLst>
                <a:gd name="connsiteX0" fmla="*/ 38678 w 81066"/>
                <a:gd name="connsiteY0" fmla="*/ 57059 h 118131"/>
                <a:gd name="connsiteX1" fmla="*/ 62293 w 81066"/>
                <a:gd name="connsiteY1" fmla="*/ 84865 h 118131"/>
                <a:gd name="connsiteX2" fmla="*/ 39383 w 81066"/>
                <a:gd name="connsiteY2" fmla="*/ 112670 h 118131"/>
                <a:gd name="connsiteX3" fmla="*/ 9423 w 81066"/>
                <a:gd name="connsiteY3" fmla="*/ 100581 h 118131"/>
                <a:gd name="connsiteX4" fmla="*/ 19645 w 81066"/>
                <a:gd name="connsiteY4" fmla="*/ 90909 h 118131"/>
                <a:gd name="connsiteX5" fmla="*/ 9952 w 81066"/>
                <a:gd name="connsiteY5" fmla="*/ 81410 h 118131"/>
                <a:gd name="connsiteX6" fmla="*/ 83 w 81066"/>
                <a:gd name="connsiteY6" fmla="*/ 91427 h 118131"/>
                <a:gd name="connsiteX7" fmla="*/ 39735 w 81066"/>
                <a:gd name="connsiteY7" fmla="*/ 118197 h 118131"/>
                <a:gd name="connsiteX8" fmla="*/ 81150 w 81066"/>
                <a:gd name="connsiteY8" fmla="*/ 84865 h 118131"/>
                <a:gd name="connsiteX9" fmla="*/ 50485 w 81066"/>
                <a:gd name="connsiteY9" fmla="*/ 53950 h 118131"/>
                <a:gd name="connsiteX10" fmla="*/ 75687 w 81066"/>
                <a:gd name="connsiteY10" fmla="*/ 23899 h 118131"/>
                <a:gd name="connsiteX11" fmla="*/ 40088 w 81066"/>
                <a:gd name="connsiteY11" fmla="*/ 65 h 118131"/>
                <a:gd name="connsiteX12" fmla="*/ 5546 w 81066"/>
                <a:gd name="connsiteY12" fmla="*/ 23208 h 118131"/>
                <a:gd name="connsiteX13" fmla="*/ 14710 w 81066"/>
                <a:gd name="connsiteY13" fmla="*/ 32361 h 118131"/>
                <a:gd name="connsiteX14" fmla="*/ 23698 w 81066"/>
                <a:gd name="connsiteY14" fmla="*/ 23553 h 118131"/>
                <a:gd name="connsiteX15" fmla="*/ 14710 w 81066"/>
                <a:gd name="connsiteY15" fmla="*/ 14573 h 118131"/>
                <a:gd name="connsiteX16" fmla="*/ 39559 w 81066"/>
                <a:gd name="connsiteY16" fmla="*/ 5074 h 118131"/>
                <a:gd name="connsiteX17" fmla="*/ 58592 w 81066"/>
                <a:gd name="connsiteY17" fmla="*/ 23899 h 118131"/>
                <a:gd name="connsiteX18" fmla="*/ 51543 w 81066"/>
                <a:gd name="connsiteY18" fmla="*/ 44451 h 118131"/>
                <a:gd name="connsiteX19" fmla="*/ 31981 w 81066"/>
                <a:gd name="connsiteY19" fmla="*/ 51877 h 118131"/>
                <a:gd name="connsiteX20" fmla="*/ 26342 w 81066"/>
                <a:gd name="connsiteY20" fmla="*/ 52396 h 118131"/>
                <a:gd name="connsiteX21" fmla="*/ 24579 w 81066"/>
                <a:gd name="connsiteY21" fmla="*/ 54641 h 118131"/>
                <a:gd name="connsiteX22" fmla="*/ 29161 w 81066"/>
                <a:gd name="connsiteY22" fmla="*/ 57059 h 118131"/>
                <a:gd name="connsiteX23" fmla="*/ 38678 w 81066"/>
                <a:gd name="connsiteY23" fmla="*/ 57059 h 1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066" h="118131">
                  <a:moveTo>
                    <a:pt x="38678" y="57059"/>
                  </a:moveTo>
                  <a:cubicBezTo>
                    <a:pt x="52424" y="57059"/>
                    <a:pt x="62293" y="66385"/>
                    <a:pt x="62293" y="84865"/>
                  </a:cubicBezTo>
                  <a:cubicBezTo>
                    <a:pt x="62293" y="106280"/>
                    <a:pt x="49604" y="112670"/>
                    <a:pt x="39383" y="112670"/>
                  </a:cubicBezTo>
                  <a:cubicBezTo>
                    <a:pt x="32334" y="112670"/>
                    <a:pt x="16825" y="110771"/>
                    <a:pt x="9423" y="100581"/>
                  </a:cubicBezTo>
                  <a:cubicBezTo>
                    <a:pt x="17706" y="100236"/>
                    <a:pt x="19645" y="94536"/>
                    <a:pt x="19645" y="90909"/>
                  </a:cubicBezTo>
                  <a:cubicBezTo>
                    <a:pt x="19645" y="85383"/>
                    <a:pt x="15415" y="81410"/>
                    <a:pt x="9952" y="81410"/>
                  </a:cubicBezTo>
                  <a:cubicBezTo>
                    <a:pt x="5018" y="81410"/>
                    <a:pt x="83" y="84346"/>
                    <a:pt x="83" y="91427"/>
                  </a:cubicBezTo>
                  <a:cubicBezTo>
                    <a:pt x="83" y="107662"/>
                    <a:pt x="18411" y="118197"/>
                    <a:pt x="39735" y="118197"/>
                  </a:cubicBezTo>
                  <a:cubicBezTo>
                    <a:pt x="64231" y="118197"/>
                    <a:pt x="81150" y="102135"/>
                    <a:pt x="81150" y="84865"/>
                  </a:cubicBezTo>
                  <a:cubicBezTo>
                    <a:pt x="81150" y="71393"/>
                    <a:pt x="69871" y="57922"/>
                    <a:pt x="50485" y="53950"/>
                  </a:cubicBezTo>
                  <a:cubicBezTo>
                    <a:pt x="68990" y="47387"/>
                    <a:pt x="75687" y="34434"/>
                    <a:pt x="75687" y="23899"/>
                  </a:cubicBezTo>
                  <a:cubicBezTo>
                    <a:pt x="75687" y="10255"/>
                    <a:pt x="59649" y="65"/>
                    <a:pt x="40088" y="65"/>
                  </a:cubicBezTo>
                  <a:cubicBezTo>
                    <a:pt x="20526" y="65"/>
                    <a:pt x="5546" y="9391"/>
                    <a:pt x="5546" y="23208"/>
                  </a:cubicBezTo>
                  <a:cubicBezTo>
                    <a:pt x="5546" y="29080"/>
                    <a:pt x="9423" y="32361"/>
                    <a:pt x="14710" y="32361"/>
                  </a:cubicBezTo>
                  <a:cubicBezTo>
                    <a:pt x="20174" y="32361"/>
                    <a:pt x="23698" y="28389"/>
                    <a:pt x="23698" y="23553"/>
                  </a:cubicBezTo>
                  <a:cubicBezTo>
                    <a:pt x="23698" y="18545"/>
                    <a:pt x="20174" y="14918"/>
                    <a:pt x="14710" y="14573"/>
                  </a:cubicBezTo>
                  <a:cubicBezTo>
                    <a:pt x="20878" y="6974"/>
                    <a:pt x="33038" y="5074"/>
                    <a:pt x="39559" y="5074"/>
                  </a:cubicBezTo>
                  <a:cubicBezTo>
                    <a:pt x="47489" y="5074"/>
                    <a:pt x="58592" y="8873"/>
                    <a:pt x="58592" y="23899"/>
                  </a:cubicBezTo>
                  <a:cubicBezTo>
                    <a:pt x="58592" y="31153"/>
                    <a:pt x="56125" y="39097"/>
                    <a:pt x="51543" y="44451"/>
                  </a:cubicBezTo>
                  <a:cubicBezTo>
                    <a:pt x="45727" y="51014"/>
                    <a:pt x="40793" y="51359"/>
                    <a:pt x="31981" y="51877"/>
                  </a:cubicBezTo>
                  <a:cubicBezTo>
                    <a:pt x="27575" y="52223"/>
                    <a:pt x="27223" y="52223"/>
                    <a:pt x="26342" y="52396"/>
                  </a:cubicBezTo>
                  <a:cubicBezTo>
                    <a:pt x="25989" y="52396"/>
                    <a:pt x="24579" y="52741"/>
                    <a:pt x="24579" y="54641"/>
                  </a:cubicBezTo>
                  <a:cubicBezTo>
                    <a:pt x="24579" y="57059"/>
                    <a:pt x="26165" y="57059"/>
                    <a:pt x="29161" y="57059"/>
                  </a:cubicBezTo>
                  <a:lnTo>
                    <a:pt x="38678" y="57059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6E8E3119-DEA2-245F-C389-C3ACB2C82505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10861014" y="6652521"/>
              <a:ext cx="58408" cy="246724"/>
            </a:xfrm>
            <a:custGeom>
              <a:avLst/>
              <a:gdLst>
                <a:gd name="connsiteX0" fmla="*/ 58497 w 58408"/>
                <a:gd name="connsiteY0" fmla="*/ 244320 h 246724"/>
                <a:gd name="connsiteX1" fmla="*/ 54217 w 58408"/>
                <a:gd name="connsiteY1" fmla="*/ 238892 h 246724"/>
                <a:gd name="connsiteX2" fmla="*/ 14691 w 58408"/>
                <a:gd name="connsiteY2" fmla="*/ 123425 h 246724"/>
                <a:gd name="connsiteX3" fmla="*/ 55224 w 58408"/>
                <a:gd name="connsiteY3" fmla="*/ 6724 h 246724"/>
                <a:gd name="connsiteX4" fmla="*/ 58497 w 58408"/>
                <a:gd name="connsiteY4" fmla="*/ 2530 h 246724"/>
                <a:gd name="connsiteX5" fmla="*/ 55980 w 58408"/>
                <a:gd name="connsiteY5" fmla="*/ 63 h 246724"/>
                <a:gd name="connsiteX6" fmla="*/ 15950 w 58408"/>
                <a:gd name="connsiteY6" fmla="*/ 48174 h 246724"/>
                <a:gd name="connsiteX7" fmla="*/ 89 w 58408"/>
                <a:gd name="connsiteY7" fmla="*/ 123425 h 246724"/>
                <a:gd name="connsiteX8" fmla="*/ 16705 w 58408"/>
                <a:gd name="connsiteY8" fmla="*/ 200403 h 246724"/>
                <a:gd name="connsiteX9" fmla="*/ 55980 w 58408"/>
                <a:gd name="connsiteY9" fmla="*/ 246788 h 246724"/>
                <a:gd name="connsiteX10" fmla="*/ 58497 w 58408"/>
                <a:gd name="connsiteY10" fmla="*/ 244320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408" h="246724">
                  <a:moveTo>
                    <a:pt x="58497" y="244320"/>
                  </a:moveTo>
                  <a:cubicBezTo>
                    <a:pt x="58497" y="243580"/>
                    <a:pt x="58497" y="243087"/>
                    <a:pt x="54217" y="238892"/>
                  </a:cubicBezTo>
                  <a:cubicBezTo>
                    <a:pt x="22747" y="207805"/>
                    <a:pt x="14691" y="161174"/>
                    <a:pt x="14691" y="123425"/>
                  </a:cubicBezTo>
                  <a:cubicBezTo>
                    <a:pt x="14691" y="80495"/>
                    <a:pt x="24258" y="37565"/>
                    <a:pt x="55224" y="6724"/>
                  </a:cubicBezTo>
                  <a:cubicBezTo>
                    <a:pt x="58497" y="3764"/>
                    <a:pt x="58497" y="3270"/>
                    <a:pt x="58497" y="2530"/>
                  </a:cubicBezTo>
                  <a:cubicBezTo>
                    <a:pt x="58497" y="803"/>
                    <a:pt x="57490" y="63"/>
                    <a:pt x="55980" y="63"/>
                  </a:cubicBezTo>
                  <a:cubicBezTo>
                    <a:pt x="53462" y="63"/>
                    <a:pt x="30804" y="16840"/>
                    <a:pt x="15950" y="48174"/>
                  </a:cubicBezTo>
                  <a:cubicBezTo>
                    <a:pt x="3110" y="75314"/>
                    <a:pt x="89" y="102700"/>
                    <a:pt x="89" y="123425"/>
                  </a:cubicBezTo>
                  <a:cubicBezTo>
                    <a:pt x="89" y="142670"/>
                    <a:pt x="2858" y="172523"/>
                    <a:pt x="16705" y="200403"/>
                  </a:cubicBezTo>
                  <a:cubicBezTo>
                    <a:pt x="31811" y="230750"/>
                    <a:pt x="53462" y="246788"/>
                    <a:pt x="55980" y="246788"/>
                  </a:cubicBezTo>
                  <a:cubicBezTo>
                    <a:pt x="57490" y="246788"/>
                    <a:pt x="58497" y="246047"/>
                    <a:pt x="58497" y="244320"/>
                  </a:cubicBez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EB981C06-F976-E8C7-6592-7B7F2A42F555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10941298" y="6728512"/>
              <a:ext cx="125376" cy="111766"/>
            </a:xfrm>
            <a:custGeom>
              <a:avLst/>
              <a:gdLst>
                <a:gd name="connsiteX0" fmla="*/ 76880 w 125376"/>
                <a:gd name="connsiteY0" fmla="*/ 34604 h 111766"/>
                <a:gd name="connsiteX1" fmla="*/ 101804 w 125376"/>
                <a:gd name="connsiteY1" fmla="*/ 5491 h 111766"/>
                <a:gd name="connsiteX2" fmla="*/ 114392 w 125376"/>
                <a:gd name="connsiteY2" fmla="*/ 8698 h 111766"/>
                <a:gd name="connsiteX3" fmla="*/ 102307 w 125376"/>
                <a:gd name="connsiteY3" fmla="*/ 22021 h 111766"/>
                <a:gd name="connsiteX4" fmla="*/ 111874 w 125376"/>
                <a:gd name="connsiteY4" fmla="*/ 30657 h 111766"/>
                <a:gd name="connsiteX5" fmla="*/ 125469 w 125376"/>
                <a:gd name="connsiteY5" fmla="*/ 16347 h 111766"/>
                <a:gd name="connsiteX6" fmla="*/ 102056 w 125376"/>
                <a:gd name="connsiteY6" fmla="*/ 63 h 111766"/>
                <a:gd name="connsiteX7" fmla="*/ 75621 w 125376"/>
                <a:gd name="connsiteY7" fmla="*/ 18814 h 111766"/>
                <a:gd name="connsiteX8" fmla="*/ 48431 w 125376"/>
                <a:gd name="connsiteY8" fmla="*/ 63 h 111766"/>
                <a:gd name="connsiteX9" fmla="*/ 7897 w 125376"/>
                <a:gd name="connsiteY9" fmla="*/ 38058 h 111766"/>
                <a:gd name="connsiteX10" fmla="*/ 10919 w 125376"/>
                <a:gd name="connsiteY10" fmla="*/ 40526 h 111766"/>
                <a:gd name="connsiteX11" fmla="*/ 14191 w 125376"/>
                <a:gd name="connsiteY11" fmla="*/ 37812 h 111766"/>
                <a:gd name="connsiteX12" fmla="*/ 47927 w 125376"/>
                <a:gd name="connsiteY12" fmla="*/ 5491 h 111766"/>
                <a:gd name="connsiteX13" fmla="*/ 61522 w 125376"/>
                <a:gd name="connsiteY13" fmla="*/ 22021 h 111766"/>
                <a:gd name="connsiteX14" fmla="*/ 47927 w 125376"/>
                <a:gd name="connsiteY14" fmla="*/ 80742 h 111766"/>
                <a:gd name="connsiteX15" fmla="*/ 24010 w 125376"/>
                <a:gd name="connsiteY15" fmla="*/ 106401 h 111766"/>
                <a:gd name="connsiteX16" fmla="*/ 11422 w 125376"/>
                <a:gd name="connsiteY16" fmla="*/ 103194 h 111766"/>
                <a:gd name="connsiteX17" fmla="*/ 23255 w 125376"/>
                <a:gd name="connsiteY17" fmla="*/ 89871 h 111766"/>
                <a:gd name="connsiteX18" fmla="*/ 13940 w 125376"/>
                <a:gd name="connsiteY18" fmla="*/ 81235 h 111766"/>
                <a:gd name="connsiteX19" fmla="*/ 93 w 125376"/>
                <a:gd name="connsiteY19" fmla="*/ 95545 h 111766"/>
                <a:gd name="connsiteX20" fmla="*/ 23758 w 125376"/>
                <a:gd name="connsiteY20" fmla="*/ 111829 h 111766"/>
                <a:gd name="connsiteX21" fmla="*/ 50193 w 125376"/>
                <a:gd name="connsiteY21" fmla="*/ 93078 h 111766"/>
                <a:gd name="connsiteX22" fmla="*/ 77383 w 125376"/>
                <a:gd name="connsiteY22" fmla="*/ 111829 h 111766"/>
                <a:gd name="connsiteX23" fmla="*/ 117665 w 125376"/>
                <a:gd name="connsiteY23" fmla="*/ 73833 h 111766"/>
                <a:gd name="connsiteX24" fmla="*/ 114644 w 125376"/>
                <a:gd name="connsiteY24" fmla="*/ 71366 h 111766"/>
                <a:gd name="connsiteX25" fmla="*/ 111371 w 125376"/>
                <a:gd name="connsiteY25" fmla="*/ 74080 h 111766"/>
                <a:gd name="connsiteX26" fmla="*/ 77887 w 125376"/>
                <a:gd name="connsiteY26" fmla="*/ 106401 h 111766"/>
                <a:gd name="connsiteX27" fmla="*/ 64040 w 125376"/>
                <a:gd name="connsiteY27" fmla="*/ 90117 h 111766"/>
                <a:gd name="connsiteX28" fmla="*/ 68320 w 125376"/>
                <a:gd name="connsiteY28" fmla="*/ 68406 h 111766"/>
                <a:gd name="connsiteX29" fmla="*/ 76880 w 125376"/>
                <a:gd name="connsiteY29" fmla="*/ 34604 h 111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376" h="111766">
                  <a:moveTo>
                    <a:pt x="76880" y="34604"/>
                  </a:moveTo>
                  <a:cubicBezTo>
                    <a:pt x="78390" y="28189"/>
                    <a:pt x="84181" y="5491"/>
                    <a:pt x="101804" y="5491"/>
                  </a:cubicBezTo>
                  <a:cubicBezTo>
                    <a:pt x="103063" y="5491"/>
                    <a:pt x="109105" y="5491"/>
                    <a:pt x="114392" y="8698"/>
                  </a:cubicBezTo>
                  <a:cubicBezTo>
                    <a:pt x="107343" y="9932"/>
                    <a:pt x="102307" y="16100"/>
                    <a:pt x="102307" y="22021"/>
                  </a:cubicBezTo>
                  <a:cubicBezTo>
                    <a:pt x="102307" y="25969"/>
                    <a:pt x="105077" y="30657"/>
                    <a:pt x="111874" y="30657"/>
                  </a:cubicBezTo>
                  <a:cubicBezTo>
                    <a:pt x="117413" y="30657"/>
                    <a:pt x="125469" y="26216"/>
                    <a:pt x="125469" y="16347"/>
                  </a:cubicBezTo>
                  <a:cubicBezTo>
                    <a:pt x="125469" y="3517"/>
                    <a:pt x="110615" y="63"/>
                    <a:pt x="102056" y="63"/>
                  </a:cubicBezTo>
                  <a:cubicBezTo>
                    <a:pt x="87454" y="63"/>
                    <a:pt x="78642" y="13139"/>
                    <a:pt x="75621" y="18814"/>
                  </a:cubicBezTo>
                  <a:cubicBezTo>
                    <a:pt x="69327" y="2530"/>
                    <a:pt x="55732" y="63"/>
                    <a:pt x="48431" y="63"/>
                  </a:cubicBezTo>
                  <a:cubicBezTo>
                    <a:pt x="22248" y="63"/>
                    <a:pt x="7897" y="31890"/>
                    <a:pt x="7897" y="38058"/>
                  </a:cubicBezTo>
                  <a:cubicBezTo>
                    <a:pt x="7897" y="40526"/>
                    <a:pt x="10415" y="40526"/>
                    <a:pt x="10919" y="40526"/>
                  </a:cubicBezTo>
                  <a:cubicBezTo>
                    <a:pt x="12933" y="40526"/>
                    <a:pt x="13688" y="40032"/>
                    <a:pt x="14191" y="37812"/>
                  </a:cubicBezTo>
                  <a:cubicBezTo>
                    <a:pt x="22751" y="11659"/>
                    <a:pt x="39367" y="5491"/>
                    <a:pt x="47927" y="5491"/>
                  </a:cubicBezTo>
                  <a:cubicBezTo>
                    <a:pt x="52711" y="5491"/>
                    <a:pt x="61522" y="7711"/>
                    <a:pt x="61522" y="22021"/>
                  </a:cubicBezTo>
                  <a:cubicBezTo>
                    <a:pt x="61522" y="29670"/>
                    <a:pt x="57242" y="46200"/>
                    <a:pt x="47927" y="80742"/>
                  </a:cubicBezTo>
                  <a:cubicBezTo>
                    <a:pt x="43899" y="96039"/>
                    <a:pt x="35088" y="106401"/>
                    <a:pt x="24010" y="106401"/>
                  </a:cubicBezTo>
                  <a:cubicBezTo>
                    <a:pt x="22500" y="106401"/>
                    <a:pt x="16709" y="106401"/>
                    <a:pt x="11422" y="103194"/>
                  </a:cubicBezTo>
                  <a:cubicBezTo>
                    <a:pt x="17716" y="101960"/>
                    <a:pt x="23255" y="96779"/>
                    <a:pt x="23255" y="89871"/>
                  </a:cubicBezTo>
                  <a:cubicBezTo>
                    <a:pt x="23255" y="83209"/>
                    <a:pt x="17716" y="81235"/>
                    <a:pt x="13940" y="81235"/>
                  </a:cubicBezTo>
                  <a:cubicBezTo>
                    <a:pt x="6387" y="81235"/>
                    <a:pt x="93" y="87650"/>
                    <a:pt x="93" y="95545"/>
                  </a:cubicBezTo>
                  <a:cubicBezTo>
                    <a:pt x="93" y="106895"/>
                    <a:pt x="12681" y="111829"/>
                    <a:pt x="23758" y="111829"/>
                  </a:cubicBezTo>
                  <a:cubicBezTo>
                    <a:pt x="40375" y="111829"/>
                    <a:pt x="49438" y="94558"/>
                    <a:pt x="50193" y="93078"/>
                  </a:cubicBezTo>
                  <a:cubicBezTo>
                    <a:pt x="53214" y="102207"/>
                    <a:pt x="62278" y="111829"/>
                    <a:pt x="77383" y="111829"/>
                  </a:cubicBezTo>
                  <a:cubicBezTo>
                    <a:pt x="103314" y="111829"/>
                    <a:pt x="117665" y="80002"/>
                    <a:pt x="117665" y="73833"/>
                  </a:cubicBezTo>
                  <a:cubicBezTo>
                    <a:pt x="117665" y="71366"/>
                    <a:pt x="115399" y="71366"/>
                    <a:pt x="114644" y="71366"/>
                  </a:cubicBezTo>
                  <a:cubicBezTo>
                    <a:pt x="112378" y="71366"/>
                    <a:pt x="111874" y="72353"/>
                    <a:pt x="111371" y="74080"/>
                  </a:cubicBezTo>
                  <a:cubicBezTo>
                    <a:pt x="103063" y="100480"/>
                    <a:pt x="85943" y="106401"/>
                    <a:pt x="77887" y="106401"/>
                  </a:cubicBezTo>
                  <a:cubicBezTo>
                    <a:pt x="68068" y="106401"/>
                    <a:pt x="64040" y="98506"/>
                    <a:pt x="64040" y="90117"/>
                  </a:cubicBezTo>
                  <a:cubicBezTo>
                    <a:pt x="64040" y="84689"/>
                    <a:pt x="65550" y="79261"/>
                    <a:pt x="68320" y="68406"/>
                  </a:cubicBezTo>
                  <a:lnTo>
                    <a:pt x="76880" y="34604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5CC63625-BA88-AB7F-CC99-0FDB456627FC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11087401" y="6759895"/>
              <a:ext cx="81066" cy="118131"/>
            </a:xfrm>
            <a:custGeom>
              <a:avLst/>
              <a:gdLst>
                <a:gd name="connsiteX0" fmla="*/ 38693 w 81066"/>
                <a:gd name="connsiteY0" fmla="*/ 57058 h 118131"/>
                <a:gd name="connsiteX1" fmla="*/ 62308 w 81066"/>
                <a:gd name="connsiteY1" fmla="*/ 84864 h 118131"/>
                <a:gd name="connsiteX2" fmla="*/ 39398 w 81066"/>
                <a:gd name="connsiteY2" fmla="*/ 112669 h 118131"/>
                <a:gd name="connsiteX3" fmla="*/ 9439 w 81066"/>
                <a:gd name="connsiteY3" fmla="*/ 100580 h 118131"/>
                <a:gd name="connsiteX4" fmla="*/ 19660 w 81066"/>
                <a:gd name="connsiteY4" fmla="*/ 90908 h 118131"/>
                <a:gd name="connsiteX5" fmla="*/ 9968 w 81066"/>
                <a:gd name="connsiteY5" fmla="*/ 81409 h 118131"/>
                <a:gd name="connsiteX6" fmla="*/ 99 w 81066"/>
                <a:gd name="connsiteY6" fmla="*/ 91426 h 118131"/>
                <a:gd name="connsiteX7" fmla="*/ 39751 w 81066"/>
                <a:gd name="connsiteY7" fmla="*/ 118196 h 118131"/>
                <a:gd name="connsiteX8" fmla="*/ 81165 w 81066"/>
                <a:gd name="connsiteY8" fmla="*/ 84864 h 118131"/>
                <a:gd name="connsiteX9" fmla="*/ 50501 w 81066"/>
                <a:gd name="connsiteY9" fmla="*/ 53949 h 118131"/>
                <a:gd name="connsiteX10" fmla="*/ 75702 w 81066"/>
                <a:gd name="connsiteY10" fmla="*/ 23898 h 118131"/>
                <a:gd name="connsiteX11" fmla="*/ 40103 w 81066"/>
                <a:gd name="connsiteY11" fmla="*/ 64 h 118131"/>
                <a:gd name="connsiteX12" fmla="*/ 5562 w 81066"/>
                <a:gd name="connsiteY12" fmla="*/ 23207 h 118131"/>
                <a:gd name="connsiteX13" fmla="*/ 14726 w 81066"/>
                <a:gd name="connsiteY13" fmla="*/ 32361 h 118131"/>
                <a:gd name="connsiteX14" fmla="*/ 23714 w 81066"/>
                <a:gd name="connsiteY14" fmla="*/ 23552 h 118131"/>
                <a:gd name="connsiteX15" fmla="*/ 14726 w 81066"/>
                <a:gd name="connsiteY15" fmla="*/ 14572 h 118131"/>
                <a:gd name="connsiteX16" fmla="*/ 39575 w 81066"/>
                <a:gd name="connsiteY16" fmla="*/ 5073 h 118131"/>
                <a:gd name="connsiteX17" fmla="*/ 58608 w 81066"/>
                <a:gd name="connsiteY17" fmla="*/ 23898 h 118131"/>
                <a:gd name="connsiteX18" fmla="*/ 51558 w 81066"/>
                <a:gd name="connsiteY18" fmla="*/ 44450 h 118131"/>
                <a:gd name="connsiteX19" fmla="*/ 31997 w 81066"/>
                <a:gd name="connsiteY19" fmla="*/ 51876 h 118131"/>
                <a:gd name="connsiteX20" fmla="*/ 26357 w 81066"/>
                <a:gd name="connsiteY20" fmla="*/ 52395 h 118131"/>
                <a:gd name="connsiteX21" fmla="*/ 24595 w 81066"/>
                <a:gd name="connsiteY21" fmla="*/ 54640 h 118131"/>
                <a:gd name="connsiteX22" fmla="*/ 29177 w 81066"/>
                <a:gd name="connsiteY22" fmla="*/ 57058 h 118131"/>
                <a:gd name="connsiteX23" fmla="*/ 38693 w 81066"/>
                <a:gd name="connsiteY23" fmla="*/ 57058 h 1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066" h="118131">
                  <a:moveTo>
                    <a:pt x="38693" y="57058"/>
                  </a:moveTo>
                  <a:cubicBezTo>
                    <a:pt x="52440" y="57058"/>
                    <a:pt x="62308" y="66384"/>
                    <a:pt x="62308" y="84864"/>
                  </a:cubicBezTo>
                  <a:cubicBezTo>
                    <a:pt x="62308" y="106279"/>
                    <a:pt x="49620" y="112669"/>
                    <a:pt x="39398" y="112669"/>
                  </a:cubicBezTo>
                  <a:cubicBezTo>
                    <a:pt x="32349" y="112669"/>
                    <a:pt x="16841" y="110770"/>
                    <a:pt x="9439" y="100580"/>
                  </a:cubicBezTo>
                  <a:cubicBezTo>
                    <a:pt x="17722" y="100235"/>
                    <a:pt x="19660" y="94535"/>
                    <a:pt x="19660" y="90908"/>
                  </a:cubicBezTo>
                  <a:cubicBezTo>
                    <a:pt x="19660" y="85382"/>
                    <a:pt x="15431" y="81409"/>
                    <a:pt x="9968" y="81409"/>
                  </a:cubicBezTo>
                  <a:cubicBezTo>
                    <a:pt x="5033" y="81409"/>
                    <a:pt x="99" y="84345"/>
                    <a:pt x="99" y="91426"/>
                  </a:cubicBezTo>
                  <a:cubicBezTo>
                    <a:pt x="99" y="107661"/>
                    <a:pt x="18427" y="118196"/>
                    <a:pt x="39751" y="118196"/>
                  </a:cubicBezTo>
                  <a:cubicBezTo>
                    <a:pt x="64247" y="118196"/>
                    <a:pt x="81165" y="102134"/>
                    <a:pt x="81165" y="84864"/>
                  </a:cubicBezTo>
                  <a:cubicBezTo>
                    <a:pt x="81165" y="71392"/>
                    <a:pt x="69886" y="57921"/>
                    <a:pt x="50501" y="53949"/>
                  </a:cubicBezTo>
                  <a:cubicBezTo>
                    <a:pt x="69005" y="47386"/>
                    <a:pt x="75702" y="34433"/>
                    <a:pt x="75702" y="23898"/>
                  </a:cubicBezTo>
                  <a:cubicBezTo>
                    <a:pt x="75702" y="10254"/>
                    <a:pt x="59665" y="64"/>
                    <a:pt x="40103" y="64"/>
                  </a:cubicBezTo>
                  <a:cubicBezTo>
                    <a:pt x="20542" y="64"/>
                    <a:pt x="5562" y="9390"/>
                    <a:pt x="5562" y="23207"/>
                  </a:cubicBezTo>
                  <a:cubicBezTo>
                    <a:pt x="5562" y="29079"/>
                    <a:pt x="9439" y="32361"/>
                    <a:pt x="14726" y="32361"/>
                  </a:cubicBezTo>
                  <a:cubicBezTo>
                    <a:pt x="20189" y="32361"/>
                    <a:pt x="23714" y="28388"/>
                    <a:pt x="23714" y="23552"/>
                  </a:cubicBezTo>
                  <a:cubicBezTo>
                    <a:pt x="23714" y="18544"/>
                    <a:pt x="20189" y="14917"/>
                    <a:pt x="14726" y="14572"/>
                  </a:cubicBezTo>
                  <a:cubicBezTo>
                    <a:pt x="20894" y="6973"/>
                    <a:pt x="33054" y="5073"/>
                    <a:pt x="39575" y="5073"/>
                  </a:cubicBezTo>
                  <a:cubicBezTo>
                    <a:pt x="47505" y="5073"/>
                    <a:pt x="58608" y="8872"/>
                    <a:pt x="58608" y="23898"/>
                  </a:cubicBezTo>
                  <a:cubicBezTo>
                    <a:pt x="58608" y="31152"/>
                    <a:pt x="56140" y="39096"/>
                    <a:pt x="51558" y="44450"/>
                  </a:cubicBezTo>
                  <a:cubicBezTo>
                    <a:pt x="45743" y="51013"/>
                    <a:pt x="40808" y="51358"/>
                    <a:pt x="31997" y="51876"/>
                  </a:cubicBezTo>
                  <a:cubicBezTo>
                    <a:pt x="27591" y="52222"/>
                    <a:pt x="27238" y="52222"/>
                    <a:pt x="26357" y="52395"/>
                  </a:cubicBezTo>
                  <a:cubicBezTo>
                    <a:pt x="26005" y="52395"/>
                    <a:pt x="24595" y="52740"/>
                    <a:pt x="24595" y="54640"/>
                  </a:cubicBezTo>
                  <a:cubicBezTo>
                    <a:pt x="24595" y="57058"/>
                    <a:pt x="26181" y="57058"/>
                    <a:pt x="29177" y="57058"/>
                  </a:cubicBezTo>
                  <a:lnTo>
                    <a:pt x="38693" y="57058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5991670-EE7E-13B9-500F-38CDEE86A872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11274857" y="6747017"/>
              <a:ext cx="167420" cy="57733"/>
            </a:xfrm>
            <a:custGeom>
              <a:avLst/>
              <a:gdLst>
                <a:gd name="connsiteX0" fmla="*/ 158966 w 167420"/>
                <a:gd name="connsiteY0" fmla="*/ 9932 h 57733"/>
                <a:gd name="connsiteX1" fmla="*/ 167526 w 167420"/>
                <a:gd name="connsiteY1" fmla="*/ 4997 h 57733"/>
                <a:gd name="connsiteX2" fmla="*/ 159218 w 167420"/>
                <a:gd name="connsiteY2" fmla="*/ 63 h 57733"/>
                <a:gd name="connsiteX3" fmla="*/ 8414 w 167420"/>
                <a:gd name="connsiteY3" fmla="*/ 63 h 57733"/>
                <a:gd name="connsiteX4" fmla="*/ 106 w 167420"/>
                <a:gd name="connsiteY4" fmla="*/ 4997 h 57733"/>
                <a:gd name="connsiteX5" fmla="*/ 8666 w 167420"/>
                <a:gd name="connsiteY5" fmla="*/ 9932 h 57733"/>
                <a:gd name="connsiteX6" fmla="*/ 158966 w 167420"/>
                <a:gd name="connsiteY6" fmla="*/ 9932 h 57733"/>
                <a:gd name="connsiteX7" fmla="*/ 159218 w 167420"/>
                <a:gd name="connsiteY7" fmla="*/ 57796 h 57733"/>
                <a:gd name="connsiteX8" fmla="*/ 167526 w 167420"/>
                <a:gd name="connsiteY8" fmla="*/ 52862 h 57733"/>
                <a:gd name="connsiteX9" fmla="*/ 158966 w 167420"/>
                <a:gd name="connsiteY9" fmla="*/ 47927 h 57733"/>
                <a:gd name="connsiteX10" fmla="*/ 8666 w 167420"/>
                <a:gd name="connsiteY10" fmla="*/ 47927 h 57733"/>
                <a:gd name="connsiteX11" fmla="*/ 106 w 167420"/>
                <a:gd name="connsiteY11" fmla="*/ 52862 h 57733"/>
                <a:gd name="connsiteX12" fmla="*/ 8414 w 167420"/>
                <a:gd name="connsiteY12" fmla="*/ 57796 h 57733"/>
                <a:gd name="connsiteX13" fmla="*/ 159218 w 167420"/>
                <a:gd name="connsiteY13" fmla="*/ 57796 h 5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7420" h="57733">
                  <a:moveTo>
                    <a:pt x="158966" y="9932"/>
                  </a:moveTo>
                  <a:cubicBezTo>
                    <a:pt x="162743" y="9932"/>
                    <a:pt x="167526" y="9932"/>
                    <a:pt x="167526" y="4997"/>
                  </a:cubicBezTo>
                  <a:cubicBezTo>
                    <a:pt x="167526" y="63"/>
                    <a:pt x="162743" y="63"/>
                    <a:pt x="159218" y="63"/>
                  </a:cubicBezTo>
                  <a:lnTo>
                    <a:pt x="8414" y="63"/>
                  </a:lnTo>
                  <a:cubicBezTo>
                    <a:pt x="4889" y="63"/>
                    <a:pt x="106" y="63"/>
                    <a:pt x="106" y="4997"/>
                  </a:cubicBezTo>
                  <a:cubicBezTo>
                    <a:pt x="106" y="9932"/>
                    <a:pt x="4889" y="9932"/>
                    <a:pt x="8666" y="9932"/>
                  </a:cubicBezTo>
                  <a:lnTo>
                    <a:pt x="158966" y="9932"/>
                  </a:lnTo>
                  <a:close/>
                  <a:moveTo>
                    <a:pt x="159218" y="57796"/>
                  </a:moveTo>
                  <a:cubicBezTo>
                    <a:pt x="162743" y="57796"/>
                    <a:pt x="167526" y="57796"/>
                    <a:pt x="167526" y="52862"/>
                  </a:cubicBezTo>
                  <a:cubicBezTo>
                    <a:pt x="167526" y="47927"/>
                    <a:pt x="162743" y="47927"/>
                    <a:pt x="158966" y="47927"/>
                  </a:cubicBezTo>
                  <a:lnTo>
                    <a:pt x="8666" y="47927"/>
                  </a:lnTo>
                  <a:cubicBezTo>
                    <a:pt x="4889" y="47927"/>
                    <a:pt x="106" y="47927"/>
                    <a:pt x="106" y="52862"/>
                  </a:cubicBezTo>
                  <a:cubicBezTo>
                    <a:pt x="106" y="57796"/>
                    <a:pt x="4889" y="57796"/>
                    <a:pt x="8414" y="57796"/>
                  </a:cubicBezTo>
                  <a:lnTo>
                    <a:pt x="159218" y="57796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9DF9832-95E0-E6F3-4143-215806AACC6F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11548911" y="6673246"/>
              <a:ext cx="83080" cy="164318"/>
            </a:xfrm>
            <a:custGeom>
              <a:avLst/>
              <a:gdLst>
                <a:gd name="connsiteX0" fmla="*/ 51727 w 83080"/>
                <a:gd name="connsiteY0" fmla="*/ 6478 h 164318"/>
                <a:gd name="connsiteX1" fmla="*/ 45937 w 83080"/>
                <a:gd name="connsiteY1" fmla="*/ 63 h 164318"/>
                <a:gd name="connsiteX2" fmla="*/ 116 w 83080"/>
                <a:gd name="connsiteY2" fmla="*/ 15853 h 164318"/>
                <a:gd name="connsiteX3" fmla="*/ 116 w 83080"/>
                <a:gd name="connsiteY3" fmla="*/ 23502 h 164318"/>
                <a:gd name="connsiteX4" fmla="*/ 33097 w 83080"/>
                <a:gd name="connsiteY4" fmla="*/ 17087 h 164318"/>
                <a:gd name="connsiteX5" fmla="*/ 33097 w 83080"/>
                <a:gd name="connsiteY5" fmla="*/ 144890 h 164318"/>
                <a:gd name="connsiteX6" fmla="*/ 9683 w 83080"/>
                <a:gd name="connsiteY6" fmla="*/ 156733 h 164318"/>
                <a:gd name="connsiteX7" fmla="*/ 1627 w 83080"/>
                <a:gd name="connsiteY7" fmla="*/ 156733 h 164318"/>
                <a:gd name="connsiteX8" fmla="*/ 1627 w 83080"/>
                <a:gd name="connsiteY8" fmla="*/ 164381 h 164318"/>
                <a:gd name="connsiteX9" fmla="*/ 42412 w 83080"/>
                <a:gd name="connsiteY9" fmla="*/ 163641 h 164318"/>
                <a:gd name="connsiteX10" fmla="*/ 83197 w 83080"/>
                <a:gd name="connsiteY10" fmla="*/ 164381 h 164318"/>
                <a:gd name="connsiteX11" fmla="*/ 83197 w 83080"/>
                <a:gd name="connsiteY11" fmla="*/ 156733 h 164318"/>
                <a:gd name="connsiteX12" fmla="*/ 75141 w 83080"/>
                <a:gd name="connsiteY12" fmla="*/ 156733 h 164318"/>
                <a:gd name="connsiteX13" fmla="*/ 51727 w 83080"/>
                <a:gd name="connsiteY13" fmla="*/ 144890 h 164318"/>
                <a:gd name="connsiteX14" fmla="*/ 51727 w 83080"/>
                <a:gd name="connsiteY14" fmla="*/ 6478 h 16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080" h="164318">
                  <a:moveTo>
                    <a:pt x="51727" y="6478"/>
                  </a:moveTo>
                  <a:cubicBezTo>
                    <a:pt x="51727" y="556"/>
                    <a:pt x="51727" y="63"/>
                    <a:pt x="45937" y="63"/>
                  </a:cubicBezTo>
                  <a:cubicBezTo>
                    <a:pt x="30328" y="15853"/>
                    <a:pt x="8173" y="15853"/>
                    <a:pt x="116" y="15853"/>
                  </a:cubicBezTo>
                  <a:lnTo>
                    <a:pt x="116" y="23502"/>
                  </a:lnTo>
                  <a:cubicBezTo>
                    <a:pt x="5152" y="23502"/>
                    <a:pt x="20005" y="23502"/>
                    <a:pt x="33097" y="17087"/>
                  </a:cubicBezTo>
                  <a:lnTo>
                    <a:pt x="33097" y="144890"/>
                  </a:lnTo>
                  <a:cubicBezTo>
                    <a:pt x="33097" y="153772"/>
                    <a:pt x="32342" y="156733"/>
                    <a:pt x="9683" y="156733"/>
                  </a:cubicBezTo>
                  <a:lnTo>
                    <a:pt x="1627" y="156733"/>
                  </a:lnTo>
                  <a:lnTo>
                    <a:pt x="1627" y="164381"/>
                  </a:lnTo>
                  <a:cubicBezTo>
                    <a:pt x="10439" y="163641"/>
                    <a:pt x="32342" y="163641"/>
                    <a:pt x="42412" y="163641"/>
                  </a:cubicBezTo>
                  <a:cubicBezTo>
                    <a:pt x="52482" y="163641"/>
                    <a:pt x="74386" y="163641"/>
                    <a:pt x="83197" y="164381"/>
                  </a:cubicBezTo>
                  <a:lnTo>
                    <a:pt x="83197" y="156733"/>
                  </a:lnTo>
                  <a:lnTo>
                    <a:pt x="75141" y="156733"/>
                  </a:lnTo>
                  <a:cubicBezTo>
                    <a:pt x="52482" y="156733"/>
                    <a:pt x="51727" y="154019"/>
                    <a:pt x="51727" y="144890"/>
                  </a:cubicBezTo>
                  <a:lnTo>
                    <a:pt x="51727" y="6478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7E896D5-51EF-B31F-33CE-6A68934A4A3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11666735" y="6652521"/>
              <a:ext cx="58408" cy="246724"/>
            </a:xfrm>
            <a:custGeom>
              <a:avLst/>
              <a:gdLst>
                <a:gd name="connsiteX0" fmla="*/ 58530 w 58408"/>
                <a:gd name="connsiteY0" fmla="*/ 123425 h 246724"/>
                <a:gd name="connsiteX1" fmla="*/ 41914 w 58408"/>
                <a:gd name="connsiteY1" fmla="*/ 46447 h 246724"/>
                <a:gd name="connsiteX2" fmla="*/ 2639 w 58408"/>
                <a:gd name="connsiteY2" fmla="*/ 63 h 246724"/>
                <a:gd name="connsiteX3" fmla="*/ 121 w 58408"/>
                <a:gd name="connsiteY3" fmla="*/ 2530 h 246724"/>
                <a:gd name="connsiteX4" fmla="*/ 4905 w 58408"/>
                <a:gd name="connsiteY4" fmla="*/ 8205 h 246724"/>
                <a:gd name="connsiteX5" fmla="*/ 43928 w 58408"/>
                <a:gd name="connsiteY5" fmla="*/ 123425 h 246724"/>
                <a:gd name="connsiteX6" fmla="*/ 3394 w 58408"/>
                <a:gd name="connsiteY6" fmla="*/ 240126 h 246724"/>
                <a:gd name="connsiteX7" fmla="*/ 121 w 58408"/>
                <a:gd name="connsiteY7" fmla="*/ 244320 h 246724"/>
                <a:gd name="connsiteX8" fmla="*/ 2639 w 58408"/>
                <a:gd name="connsiteY8" fmla="*/ 246788 h 246724"/>
                <a:gd name="connsiteX9" fmla="*/ 42669 w 58408"/>
                <a:gd name="connsiteY9" fmla="*/ 198676 h 246724"/>
                <a:gd name="connsiteX10" fmla="*/ 58530 w 58408"/>
                <a:gd name="connsiteY10" fmla="*/ 123425 h 2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408" h="246724">
                  <a:moveTo>
                    <a:pt x="58530" y="123425"/>
                  </a:moveTo>
                  <a:cubicBezTo>
                    <a:pt x="58530" y="104181"/>
                    <a:pt x="55760" y="74327"/>
                    <a:pt x="41914" y="46447"/>
                  </a:cubicBezTo>
                  <a:cubicBezTo>
                    <a:pt x="26808" y="16100"/>
                    <a:pt x="5157" y="63"/>
                    <a:pt x="2639" y="63"/>
                  </a:cubicBezTo>
                  <a:cubicBezTo>
                    <a:pt x="1128" y="63"/>
                    <a:pt x="121" y="1050"/>
                    <a:pt x="121" y="2530"/>
                  </a:cubicBezTo>
                  <a:cubicBezTo>
                    <a:pt x="121" y="3270"/>
                    <a:pt x="121" y="3764"/>
                    <a:pt x="4905" y="8205"/>
                  </a:cubicBezTo>
                  <a:cubicBezTo>
                    <a:pt x="29577" y="32630"/>
                    <a:pt x="43928" y="71860"/>
                    <a:pt x="43928" y="123425"/>
                  </a:cubicBezTo>
                  <a:cubicBezTo>
                    <a:pt x="43928" y="165615"/>
                    <a:pt x="34612" y="209039"/>
                    <a:pt x="3394" y="240126"/>
                  </a:cubicBezTo>
                  <a:cubicBezTo>
                    <a:pt x="121" y="243087"/>
                    <a:pt x="121" y="243580"/>
                    <a:pt x="121" y="244320"/>
                  </a:cubicBezTo>
                  <a:cubicBezTo>
                    <a:pt x="121" y="245801"/>
                    <a:pt x="1128" y="246788"/>
                    <a:pt x="2639" y="246788"/>
                  </a:cubicBezTo>
                  <a:cubicBezTo>
                    <a:pt x="5157" y="246788"/>
                    <a:pt x="27815" y="230010"/>
                    <a:pt x="42669" y="198676"/>
                  </a:cubicBezTo>
                  <a:cubicBezTo>
                    <a:pt x="55509" y="171537"/>
                    <a:pt x="58530" y="144150"/>
                    <a:pt x="58530" y="123425"/>
                  </a:cubicBez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B516227E-2F22-2111-7428-09C840BB4719}"/>
              </a:ext>
            </a:extLst>
          </p:cNvPr>
          <p:cNvSpPr txBox="1"/>
          <p:nvPr/>
        </p:nvSpPr>
        <p:spPr>
          <a:xfrm>
            <a:off x="6817644" y="4884615"/>
            <a:ext cx="907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3PC for Sum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CBCEB0A4-E46C-B320-B943-48E26083C829}"/>
              </a:ext>
            </a:extLst>
          </p:cNvPr>
          <p:cNvCxnSpPr>
            <a:cxnSpLocks/>
          </p:cNvCxnSpPr>
          <p:nvPr/>
        </p:nvCxnSpPr>
        <p:spPr>
          <a:xfrm flipV="1">
            <a:off x="7216909" y="5447756"/>
            <a:ext cx="852334" cy="474743"/>
          </a:xfrm>
          <a:prstGeom prst="straightConnector1">
            <a:avLst/>
          </a:prstGeom>
          <a:ln w="19050" cap="sq">
            <a:headEnd type="none"/>
            <a:tailEnd type="arrow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EA4931E4-F04F-A368-D4DD-1FD1ECE23804}"/>
              </a:ext>
            </a:extLst>
          </p:cNvPr>
          <p:cNvCxnSpPr>
            <a:cxnSpLocks/>
          </p:cNvCxnSpPr>
          <p:nvPr/>
        </p:nvCxnSpPr>
        <p:spPr>
          <a:xfrm flipV="1">
            <a:off x="7216877" y="5599044"/>
            <a:ext cx="895492" cy="487476"/>
          </a:xfrm>
          <a:prstGeom prst="straightConnector1">
            <a:avLst/>
          </a:prstGeom>
          <a:ln w="19050" cap="sq">
            <a:headEnd type="arrow" w="lg" len="med"/>
            <a:tailEnd type="non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B75E3A81-A601-F983-1BE4-2C5FD6A8A532}"/>
              </a:ext>
            </a:extLst>
          </p:cNvPr>
          <p:cNvCxnSpPr>
            <a:cxnSpLocks/>
          </p:cNvCxnSpPr>
          <p:nvPr/>
        </p:nvCxnSpPr>
        <p:spPr>
          <a:xfrm>
            <a:off x="8555513" y="5193408"/>
            <a:ext cx="1131325" cy="903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2" name="Group 231" descr="\documentclass{article}&#10;\input{Macros.tex}&#10;\begin{document}&#10;$x^*_3 = -x_1$&#10;&#10;\end{document}" title="IguanaTex Shape Display">
            <a:extLst>
              <a:ext uri="{FF2B5EF4-FFF2-40B4-BE49-F238E27FC236}">
                <a16:creationId xmlns:a16="http://schemas.microsoft.com/office/drawing/2014/main" id="{EE417847-3859-5C7C-E204-610B4D0C6287}"/>
              </a:ext>
            </a:extLst>
          </p:cNvPr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9118600" y="5416059"/>
            <a:ext cx="1022445" cy="240550"/>
            <a:chOff x="11086356" y="7211223"/>
            <a:chExt cx="1022445" cy="240550"/>
          </a:xfrm>
        </p:grpSpPr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8F5B5B6-BAE3-7971-1E13-F818B662375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1086356" y="7273573"/>
              <a:ext cx="126787" cy="114632"/>
            </a:xfrm>
            <a:custGeom>
              <a:avLst/>
              <a:gdLst>
                <a:gd name="connsiteX0" fmla="*/ 77728 w 126787"/>
                <a:gd name="connsiteY0" fmla="*/ 35490 h 114632"/>
                <a:gd name="connsiteX1" fmla="*/ 102933 w 126787"/>
                <a:gd name="connsiteY1" fmla="*/ 5630 h 114632"/>
                <a:gd name="connsiteX2" fmla="*/ 115662 w 126787"/>
                <a:gd name="connsiteY2" fmla="*/ 8920 h 114632"/>
                <a:gd name="connsiteX3" fmla="*/ 103442 w 126787"/>
                <a:gd name="connsiteY3" fmla="*/ 22584 h 114632"/>
                <a:gd name="connsiteX4" fmla="*/ 113116 w 126787"/>
                <a:gd name="connsiteY4" fmla="*/ 31441 h 114632"/>
                <a:gd name="connsiteX5" fmla="*/ 126865 w 126787"/>
                <a:gd name="connsiteY5" fmla="*/ 16764 h 114632"/>
                <a:gd name="connsiteX6" fmla="*/ 103187 w 126787"/>
                <a:gd name="connsiteY6" fmla="*/ 63 h 114632"/>
                <a:gd name="connsiteX7" fmla="*/ 76455 w 126787"/>
                <a:gd name="connsiteY7" fmla="*/ 19295 h 114632"/>
                <a:gd name="connsiteX8" fmla="*/ 48959 w 126787"/>
                <a:gd name="connsiteY8" fmla="*/ 63 h 114632"/>
                <a:gd name="connsiteX9" fmla="*/ 7969 w 126787"/>
                <a:gd name="connsiteY9" fmla="*/ 39033 h 114632"/>
                <a:gd name="connsiteX10" fmla="*/ 11024 w 126787"/>
                <a:gd name="connsiteY10" fmla="*/ 41563 h 114632"/>
                <a:gd name="connsiteX11" fmla="*/ 14334 w 126787"/>
                <a:gd name="connsiteY11" fmla="*/ 38780 h 114632"/>
                <a:gd name="connsiteX12" fmla="*/ 48450 w 126787"/>
                <a:gd name="connsiteY12" fmla="*/ 5630 h 114632"/>
                <a:gd name="connsiteX13" fmla="*/ 62198 w 126787"/>
                <a:gd name="connsiteY13" fmla="*/ 22584 h 114632"/>
                <a:gd name="connsiteX14" fmla="*/ 48450 w 126787"/>
                <a:gd name="connsiteY14" fmla="*/ 82810 h 114632"/>
                <a:gd name="connsiteX15" fmla="*/ 24263 w 126787"/>
                <a:gd name="connsiteY15" fmla="*/ 109128 h 114632"/>
                <a:gd name="connsiteX16" fmla="*/ 11533 w 126787"/>
                <a:gd name="connsiteY16" fmla="*/ 105838 h 114632"/>
                <a:gd name="connsiteX17" fmla="*/ 23499 w 126787"/>
                <a:gd name="connsiteY17" fmla="*/ 92173 h 114632"/>
                <a:gd name="connsiteX18" fmla="*/ 14079 w 126787"/>
                <a:gd name="connsiteY18" fmla="*/ 83317 h 114632"/>
                <a:gd name="connsiteX19" fmla="*/ 77 w 126787"/>
                <a:gd name="connsiteY19" fmla="*/ 97994 h 114632"/>
                <a:gd name="connsiteX20" fmla="*/ 24009 w 126787"/>
                <a:gd name="connsiteY20" fmla="*/ 114695 h 114632"/>
                <a:gd name="connsiteX21" fmla="*/ 50741 w 126787"/>
                <a:gd name="connsiteY21" fmla="*/ 95463 h 114632"/>
                <a:gd name="connsiteX22" fmla="*/ 78237 w 126787"/>
                <a:gd name="connsiteY22" fmla="*/ 114695 h 114632"/>
                <a:gd name="connsiteX23" fmla="*/ 118972 w 126787"/>
                <a:gd name="connsiteY23" fmla="*/ 75725 h 114632"/>
                <a:gd name="connsiteX24" fmla="*/ 115917 w 126787"/>
                <a:gd name="connsiteY24" fmla="*/ 73195 h 114632"/>
                <a:gd name="connsiteX25" fmla="*/ 112607 w 126787"/>
                <a:gd name="connsiteY25" fmla="*/ 75978 h 114632"/>
                <a:gd name="connsiteX26" fmla="*/ 78746 w 126787"/>
                <a:gd name="connsiteY26" fmla="*/ 109128 h 114632"/>
                <a:gd name="connsiteX27" fmla="*/ 64744 w 126787"/>
                <a:gd name="connsiteY27" fmla="*/ 92426 h 114632"/>
                <a:gd name="connsiteX28" fmla="*/ 69072 w 126787"/>
                <a:gd name="connsiteY28" fmla="*/ 70158 h 114632"/>
                <a:gd name="connsiteX29" fmla="*/ 77728 w 126787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787" h="114632">
                  <a:moveTo>
                    <a:pt x="77728" y="35490"/>
                  </a:moveTo>
                  <a:cubicBezTo>
                    <a:pt x="79255" y="28911"/>
                    <a:pt x="85111" y="5630"/>
                    <a:pt x="102933" y="5630"/>
                  </a:cubicBezTo>
                  <a:cubicBezTo>
                    <a:pt x="104206" y="5630"/>
                    <a:pt x="110316" y="5630"/>
                    <a:pt x="115662" y="8920"/>
                  </a:cubicBezTo>
                  <a:cubicBezTo>
                    <a:pt x="108534" y="10185"/>
                    <a:pt x="103442" y="16511"/>
                    <a:pt x="103442" y="22584"/>
                  </a:cubicBezTo>
                  <a:cubicBezTo>
                    <a:pt x="103442" y="26633"/>
                    <a:pt x="106242" y="31441"/>
                    <a:pt x="113116" y="31441"/>
                  </a:cubicBezTo>
                  <a:cubicBezTo>
                    <a:pt x="118718" y="31441"/>
                    <a:pt x="126865" y="26886"/>
                    <a:pt x="126865" y="16764"/>
                  </a:cubicBezTo>
                  <a:cubicBezTo>
                    <a:pt x="126865" y="3605"/>
                    <a:pt x="111844" y="63"/>
                    <a:pt x="103187" y="63"/>
                  </a:cubicBezTo>
                  <a:cubicBezTo>
                    <a:pt x="88421" y="63"/>
                    <a:pt x="79510" y="13474"/>
                    <a:pt x="76455" y="19295"/>
                  </a:cubicBezTo>
                  <a:cubicBezTo>
                    <a:pt x="70090" y="2593"/>
                    <a:pt x="56342" y="63"/>
                    <a:pt x="48959" y="63"/>
                  </a:cubicBezTo>
                  <a:cubicBezTo>
                    <a:pt x="22481" y="63"/>
                    <a:pt x="7969" y="32706"/>
                    <a:pt x="7969" y="39033"/>
                  </a:cubicBezTo>
                  <a:cubicBezTo>
                    <a:pt x="7969" y="41563"/>
                    <a:pt x="10515" y="41563"/>
                    <a:pt x="11024" y="41563"/>
                  </a:cubicBezTo>
                  <a:cubicBezTo>
                    <a:pt x="13061" y="41563"/>
                    <a:pt x="13825" y="41057"/>
                    <a:pt x="14334" y="38780"/>
                  </a:cubicBezTo>
                  <a:cubicBezTo>
                    <a:pt x="22990" y="11956"/>
                    <a:pt x="39793" y="5630"/>
                    <a:pt x="48450" y="5630"/>
                  </a:cubicBezTo>
                  <a:cubicBezTo>
                    <a:pt x="53287" y="5630"/>
                    <a:pt x="62198" y="7907"/>
                    <a:pt x="62198" y="22584"/>
                  </a:cubicBezTo>
                  <a:cubicBezTo>
                    <a:pt x="62198" y="30429"/>
                    <a:pt x="57870" y="47383"/>
                    <a:pt x="48450" y="82810"/>
                  </a:cubicBezTo>
                  <a:cubicBezTo>
                    <a:pt x="44376" y="98500"/>
                    <a:pt x="35465" y="109128"/>
                    <a:pt x="24263" y="109128"/>
                  </a:cubicBezTo>
                  <a:cubicBezTo>
                    <a:pt x="22736" y="109128"/>
                    <a:pt x="16880" y="109128"/>
                    <a:pt x="11533" y="105838"/>
                  </a:cubicBezTo>
                  <a:cubicBezTo>
                    <a:pt x="17898" y="104573"/>
                    <a:pt x="23499" y="99259"/>
                    <a:pt x="23499" y="92173"/>
                  </a:cubicBezTo>
                  <a:cubicBezTo>
                    <a:pt x="23499" y="85341"/>
                    <a:pt x="17898" y="83317"/>
                    <a:pt x="14079" y="83317"/>
                  </a:cubicBezTo>
                  <a:cubicBezTo>
                    <a:pt x="6442" y="83317"/>
                    <a:pt x="77" y="89896"/>
                    <a:pt x="77" y="97994"/>
                  </a:cubicBezTo>
                  <a:cubicBezTo>
                    <a:pt x="77" y="109634"/>
                    <a:pt x="12806" y="114695"/>
                    <a:pt x="24009" y="114695"/>
                  </a:cubicBezTo>
                  <a:cubicBezTo>
                    <a:pt x="40812" y="114695"/>
                    <a:pt x="49977" y="96981"/>
                    <a:pt x="50741" y="95463"/>
                  </a:cubicBezTo>
                  <a:cubicBezTo>
                    <a:pt x="53796" y="104826"/>
                    <a:pt x="62961" y="114695"/>
                    <a:pt x="78237" y="114695"/>
                  </a:cubicBezTo>
                  <a:cubicBezTo>
                    <a:pt x="104460" y="114695"/>
                    <a:pt x="118972" y="82051"/>
                    <a:pt x="118972" y="75725"/>
                  </a:cubicBezTo>
                  <a:cubicBezTo>
                    <a:pt x="118972" y="73195"/>
                    <a:pt x="116681" y="73195"/>
                    <a:pt x="115917" y="73195"/>
                  </a:cubicBezTo>
                  <a:cubicBezTo>
                    <a:pt x="113626" y="73195"/>
                    <a:pt x="113116" y="74207"/>
                    <a:pt x="112607" y="75978"/>
                  </a:cubicBezTo>
                  <a:cubicBezTo>
                    <a:pt x="104206" y="103055"/>
                    <a:pt x="86893" y="109128"/>
                    <a:pt x="78746" y="109128"/>
                  </a:cubicBezTo>
                  <a:cubicBezTo>
                    <a:pt x="68817" y="109128"/>
                    <a:pt x="64744" y="101030"/>
                    <a:pt x="64744" y="92426"/>
                  </a:cubicBezTo>
                  <a:cubicBezTo>
                    <a:pt x="64744" y="86859"/>
                    <a:pt x="66271" y="81292"/>
                    <a:pt x="69072" y="70158"/>
                  </a:cubicBezTo>
                  <a:lnTo>
                    <a:pt x="77728" y="3549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0DE0D43A-6EF5-8E5F-01F2-43F9F2F60F6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11240342" y="7211223"/>
              <a:ext cx="72355" cy="76345"/>
            </a:xfrm>
            <a:custGeom>
              <a:avLst/>
              <a:gdLst>
                <a:gd name="connsiteX0" fmla="*/ 41785 w 72355"/>
                <a:gd name="connsiteY0" fmla="*/ 38320 h 76345"/>
                <a:gd name="connsiteX1" fmla="*/ 67448 w 72355"/>
                <a:gd name="connsiteY1" fmla="*/ 27338 h 76345"/>
                <a:gd name="connsiteX2" fmla="*/ 72438 w 72355"/>
                <a:gd name="connsiteY2" fmla="*/ 21847 h 76345"/>
                <a:gd name="connsiteX3" fmla="*/ 66913 w 72355"/>
                <a:gd name="connsiteY3" fmla="*/ 16179 h 76345"/>
                <a:gd name="connsiteX4" fmla="*/ 63171 w 72355"/>
                <a:gd name="connsiteY4" fmla="*/ 17773 h 76345"/>
                <a:gd name="connsiteX5" fmla="*/ 38933 w 72355"/>
                <a:gd name="connsiteY5" fmla="*/ 33892 h 76345"/>
                <a:gd name="connsiteX6" fmla="*/ 41607 w 72355"/>
                <a:gd name="connsiteY6" fmla="*/ 7676 h 76345"/>
                <a:gd name="connsiteX7" fmla="*/ 36260 w 72355"/>
                <a:gd name="connsiteY7" fmla="*/ 59 h 76345"/>
                <a:gd name="connsiteX8" fmla="*/ 30736 w 72355"/>
                <a:gd name="connsiteY8" fmla="*/ 5373 h 76345"/>
                <a:gd name="connsiteX9" fmla="*/ 31627 w 72355"/>
                <a:gd name="connsiteY9" fmla="*/ 14053 h 76345"/>
                <a:gd name="connsiteX10" fmla="*/ 33587 w 72355"/>
                <a:gd name="connsiteY10" fmla="*/ 33892 h 76345"/>
                <a:gd name="connsiteX11" fmla="*/ 9528 w 72355"/>
                <a:gd name="connsiteY11" fmla="*/ 17773 h 76345"/>
                <a:gd name="connsiteX12" fmla="*/ 5607 w 72355"/>
                <a:gd name="connsiteY12" fmla="*/ 16179 h 76345"/>
                <a:gd name="connsiteX13" fmla="*/ 82 w 72355"/>
                <a:gd name="connsiteY13" fmla="*/ 21847 h 76345"/>
                <a:gd name="connsiteX14" fmla="*/ 3825 w 72355"/>
                <a:gd name="connsiteY14" fmla="*/ 26984 h 76345"/>
                <a:gd name="connsiteX15" fmla="*/ 30736 w 72355"/>
                <a:gd name="connsiteY15" fmla="*/ 38143 h 76345"/>
                <a:gd name="connsiteX16" fmla="*/ 5072 w 72355"/>
                <a:gd name="connsiteY16" fmla="*/ 49126 h 76345"/>
                <a:gd name="connsiteX17" fmla="*/ 82 w 72355"/>
                <a:gd name="connsiteY17" fmla="*/ 54617 h 76345"/>
                <a:gd name="connsiteX18" fmla="*/ 5607 w 72355"/>
                <a:gd name="connsiteY18" fmla="*/ 60285 h 76345"/>
                <a:gd name="connsiteX19" fmla="*/ 9350 w 72355"/>
                <a:gd name="connsiteY19" fmla="*/ 58691 h 76345"/>
                <a:gd name="connsiteX20" fmla="*/ 33587 w 72355"/>
                <a:gd name="connsiteY20" fmla="*/ 42572 h 76345"/>
                <a:gd name="connsiteX21" fmla="*/ 30736 w 72355"/>
                <a:gd name="connsiteY21" fmla="*/ 71091 h 76345"/>
                <a:gd name="connsiteX22" fmla="*/ 36260 w 72355"/>
                <a:gd name="connsiteY22" fmla="*/ 76405 h 76345"/>
                <a:gd name="connsiteX23" fmla="*/ 41785 w 72355"/>
                <a:gd name="connsiteY23" fmla="*/ 71091 h 76345"/>
                <a:gd name="connsiteX24" fmla="*/ 40894 w 72355"/>
                <a:gd name="connsiteY24" fmla="*/ 62411 h 76345"/>
                <a:gd name="connsiteX25" fmla="*/ 38933 w 72355"/>
                <a:gd name="connsiteY25" fmla="*/ 42572 h 76345"/>
                <a:gd name="connsiteX26" fmla="*/ 60319 w 72355"/>
                <a:gd name="connsiteY26" fmla="*/ 56743 h 76345"/>
                <a:gd name="connsiteX27" fmla="*/ 66913 w 72355"/>
                <a:gd name="connsiteY27" fmla="*/ 60285 h 76345"/>
                <a:gd name="connsiteX28" fmla="*/ 72438 w 72355"/>
                <a:gd name="connsiteY28" fmla="*/ 54617 h 76345"/>
                <a:gd name="connsiteX29" fmla="*/ 68696 w 72355"/>
                <a:gd name="connsiteY29" fmla="*/ 49480 h 76345"/>
                <a:gd name="connsiteX30" fmla="*/ 41785 w 72355"/>
                <a:gd name="connsiteY30" fmla="*/ 38320 h 7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2355" h="76345">
                  <a:moveTo>
                    <a:pt x="41785" y="38320"/>
                  </a:moveTo>
                  <a:cubicBezTo>
                    <a:pt x="56399" y="31944"/>
                    <a:pt x="62993" y="29464"/>
                    <a:pt x="67448" y="27338"/>
                  </a:cubicBezTo>
                  <a:cubicBezTo>
                    <a:pt x="70834" y="25921"/>
                    <a:pt x="72438" y="25212"/>
                    <a:pt x="72438" y="21847"/>
                  </a:cubicBezTo>
                  <a:cubicBezTo>
                    <a:pt x="72438" y="18836"/>
                    <a:pt x="70121" y="16179"/>
                    <a:pt x="66913" y="16179"/>
                  </a:cubicBezTo>
                  <a:cubicBezTo>
                    <a:pt x="65666" y="16179"/>
                    <a:pt x="65309" y="16179"/>
                    <a:pt x="63171" y="17773"/>
                  </a:cubicBezTo>
                  <a:lnTo>
                    <a:pt x="38933" y="33892"/>
                  </a:lnTo>
                  <a:lnTo>
                    <a:pt x="41607" y="7676"/>
                  </a:lnTo>
                  <a:cubicBezTo>
                    <a:pt x="41963" y="4488"/>
                    <a:pt x="41607" y="59"/>
                    <a:pt x="36260" y="59"/>
                  </a:cubicBezTo>
                  <a:cubicBezTo>
                    <a:pt x="34122" y="59"/>
                    <a:pt x="30736" y="1476"/>
                    <a:pt x="30736" y="5373"/>
                  </a:cubicBezTo>
                  <a:cubicBezTo>
                    <a:pt x="30736" y="6967"/>
                    <a:pt x="31448" y="12282"/>
                    <a:pt x="31627" y="14053"/>
                  </a:cubicBezTo>
                  <a:cubicBezTo>
                    <a:pt x="31983" y="17064"/>
                    <a:pt x="33231" y="29818"/>
                    <a:pt x="33587" y="33892"/>
                  </a:cubicBezTo>
                  <a:lnTo>
                    <a:pt x="9528" y="17773"/>
                  </a:lnTo>
                  <a:cubicBezTo>
                    <a:pt x="7746" y="16710"/>
                    <a:pt x="7211" y="16179"/>
                    <a:pt x="5607" y="16179"/>
                  </a:cubicBezTo>
                  <a:cubicBezTo>
                    <a:pt x="2399" y="16179"/>
                    <a:pt x="82" y="18836"/>
                    <a:pt x="82" y="21847"/>
                  </a:cubicBezTo>
                  <a:cubicBezTo>
                    <a:pt x="82" y="25390"/>
                    <a:pt x="2221" y="26275"/>
                    <a:pt x="3825" y="26984"/>
                  </a:cubicBezTo>
                  <a:lnTo>
                    <a:pt x="30736" y="38143"/>
                  </a:lnTo>
                  <a:cubicBezTo>
                    <a:pt x="16122" y="44520"/>
                    <a:pt x="9528" y="47000"/>
                    <a:pt x="5072" y="49126"/>
                  </a:cubicBezTo>
                  <a:cubicBezTo>
                    <a:pt x="1686" y="50543"/>
                    <a:pt x="82" y="51251"/>
                    <a:pt x="82" y="54617"/>
                  </a:cubicBezTo>
                  <a:cubicBezTo>
                    <a:pt x="82" y="57628"/>
                    <a:pt x="2399" y="60285"/>
                    <a:pt x="5607" y="60285"/>
                  </a:cubicBezTo>
                  <a:cubicBezTo>
                    <a:pt x="6855" y="60285"/>
                    <a:pt x="7211" y="60285"/>
                    <a:pt x="9350" y="58691"/>
                  </a:cubicBezTo>
                  <a:lnTo>
                    <a:pt x="33587" y="42572"/>
                  </a:lnTo>
                  <a:lnTo>
                    <a:pt x="30736" y="71091"/>
                  </a:lnTo>
                  <a:cubicBezTo>
                    <a:pt x="30736" y="74988"/>
                    <a:pt x="34122" y="76405"/>
                    <a:pt x="36260" y="76405"/>
                  </a:cubicBezTo>
                  <a:cubicBezTo>
                    <a:pt x="38399" y="76405"/>
                    <a:pt x="41785" y="74988"/>
                    <a:pt x="41785" y="71091"/>
                  </a:cubicBezTo>
                  <a:cubicBezTo>
                    <a:pt x="41785" y="69496"/>
                    <a:pt x="41072" y="64182"/>
                    <a:pt x="40894" y="62411"/>
                  </a:cubicBezTo>
                  <a:cubicBezTo>
                    <a:pt x="40537" y="59400"/>
                    <a:pt x="39290" y="46646"/>
                    <a:pt x="38933" y="42572"/>
                  </a:cubicBezTo>
                  <a:lnTo>
                    <a:pt x="60319" y="56743"/>
                  </a:lnTo>
                  <a:cubicBezTo>
                    <a:pt x="64953" y="60285"/>
                    <a:pt x="65309" y="60285"/>
                    <a:pt x="66913" y="60285"/>
                  </a:cubicBezTo>
                  <a:cubicBezTo>
                    <a:pt x="70121" y="60285"/>
                    <a:pt x="72438" y="57628"/>
                    <a:pt x="72438" y="54617"/>
                  </a:cubicBezTo>
                  <a:cubicBezTo>
                    <a:pt x="72438" y="51074"/>
                    <a:pt x="70299" y="50189"/>
                    <a:pt x="68696" y="49480"/>
                  </a:cubicBezTo>
                  <a:lnTo>
                    <a:pt x="41785" y="3832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37D6D15-D282-AA3F-5FA8-C7BCABFB255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1234104" y="7330613"/>
              <a:ext cx="81979" cy="121160"/>
            </a:xfrm>
            <a:custGeom>
              <a:avLst/>
              <a:gdLst>
                <a:gd name="connsiteX0" fmla="*/ 39112 w 81979"/>
                <a:gd name="connsiteY0" fmla="*/ 58520 h 121160"/>
                <a:gd name="connsiteX1" fmla="*/ 62993 w 81979"/>
                <a:gd name="connsiteY1" fmla="*/ 87039 h 121160"/>
                <a:gd name="connsiteX2" fmla="*/ 39825 w 81979"/>
                <a:gd name="connsiteY2" fmla="*/ 115558 h 121160"/>
                <a:gd name="connsiteX3" fmla="*/ 9528 w 81979"/>
                <a:gd name="connsiteY3" fmla="*/ 103158 h 121160"/>
                <a:gd name="connsiteX4" fmla="*/ 19864 w 81979"/>
                <a:gd name="connsiteY4" fmla="*/ 93239 h 121160"/>
                <a:gd name="connsiteX5" fmla="*/ 10062 w 81979"/>
                <a:gd name="connsiteY5" fmla="*/ 83496 h 121160"/>
                <a:gd name="connsiteX6" fmla="*/ 82 w 81979"/>
                <a:gd name="connsiteY6" fmla="*/ 93770 h 121160"/>
                <a:gd name="connsiteX7" fmla="*/ 40181 w 81979"/>
                <a:gd name="connsiteY7" fmla="*/ 121226 h 121160"/>
                <a:gd name="connsiteX8" fmla="*/ 82062 w 81979"/>
                <a:gd name="connsiteY8" fmla="*/ 87039 h 121160"/>
                <a:gd name="connsiteX9" fmla="*/ 51052 w 81979"/>
                <a:gd name="connsiteY9" fmla="*/ 55332 h 121160"/>
                <a:gd name="connsiteX10" fmla="*/ 76537 w 81979"/>
                <a:gd name="connsiteY10" fmla="*/ 24510 h 121160"/>
                <a:gd name="connsiteX11" fmla="*/ 40537 w 81979"/>
                <a:gd name="connsiteY11" fmla="*/ 65 h 121160"/>
                <a:gd name="connsiteX12" fmla="*/ 5607 w 81979"/>
                <a:gd name="connsiteY12" fmla="*/ 23801 h 121160"/>
                <a:gd name="connsiteX13" fmla="*/ 14874 w 81979"/>
                <a:gd name="connsiteY13" fmla="*/ 33190 h 121160"/>
                <a:gd name="connsiteX14" fmla="*/ 23963 w 81979"/>
                <a:gd name="connsiteY14" fmla="*/ 24156 h 121160"/>
                <a:gd name="connsiteX15" fmla="*/ 14874 w 81979"/>
                <a:gd name="connsiteY15" fmla="*/ 14945 h 121160"/>
                <a:gd name="connsiteX16" fmla="*/ 40003 w 81979"/>
                <a:gd name="connsiteY16" fmla="*/ 5202 h 121160"/>
                <a:gd name="connsiteX17" fmla="*/ 59250 w 81979"/>
                <a:gd name="connsiteY17" fmla="*/ 24510 h 121160"/>
                <a:gd name="connsiteX18" fmla="*/ 52121 w 81979"/>
                <a:gd name="connsiteY18" fmla="*/ 45589 h 121160"/>
                <a:gd name="connsiteX19" fmla="*/ 32339 w 81979"/>
                <a:gd name="connsiteY19" fmla="*/ 53206 h 121160"/>
                <a:gd name="connsiteX20" fmla="*/ 26637 w 81979"/>
                <a:gd name="connsiteY20" fmla="*/ 53737 h 121160"/>
                <a:gd name="connsiteX21" fmla="*/ 24854 w 81979"/>
                <a:gd name="connsiteY21" fmla="*/ 56040 h 121160"/>
                <a:gd name="connsiteX22" fmla="*/ 29488 w 81979"/>
                <a:gd name="connsiteY22" fmla="*/ 58520 h 121160"/>
                <a:gd name="connsiteX23" fmla="*/ 39112 w 81979"/>
                <a:gd name="connsiteY23" fmla="*/ 58520 h 12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979" h="121160">
                  <a:moveTo>
                    <a:pt x="39112" y="58520"/>
                  </a:moveTo>
                  <a:cubicBezTo>
                    <a:pt x="53013" y="58520"/>
                    <a:pt x="62993" y="68085"/>
                    <a:pt x="62993" y="87039"/>
                  </a:cubicBezTo>
                  <a:cubicBezTo>
                    <a:pt x="62993" y="109004"/>
                    <a:pt x="50161" y="115558"/>
                    <a:pt x="39825" y="115558"/>
                  </a:cubicBezTo>
                  <a:cubicBezTo>
                    <a:pt x="32696" y="115558"/>
                    <a:pt x="17013" y="113609"/>
                    <a:pt x="9528" y="103158"/>
                  </a:cubicBezTo>
                  <a:cubicBezTo>
                    <a:pt x="17904" y="102804"/>
                    <a:pt x="19864" y="96958"/>
                    <a:pt x="19864" y="93239"/>
                  </a:cubicBezTo>
                  <a:cubicBezTo>
                    <a:pt x="19864" y="87570"/>
                    <a:pt x="15587" y="83496"/>
                    <a:pt x="10062" y="83496"/>
                  </a:cubicBezTo>
                  <a:cubicBezTo>
                    <a:pt x="5072" y="83496"/>
                    <a:pt x="82" y="86507"/>
                    <a:pt x="82" y="93770"/>
                  </a:cubicBezTo>
                  <a:cubicBezTo>
                    <a:pt x="82" y="110421"/>
                    <a:pt x="18617" y="121226"/>
                    <a:pt x="40181" y="121226"/>
                  </a:cubicBezTo>
                  <a:cubicBezTo>
                    <a:pt x="64953" y="121226"/>
                    <a:pt x="82062" y="104752"/>
                    <a:pt x="82062" y="87039"/>
                  </a:cubicBezTo>
                  <a:cubicBezTo>
                    <a:pt x="82062" y="73222"/>
                    <a:pt x="70656" y="59406"/>
                    <a:pt x="51052" y="55332"/>
                  </a:cubicBezTo>
                  <a:cubicBezTo>
                    <a:pt x="69765" y="48600"/>
                    <a:pt x="76537" y="35315"/>
                    <a:pt x="76537" y="24510"/>
                  </a:cubicBezTo>
                  <a:cubicBezTo>
                    <a:pt x="76537" y="10516"/>
                    <a:pt x="60319" y="65"/>
                    <a:pt x="40537" y="65"/>
                  </a:cubicBezTo>
                  <a:cubicBezTo>
                    <a:pt x="20755" y="65"/>
                    <a:pt x="5607" y="9631"/>
                    <a:pt x="5607" y="23801"/>
                  </a:cubicBezTo>
                  <a:cubicBezTo>
                    <a:pt x="5607" y="29824"/>
                    <a:pt x="9528" y="33190"/>
                    <a:pt x="14874" y="33190"/>
                  </a:cubicBezTo>
                  <a:cubicBezTo>
                    <a:pt x="20399" y="33190"/>
                    <a:pt x="23963" y="29115"/>
                    <a:pt x="23963" y="24156"/>
                  </a:cubicBezTo>
                  <a:cubicBezTo>
                    <a:pt x="23963" y="19019"/>
                    <a:pt x="20399" y="15299"/>
                    <a:pt x="14874" y="14945"/>
                  </a:cubicBezTo>
                  <a:cubicBezTo>
                    <a:pt x="21112" y="7151"/>
                    <a:pt x="33409" y="5202"/>
                    <a:pt x="40003" y="5202"/>
                  </a:cubicBezTo>
                  <a:cubicBezTo>
                    <a:pt x="48022" y="5202"/>
                    <a:pt x="59250" y="9099"/>
                    <a:pt x="59250" y="24510"/>
                  </a:cubicBezTo>
                  <a:cubicBezTo>
                    <a:pt x="59250" y="31950"/>
                    <a:pt x="56755" y="40098"/>
                    <a:pt x="52121" y="45589"/>
                  </a:cubicBezTo>
                  <a:cubicBezTo>
                    <a:pt x="46240" y="52320"/>
                    <a:pt x="41250" y="52675"/>
                    <a:pt x="32339" y="53206"/>
                  </a:cubicBezTo>
                  <a:cubicBezTo>
                    <a:pt x="27884" y="53560"/>
                    <a:pt x="27528" y="53560"/>
                    <a:pt x="26637" y="53737"/>
                  </a:cubicBezTo>
                  <a:cubicBezTo>
                    <a:pt x="26280" y="53737"/>
                    <a:pt x="24854" y="54092"/>
                    <a:pt x="24854" y="56040"/>
                  </a:cubicBezTo>
                  <a:cubicBezTo>
                    <a:pt x="24854" y="58520"/>
                    <a:pt x="26458" y="58520"/>
                    <a:pt x="29488" y="58520"/>
                  </a:cubicBezTo>
                  <a:lnTo>
                    <a:pt x="39112" y="5852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FC51ED5-6309-A402-6FF3-929A60E08D7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11426499" y="7292551"/>
              <a:ext cx="169305" cy="59213"/>
            </a:xfrm>
            <a:custGeom>
              <a:avLst/>
              <a:gdLst>
                <a:gd name="connsiteX0" fmla="*/ 160739 w 169305"/>
                <a:gd name="connsiteY0" fmla="*/ 10185 h 59213"/>
                <a:gd name="connsiteX1" fmla="*/ 169395 w 169305"/>
                <a:gd name="connsiteY1" fmla="*/ 5124 h 59213"/>
                <a:gd name="connsiteX2" fmla="*/ 160993 w 169305"/>
                <a:gd name="connsiteY2" fmla="*/ 63 h 59213"/>
                <a:gd name="connsiteX3" fmla="*/ 8491 w 169305"/>
                <a:gd name="connsiteY3" fmla="*/ 63 h 59213"/>
                <a:gd name="connsiteX4" fmla="*/ 90 w 169305"/>
                <a:gd name="connsiteY4" fmla="*/ 5124 h 59213"/>
                <a:gd name="connsiteX5" fmla="*/ 8746 w 169305"/>
                <a:gd name="connsiteY5" fmla="*/ 10185 h 59213"/>
                <a:gd name="connsiteX6" fmla="*/ 160739 w 169305"/>
                <a:gd name="connsiteY6" fmla="*/ 10185 h 59213"/>
                <a:gd name="connsiteX7" fmla="*/ 160993 w 169305"/>
                <a:gd name="connsiteY7" fmla="*/ 59277 h 59213"/>
                <a:gd name="connsiteX8" fmla="*/ 169395 w 169305"/>
                <a:gd name="connsiteY8" fmla="*/ 54216 h 59213"/>
                <a:gd name="connsiteX9" fmla="*/ 160739 w 169305"/>
                <a:gd name="connsiteY9" fmla="*/ 49155 h 59213"/>
                <a:gd name="connsiteX10" fmla="*/ 8746 w 169305"/>
                <a:gd name="connsiteY10" fmla="*/ 49155 h 59213"/>
                <a:gd name="connsiteX11" fmla="*/ 90 w 169305"/>
                <a:gd name="connsiteY11" fmla="*/ 54216 h 59213"/>
                <a:gd name="connsiteX12" fmla="*/ 8491 w 169305"/>
                <a:gd name="connsiteY12" fmla="*/ 59277 h 59213"/>
                <a:gd name="connsiteX13" fmla="*/ 160993 w 169305"/>
                <a:gd name="connsiteY13" fmla="*/ 59277 h 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305" h="59213">
                  <a:moveTo>
                    <a:pt x="160739" y="10185"/>
                  </a:moveTo>
                  <a:cubicBezTo>
                    <a:pt x="164558" y="10185"/>
                    <a:pt x="169395" y="10185"/>
                    <a:pt x="169395" y="5124"/>
                  </a:cubicBezTo>
                  <a:cubicBezTo>
                    <a:pt x="169395" y="63"/>
                    <a:pt x="164558" y="63"/>
                    <a:pt x="160993" y="63"/>
                  </a:cubicBezTo>
                  <a:lnTo>
                    <a:pt x="8491" y="63"/>
                  </a:lnTo>
                  <a:cubicBezTo>
                    <a:pt x="4927" y="63"/>
                    <a:pt x="90" y="63"/>
                    <a:pt x="90" y="5124"/>
                  </a:cubicBezTo>
                  <a:cubicBezTo>
                    <a:pt x="90" y="10185"/>
                    <a:pt x="4927" y="10185"/>
                    <a:pt x="8746" y="10185"/>
                  </a:cubicBezTo>
                  <a:lnTo>
                    <a:pt x="160739" y="10185"/>
                  </a:lnTo>
                  <a:close/>
                  <a:moveTo>
                    <a:pt x="160993" y="59277"/>
                  </a:moveTo>
                  <a:cubicBezTo>
                    <a:pt x="164558" y="59277"/>
                    <a:pt x="169395" y="59277"/>
                    <a:pt x="169395" y="54216"/>
                  </a:cubicBezTo>
                  <a:cubicBezTo>
                    <a:pt x="169395" y="49155"/>
                    <a:pt x="164558" y="49155"/>
                    <a:pt x="160739" y="49155"/>
                  </a:cubicBezTo>
                  <a:lnTo>
                    <a:pt x="8746" y="49155"/>
                  </a:lnTo>
                  <a:cubicBezTo>
                    <a:pt x="4927" y="49155"/>
                    <a:pt x="90" y="49155"/>
                    <a:pt x="90" y="54216"/>
                  </a:cubicBezTo>
                  <a:cubicBezTo>
                    <a:pt x="90" y="59277"/>
                    <a:pt x="4927" y="59277"/>
                    <a:pt x="8491" y="59277"/>
                  </a:cubicBezTo>
                  <a:lnTo>
                    <a:pt x="160993" y="59277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74891CF-9B01-102F-A0C5-95B10616D174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11702110" y="7317097"/>
              <a:ext cx="155556" cy="10122"/>
            </a:xfrm>
            <a:custGeom>
              <a:avLst/>
              <a:gdLst>
                <a:gd name="connsiteX0" fmla="*/ 146746 w 155556"/>
                <a:gd name="connsiteY0" fmla="*/ 10185 h 10122"/>
                <a:gd name="connsiteX1" fmla="*/ 155657 w 155556"/>
                <a:gd name="connsiteY1" fmla="*/ 5124 h 10122"/>
                <a:gd name="connsiteX2" fmla="*/ 146746 w 155556"/>
                <a:gd name="connsiteY2" fmla="*/ 63 h 10122"/>
                <a:gd name="connsiteX3" fmla="*/ 9011 w 155556"/>
                <a:gd name="connsiteY3" fmla="*/ 63 h 10122"/>
                <a:gd name="connsiteX4" fmla="*/ 100 w 155556"/>
                <a:gd name="connsiteY4" fmla="*/ 5124 h 10122"/>
                <a:gd name="connsiteX5" fmla="*/ 9011 w 155556"/>
                <a:gd name="connsiteY5" fmla="*/ 10185 h 10122"/>
                <a:gd name="connsiteX6" fmla="*/ 146746 w 155556"/>
                <a:gd name="connsiteY6" fmla="*/ 10185 h 10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556" h="10122">
                  <a:moveTo>
                    <a:pt x="146746" y="10185"/>
                  </a:moveTo>
                  <a:cubicBezTo>
                    <a:pt x="151075" y="10185"/>
                    <a:pt x="155657" y="10185"/>
                    <a:pt x="155657" y="5124"/>
                  </a:cubicBezTo>
                  <a:cubicBezTo>
                    <a:pt x="155657" y="63"/>
                    <a:pt x="151075" y="63"/>
                    <a:pt x="146746" y="63"/>
                  </a:cubicBezTo>
                  <a:lnTo>
                    <a:pt x="9011" y="63"/>
                  </a:lnTo>
                  <a:cubicBezTo>
                    <a:pt x="4683" y="63"/>
                    <a:pt x="100" y="63"/>
                    <a:pt x="100" y="5124"/>
                  </a:cubicBezTo>
                  <a:cubicBezTo>
                    <a:pt x="100" y="10185"/>
                    <a:pt x="4683" y="10185"/>
                    <a:pt x="9011" y="10185"/>
                  </a:cubicBezTo>
                  <a:lnTo>
                    <a:pt x="146746" y="10185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98EA6D90-ADDD-77A2-CA5A-252C5CFF5A95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1886381" y="7273573"/>
              <a:ext cx="126787" cy="114632"/>
            </a:xfrm>
            <a:custGeom>
              <a:avLst/>
              <a:gdLst>
                <a:gd name="connsiteX0" fmla="*/ 77759 w 126787"/>
                <a:gd name="connsiteY0" fmla="*/ 35490 h 114632"/>
                <a:gd name="connsiteX1" fmla="*/ 102964 w 126787"/>
                <a:gd name="connsiteY1" fmla="*/ 5630 h 114632"/>
                <a:gd name="connsiteX2" fmla="*/ 115694 w 126787"/>
                <a:gd name="connsiteY2" fmla="*/ 8920 h 114632"/>
                <a:gd name="connsiteX3" fmla="*/ 103473 w 126787"/>
                <a:gd name="connsiteY3" fmla="*/ 22584 h 114632"/>
                <a:gd name="connsiteX4" fmla="*/ 113148 w 126787"/>
                <a:gd name="connsiteY4" fmla="*/ 31441 h 114632"/>
                <a:gd name="connsiteX5" fmla="*/ 126896 w 126787"/>
                <a:gd name="connsiteY5" fmla="*/ 16764 h 114632"/>
                <a:gd name="connsiteX6" fmla="*/ 103219 w 126787"/>
                <a:gd name="connsiteY6" fmla="*/ 63 h 114632"/>
                <a:gd name="connsiteX7" fmla="*/ 76486 w 126787"/>
                <a:gd name="connsiteY7" fmla="*/ 19295 h 114632"/>
                <a:gd name="connsiteX8" fmla="*/ 48990 w 126787"/>
                <a:gd name="connsiteY8" fmla="*/ 63 h 114632"/>
                <a:gd name="connsiteX9" fmla="*/ 8000 w 126787"/>
                <a:gd name="connsiteY9" fmla="*/ 39033 h 114632"/>
                <a:gd name="connsiteX10" fmla="*/ 11056 w 126787"/>
                <a:gd name="connsiteY10" fmla="*/ 41563 h 114632"/>
                <a:gd name="connsiteX11" fmla="*/ 14365 w 126787"/>
                <a:gd name="connsiteY11" fmla="*/ 38780 h 114632"/>
                <a:gd name="connsiteX12" fmla="*/ 48481 w 126787"/>
                <a:gd name="connsiteY12" fmla="*/ 5630 h 114632"/>
                <a:gd name="connsiteX13" fmla="*/ 62229 w 126787"/>
                <a:gd name="connsiteY13" fmla="*/ 22584 h 114632"/>
                <a:gd name="connsiteX14" fmla="*/ 48481 w 126787"/>
                <a:gd name="connsiteY14" fmla="*/ 82810 h 114632"/>
                <a:gd name="connsiteX15" fmla="*/ 24294 w 126787"/>
                <a:gd name="connsiteY15" fmla="*/ 109128 h 114632"/>
                <a:gd name="connsiteX16" fmla="*/ 11565 w 126787"/>
                <a:gd name="connsiteY16" fmla="*/ 105838 h 114632"/>
                <a:gd name="connsiteX17" fmla="*/ 23531 w 126787"/>
                <a:gd name="connsiteY17" fmla="*/ 92173 h 114632"/>
                <a:gd name="connsiteX18" fmla="*/ 14111 w 126787"/>
                <a:gd name="connsiteY18" fmla="*/ 83317 h 114632"/>
                <a:gd name="connsiteX19" fmla="*/ 108 w 126787"/>
                <a:gd name="connsiteY19" fmla="*/ 97994 h 114632"/>
                <a:gd name="connsiteX20" fmla="*/ 24040 w 126787"/>
                <a:gd name="connsiteY20" fmla="*/ 114695 h 114632"/>
                <a:gd name="connsiteX21" fmla="*/ 50772 w 126787"/>
                <a:gd name="connsiteY21" fmla="*/ 95463 h 114632"/>
                <a:gd name="connsiteX22" fmla="*/ 78268 w 126787"/>
                <a:gd name="connsiteY22" fmla="*/ 114695 h 114632"/>
                <a:gd name="connsiteX23" fmla="*/ 119003 w 126787"/>
                <a:gd name="connsiteY23" fmla="*/ 75725 h 114632"/>
                <a:gd name="connsiteX24" fmla="*/ 115948 w 126787"/>
                <a:gd name="connsiteY24" fmla="*/ 73195 h 114632"/>
                <a:gd name="connsiteX25" fmla="*/ 112639 w 126787"/>
                <a:gd name="connsiteY25" fmla="*/ 75978 h 114632"/>
                <a:gd name="connsiteX26" fmla="*/ 78778 w 126787"/>
                <a:gd name="connsiteY26" fmla="*/ 109128 h 114632"/>
                <a:gd name="connsiteX27" fmla="*/ 64775 w 126787"/>
                <a:gd name="connsiteY27" fmla="*/ 92426 h 114632"/>
                <a:gd name="connsiteX28" fmla="*/ 69103 w 126787"/>
                <a:gd name="connsiteY28" fmla="*/ 70158 h 114632"/>
                <a:gd name="connsiteX29" fmla="*/ 77759 w 126787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787" h="114632">
                  <a:moveTo>
                    <a:pt x="77759" y="35490"/>
                  </a:moveTo>
                  <a:cubicBezTo>
                    <a:pt x="79287" y="28911"/>
                    <a:pt x="85142" y="5630"/>
                    <a:pt x="102964" y="5630"/>
                  </a:cubicBezTo>
                  <a:cubicBezTo>
                    <a:pt x="104237" y="5630"/>
                    <a:pt x="110347" y="5630"/>
                    <a:pt x="115694" y="8920"/>
                  </a:cubicBezTo>
                  <a:cubicBezTo>
                    <a:pt x="108565" y="10185"/>
                    <a:pt x="103473" y="16511"/>
                    <a:pt x="103473" y="22584"/>
                  </a:cubicBezTo>
                  <a:cubicBezTo>
                    <a:pt x="103473" y="26633"/>
                    <a:pt x="106274" y="31441"/>
                    <a:pt x="113148" y="31441"/>
                  </a:cubicBezTo>
                  <a:cubicBezTo>
                    <a:pt x="118749" y="31441"/>
                    <a:pt x="126896" y="26886"/>
                    <a:pt x="126896" y="16764"/>
                  </a:cubicBezTo>
                  <a:cubicBezTo>
                    <a:pt x="126896" y="3605"/>
                    <a:pt x="111875" y="63"/>
                    <a:pt x="103219" y="63"/>
                  </a:cubicBezTo>
                  <a:cubicBezTo>
                    <a:pt x="88452" y="63"/>
                    <a:pt x="79541" y="13474"/>
                    <a:pt x="76486" y="19295"/>
                  </a:cubicBezTo>
                  <a:cubicBezTo>
                    <a:pt x="70121" y="2593"/>
                    <a:pt x="56373" y="63"/>
                    <a:pt x="48990" y="63"/>
                  </a:cubicBezTo>
                  <a:cubicBezTo>
                    <a:pt x="22512" y="63"/>
                    <a:pt x="8000" y="32706"/>
                    <a:pt x="8000" y="39033"/>
                  </a:cubicBezTo>
                  <a:cubicBezTo>
                    <a:pt x="8000" y="41563"/>
                    <a:pt x="10546" y="41563"/>
                    <a:pt x="11056" y="41563"/>
                  </a:cubicBezTo>
                  <a:cubicBezTo>
                    <a:pt x="13092" y="41563"/>
                    <a:pt x="13856" y="41057"/>
                    <a:pt x="14365" y="38780"/>
                  </a:cubicBezTo>
                  <a:cubicBezTo>
                    <a:pt x="23021" y="11956"/>
                    <a:pt x="39825" y="5630"/>
                    <a:pt x="48481" y="5630"/>
                  </a:cubicBezTo>
                  <a:cubicBezTo>
                    <a:pt x="53318" y="5630"/>
                    <a:pt x="62229" y="7907"/>
                    <a:pt x="62229" y="22584"/>
                  </a:cubicBezTo>
                  <a:cubicBezTo>
                    <a:pt x="62229" y="30429"/>
                    <a:pt x="57901" y="47383"/>
                    <a:pt x="48481" y="82810"/>
                  </a:cubicBezTo>
                  <a:cubicBezTo>
                    <a:pt x="44407" y="98500"/>
                    <a:pt x="35497" y="109128"/>
                    <a:pt x="24294" y="109128"/>
                  </a:cubicBezTo>
                  <a:cubicBezTo>
                    <a:pt x="22767" y="109128"/>
                    <a:pt x="16911" y="109128"/>
                    <a:pt x="11565" y="105838"/>
                  </a:cubicBezTo>
                  <a:cubicBezTo>
                    <a:pt x="17930" y="104573"/>
                    <a:pt x="23531" y="99259"/>
                    <a:pt x="23531" y="92173"/>
                  </a:cubicBezTo>
                  <a:cubicBezTo>
                    <a:pt x="23531" y="85341"/>
                    <a:pt x="17930" y="83317"/>
                    <a:pt x="14111" y="83317"/>
                  </a:cubicBezTo>
                  <a:cubicBezTo>
                    <a:pt x="6473" y="83317"/>
                    <a:pt x="108" y="89896"/>
                    <a:pt x="108" y="97994"/>
                  </a:cubicBezTo>
                  <a:cubicBezTo>
                    <a:pt x="108" y="109634"/>
                    <a:pt x="12838" y="114695"/>
                    <a:pt x="24040" y="114695"/>
                  </a:cubicBezTo>
                  <a:cubicBezTo>
                    <a:pt x="40843" y="114695"/>
                    <a:pt x="50008" y="96981"/>
                    <a:pt x="50772" y="95463"/>
                  </a:cubicBezTo>
                  <a:cubicBezTo>
                    <a:pt x="53827" y="104826"/>
                    <a:pt x="62993" y="114695"/>
                    <a:pt x="78268" y="114695"/>
                  </a:cubicBezTo>
                  <a:cubicBezTo>
                    <a:pt x="104492" y="114695"/>
                    <a:pt x="119003" y="82051"/>
                    <a:pt x="119003" y="75725"/>
                  </a:cubicBezTo>
                  <a:cubicBezTo>
                    <a:pt x="119003" y="73195"/>
                    <a:pt x="116712" y="73195"/>
                    <a:pt x="115948" y="73195"/>
                  </a:cubicBezTo>
                  <a:cubicBezTo>
                    <a:pt x="113657" y="73195"/>
                    <a:pt x="113148" y="74207"/>
                    <a:pt x="112639" y="75978"/>
                  </a:cubicBezTo>
                  <a:cubicBezTo>
                    <a:pt x="104237" y="103055"/>
                    <a:pt x="86925" y="109128"/>
                    <a:pt x="78778" y="109128"/>
                  </a:cubicBezTo>
                  <a:cubicBezTo>
                    <a:pt x="68848" y="109128"/>
                    <a:pt x="64775" y="101030"/>
                    <a:pt x="64775" y="92426"/>
                  </a:cubicBezTo>
                  <a:cubicBezTo>
                    <a:pt x="64775" y="86859"/>
                    <a:pt x="66302" y="81292"/>
                    <a:pt x="69103" y="70158"/>
                  </a:cubicBezTo>
                  <a:lnTo>
                    <a:pt x="77759" y="3549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DEADBA0F-C4CA-D93E-34BF-9DDD736686B1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2043931" y="7305760"/>
              <a:ext cx="64870" cy="117618"/>
            </a:xfrm>
            <a:custGeom>
              <a:avLst/>
              <a:gdLst>
                <a:gd name="connsiteX0" fmla="*/ 40391 w 64870"/>
                <a:gd name="connsiteY0" fmla="*/ 5024 h 117618"/>
                <a:gd name="connsiteX1" fmla="*/ 35044 w 64870"/>
                <a:gd name="connsiteY1" fmla="*/ 64 h 117618"/>
                <a:gd name="connsiteX2" fmla="*/ 114 w 64870"/>
                <a:gd name="connsiteY2" fmla="*/ 11401 h 117618"/>
                <a:gd name="connsiteX3" fmla="*/ 114 w 64870"/>
                <a:gd name="connsiteY3" fmla="*/ 17778 h 117618"/>
                <a:gd name="connsiteX4" fmla="*/ 25955 w 64870"/>
                <a:gd name="connsiteY4" fmla="*/ 12818 h 117618"/>
                <a:gd name="connsiteX5" fmla="*/ 25955 w 64870"/>
                <a:gd name="connsiteY5" fmla="*/ 103157 h 117618"/>
                <a:gd name="connsiteX6" fmla="*/ 8133 w 64870"/>
                <a:gd name="connsiteY6" fmla="*/ 111305 h 117618"/>
                <a:gd name="connsiteX7" fmla="*/ 1361 w 64870"/>
                <a:gd name="connsiteY7" fmla="*/ 111305 h 117618"/>
                <a:gd name="connsiteX8" fmla="*/ 1361 w 64870"/>
                <a:gd name="connsiteY8" fmla="*/ 117682 h 117618"/>
                <a:gd name="connsiteX9" fmla="*/ 33084 w 64870"/>
                <a:gd name="connsiteY9" fmla="*/ 116974 h 117618"/>
                <a:gd name="connsiteX10" fmla="*/ 64984 w 64870"/>
                <a:gd name="connsiteY10" fmla="*/ 117682 h 117618"/>
                <a:gd name="connsiteX11" fmla="*/ 64984 w 64870"/>
                <a:gd name="connsiteY11" fmla="*/ 111305 h 117618"/>
                <a:gd name="connsiteX12" fmla="*/ 58212 w 64870"/>
                <a:gd name="connsiteY12" fmla="*/ 111305 h 117618"/>
                <a:gd name="connsiteX13" fmla="*/ 40391 w 64870"/>
                <a:gd name="connsiteY13" fmla="*/ 103157 h 117618"/>
                <a:gd name="connsiteX14" fmla="*/ 40391 w 64870"/>
                <a:gd name="connsiteY14" fmla="*/ 5024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870" h="117618">
                  <a:moveTo>
                    <a:pt x="40391" y="5024"/>
                  </a:moveTo>
                  <a:cubicBezTo>
                    <a:pt x="40391" y="241"/>
                    <a:pt x="40034" y="64"/>
                    <a:pt x="35044" y="64"/>
                  </a:cubicBezTo>
                  <a:cubicBezTo>
                    <a:pt x="23638" y="11224"/>
                    <a:pt x="7421" y="11401"/>
                    <a:pt x="114" y="11401"/>
                  </a:cubicBezTo>
                  <a:lnTo>
                    <a:pt x="114" y="17778"/>
                  </a:lnTo>
                  <a:cubicBezTo>
                    <a:pt x="4391" y="17778"/>
                    <a:pt x="16153" y="17778"/>
                    <a:pt x="25955" y="12818"/>
                  </a:cubicBezTo>
                  <a:lnTo>
                    <a:pt x="25955" y="103157"/>
                  </a:lnTo>
                  <a:cubicBezTo>
                    <a:pt x="25955" y="109003"/>
                    <a:pt x="25955" y="111305"/>
                    <a:pt x="8133" y="111305"/>
                  </a:cubicBezTo>
                  <a:lnTo>
                    <a:pt x="1361" y="111305"/>
                  </a:lnTo>
                  <a:lnTo>
                    <a:pt x="1361" y="117682"/>
                  </a:lnTo>
                  <a:cubicBezTo>
                    <a:pt x="4569" y="117505"/>
                    <a:pt x="26490" y="116974"/>
                    <a:pt x="33084" y="116974"/>
                  </a:cubicBezTo>
                  <a:cubicBezTo>
                    <a:pt x="38608" y="116974"/>
                    <a:pt x="61064" y="117505"/>
                    <a:pt x="64984" y="117682"/>
                  </a:cubicBezTo>
                  <a:lnTo>
                    <a:pt x="64984" y="111305"/>
                  </a:lnTo>
                  <a:lnTo>
                    <a:pt x="58212" y="111305"/>
                  </a:lnTo>
                  <a:cubicBezTo>
                    <a:pt x="40391" y="111305"/>
                    <a:pt x="40391" y="109003"/>
                    <a:pt x="40391" y="103157"/>
                  </a:cubicBezTo>
                  <a:lnTo>
                    <a:pt x="40391" y="5024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F7B01FED-9178-C0FD-4541-F477C99FC9A0}"/>
              </a:ext>
            </a:extLst>
          </p:cNvPr>
          <p:cNvSpPr txBox="1"/>
          <p:nvPr/>
        </p:nvSpPr>
        <p:spPr>
          <a:xfrm>
            <a:off x="10259502" y="5302456"/>
            <a:ext cx="1639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</a:rPr>
              <a:t>(effectively)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15CBA7EB-4061-6470-D342-EF9EBBC5A2A6}"/>
                  </a:ext>
                </a:extLst>
              </p:cNvPr>
              <p:cNvSpPr txBox="1"/>
              <p:nvPr/>
            </p:nvSpPr>
            <p:spPr>
              <a:xfrm>
                <a:off x="8750567" y="3572103"/>
                <a:ext cx="2922148" cy="101566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en-US" sz="2000" dirty="0"/>
                  <a:t>This mauling attack: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Adv need not know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Leaks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15CBA7EB-4061-6470-D342-EF9EBBC5A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567" y="3572103"/>
                <a:ext cx="2922148" cy="1015663"/>
              </a:xfrm>
              <a:prstGeom prst="rect">
                <a:avLst/>
              </a:prstGeom>
              <a:blipFill>
                <a:blip r:embed="rId59"/>
                <a:stretch>
                  <a:fillRect l="-1867" t="-2959" b="-8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5" name="Group 254" descr="\documentclass{article}&#10;\input{Macros.tex}&#10;\begin{document}&#10;&#10;$x_1 + x_2 + x^*_3 = x_2$&#10;\end{document}" title="IguanaTex Shape Display">
            <a:extLst>
              <a:ext uri="{FF2B5EF4-FFF2-40B4-BE49-F238E27FC236}">
                <a16:creationId xmlns:a16="http://schemas.microsoft.com/office/drawing/2014/main" id="{EA12D18A-78CA-070C-09C9-149031492634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9442519" y="5998305"/>
            <a:ext cx="1959959" cy="240550"/>
            <a:chOff x="4495831" y="3960023"/>
            <a:chExt cx="1959959" cy="240550"/>
          </a:xfrm>
        </p:grpSpPr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8F0EDE1-4578-FB6E-2432-7D1C9DE8707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495831" y="4022373"/>
              <a:ext cx="126019" cy="114632"/>
            </a:xfrm>
            <a:custGeom>
              <a:avLst/>
              <a:gdLst>
                <a:gd name="connsiteX0" fmla="*/ 77257 w 126019"/>
                <a:gd name="connsiteY0" fmla="*/ 35490 h 114632"/>
                <a:gd name="connsiteX1" fmla="*/ 102309 w 126019"/>
                <a:gd name="connsiteY1" fmla="*/ 5630 h 114632"/>
                <a:gd name="connsiteX2" fmla="*/ 114962 w 126019"/>
                <a:gd name="connsiteY2" fmla="*/ 8920 h 114632"/>
                <a:gd name="connsiteX3" fmla="*/ 102815 w 126019"/>
                <a:gd name="connsiteY3" fmla="*/ 22584 h 114632"/>
                <a:gd name="connsiteX4" fmla="*/ 112431 w 126019"/>
                <a:gd name="connsiteY4" fmla="*/ 31441 h 114632"/>
                <a:gd name="connsiteX5" fmla="*/ 126096 w 126019"/>
                <a:gd name="connsiteY5" fmla="*/ 16764 h 114632"/>
                <a:gd name="connsiteX6" fmla="*/ 102562 w 126019"/>
                <a:gd name="connsiteY6" fmla="*/ 63 h 114632"/>
                <a:gd name="connsiteX7" fmla="*/ 75992 w 126019"/>
                <a:gd name="connsiteY7" fmla="*/ 19295 h 114632"/>
                <a:gd name="connsiteX8" fmla="*/ 48662 w 126019"/>
                <a:gd name="connsiteY8" fmla="*/ 63 h 114632"/>
                <a:gd name="connsiteX9" fmla="*/ 7921 w 126019"/>
                <a:gd name="connsiteY9" fmla="*/ 39033 h 114632"/>
                <a:gd name="connsiteX10" fmla="*/ 10958 w 126019"/>
                <a:gd name="connsiteY10" fmla="*/ 41563 h 114632"/>
                <a:gd name="connsiteX11" fmla="*/ 14248 w 126019"/>
                <a:gd name="connsiteY11" fmla="*/ 38780 h 114632"/>
                <a:gd name="connsiteX12" fmla="*/ 48156 w 126019"/>
                <a:gd name="connsiteY12" fmla="*/ 5630 h 114632"/>
                <a:gd name="connsiteX13" fmla="*/ 61821 w 126019"/>
                <a:gd name="connsiteY13" fmla="*/ 22584 h 114632"/>
                <a:gd name="connsiteX14" fmla="*/ 48156 w 126019"/>
                <a:gd name="connsiteY14" fmla="*/ 82810 h 114632"/>
                <a:gd name="connsiteX15" fmla="*/ 24117 w 126019"/>
                <a:gd name="connsiteY15" fmla="*/ 109128 h 114632"/>
                <a:gd name="connsiteX16" fmla="*/ 11464 w 126019"/>
                <a:gd name="connsiteY16" fmla="*/ 105838 h 114632"/>
                <a:gd name="connsiteX17" fmla="*/ 23357 w 126019"/>
                <a:gd name="connsiteY17" fmla="*/ 92173 h 114632"/>
                <a:gd name="connsiteX18" fmla="*/ 13995 w 126019"/>
                <a:gd name="connsiteY18" fmla="*/ 83317 h 114632"/>
                <a:gd name="connsiteX19" fmla="*/ 77 w 126019"/>
                <a:gd name="connsiteY19" fmla="*/ 97994 h 114632"/>
                <a:gd name="connsiteX20" fmla="*/ 23864 w 126019"/>
                <a:gd name="connsiteY20" fmla="*/ 114695 h 114632"/>
                <a:gd name="connsiteX21" fmla="*/ 50434 w 126019"/>
                <a:gd name="connsiteY21" fmla="*/ 95463 h 114632"/>
                <a:gd name="connsiteX22" fmla="*/ 77763 w 126019"/>
                <a:gd name="connsiteY22" fmla="*/ 114695 h 114632"/>
                <a:gd name="connsiteX23" fmla="*/ 118252 w 126019"/>
                <a:gd name="connsiteY23" fmla="*/ 75725 h 114632"/>
                <a:gd name="connsiteX24" fmla="*/ 115215 w 126019"/>
                <a:gd name="connsiteY24" fmla="*/ 73195 h 114632"/>
                <a:gd name="connsiteX25" fmla="*/ 111925 w 126019"/>
                <a:gd name="connsiteY25" fmla="*/ 75978 h 114632"/>
                <a:gd name="connsiteX26" fmla="*/ 78269 w 126019"/>
                <a:gd name="connsiteY26" fmla="*/ 109128 h 114632"/>
                <a:gd name="connsiteX27" fmla="*/ 64352 w 126019"/>
                <a:gd name="connsiteY27" fmla="*/ 92426 h 114632"/>
                <a:gd name="connsiteX28" fmla="*/ 68654 w 126019"/>
                <a:gd name="connsiteY28" fmla="*/ 70158 h 114632"/>
                <a:gd name="connsiteX29" fmla="*/ 77257 w 126019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19" h="114632">
                  <a:moveTo>
                    <a:pt x="77257" y="35490"/>
                  </a:moveTo>
                  <a:cubicBezTo>
                    <a:pt x="78776" y="28911"/>
                    <a:pt x="84596" y="5630"/>
                    <a:pt x="102309" y="5630"/>
                  </a:cubicBezTo>
                  <a:cubicBezTo>
                    <a:pt x="103575" y="5630"/>
                    <a:pt x="109648" y="5630"/>
                    <a:pt x="114962" y="8920"/>
                  </a:cubicBezTo>
                  <a:cubicBezTo>
                    <a:pt x="107876" y="10185"/>
                    <a:pt x="102815" y="16511"/>
                    <a:pt x="102815" y="22584"/>
                  </a:cubicBezTo>
                  <a:cubicBezTo>
                    <a:pt x="102815" y="26633"/>
                    <a:pt x="105599" y="31441"/>
                    <a:pt x="112431" y="31441"/>
                  </a:cubicBezTo>
                  <a:cubicBezTo>
                    <a:pt x="117999" y="31441"/>
                    <a:pt x="126096" y="26886"/>
                    <a:pt x="126096" y="16764"/>
                  </a:cubicBezTo>
                  <a:cubicBezTo>
                    <a:pt x="126096" y="3605"/>
                    <a:pt x="111166" y="63"/>
                    <a:pt x="102562" y="63"/>
                  </a:cubicBezTo>
                  <a:cubicBezTo>
                    <a:pt x="87885" y="63"/>
                    <a:pt x="79029" y="13474"/>
                    <a:pt x="75992" y="19295"/>
                  </a:cubicBezTo>
                  <a:cubicBezTo>
                    <a:pt x="69666" y="2593"/>
                    <a:pt x="56001" y="63"/>
                    <a:pt x="48662" y="63"/>
                  </a:cubicBezTo>
                  <a:cubicBezTo>
                    <a:pt x="22345" y="63"/>
                    <a:pt x="7921" y="32706"/>
                    <a:pt x="7921" y="39033"/>
                  </a:cubicBezTo>
                  <a:cubicBezTo>
                    <a:pt x="7921" y="41563"/>
                    <a:pt x="10452" y="41563"/>
                    <a:pt x="10958" y="41563"/>
                  </a:cubicBezTo>
                  <a:cubicBezTo>
                    <a:pt x="12982" y="41563"/>
                    <a:pt x="13741" y="41057"/>
                    <a:pt x="14248" y="38780"/>
                  </a:cubicBezTo>
                  <a:cubicBezTo>
                    <a:pt x="22851" y="11956"/>
                    <a:pt x="39553" y="5630"/>
                    <a:pt x="48156" y="5630"/>
                  </a:cubicBezTo>
                  <a:cubicBezTo>
                    <a:pt x="52964" y="5630"/>
                    <a:pt x="61821" y="7907"/>
                    <a:pt x="61821" y="22584"/>
                  </a:cubicBezTo>
                  <a:cubicBezTo>
                    <a:pt x="61821" y="30429"/>
                    <a:pt x="57519" y="47383"/>
                    <a:pt x="48156" y="82810"/>
                  </a:cubicBezTo>
                  <a:cubicBezTo>
                    <a:pt x="44108" y="98500"/>
                    <a:pt x="35251" y="109128"/>
                    <a:pt x="24117" y="109128"/>
                  </a:cubicBezTo>
                  <a:cubicBezTo>
                    <a:pt x="22598" y="109128"/>
                    <a:pt x="16778" y="109128"/>
                    <a:pt x="11464" y="105838"/>
                  </a:cubicBezTo>
                  <a:cubicBezTo>
                    <a:pt x="17790" y="104573"/>
                    <a:pt x="23357" y="99259"/>
                    <a:pt x="23357" y="92173"/>
                  </a:cubicBezTo>
                  <a:cubicBezTo>
                    <a:pt x="23357" y="85341"/>
                    <a:pt x="17790" y="83317"/>
                    <a:pt x="13995" y="83317"/>
                  </a:cubicBezTo>
                  <a:cubicBezTo>
                    <a:pt x="6403" y="83317"/>
                    <a:pt x="77" y="89896"/>
                    <a:pt x="77" y="97994"/>
                  </a:cubicBezTo>
                  <a:cubicBezTo>
                    <a:pt x="77" y="109634"/>
                    <a:pt x="12729" y="114695"/>
                    <a:pt x="23864" y="114695"/>
                  </a:cubicBezTo>
                  <a:cubicBezTo>
                    <a:pt x="40565" y="114695"/>
                    <a:pt x="49675" y="96981"/>
                    <a:pt x="50434" y="95463"/>
                  </a:cubicBezTo>
                  <a:cubicBezTo>
                    <a:pt x="53470" y="104826"/>
                    <a:pt x="62580" y="114695"/>
                    <a:pt x="77763" y="114695"/>
                  </a:cubicBezTo>
                  <a:cubicBezTo>
                    <a:pt x="103828" y="114695"/>
                    <a:pt x="118252" y="82051"/>
                    <a:pt x="118252" y="75725"/>
                  </a:cubicBezTo>
                  <a:cubicBezTo>
                    <a:pt x="118252" y="73195"/>
                    <a:pt x="115974" y="73195"/>
                    <a:pt x="115215" y="73195"/>
                  </a:cubicBezTo>
                  <a:cubicBezTo>
                    <a:pt x="112937" y="73195"/>
                    <a:pt x="112431" y="74207"/>
                    <a:pt x="111925" y="75978"/>
                  </a:cubicBezTo>
                  <a:cubicBezTo>
                    <a:pt x="103575" y="103055"/>
                    <a:pt x="86367" y="109128"/>
                    <a:pt x="78269" y="109128"/>
                  </a:cubicBezTo>
                  <a:cubicBezTo>
                    <a:pt x="68400" y="109128"/>
                    <a:pt x="64352" y="101030"/>
                    <a:pt x="64352" y="92426"/>
                  </a:cubicBezTo>
                  <a:cubicBezTo>
                    <a:pt x="64352" y="86859"/>
                    <a:pt x="65870" y="81292"/>
                    <a:pt x="68654" y="70158"/>
                  </a:cubicBezTo>
                  <a:lnTo>
                    <a:pt x="77257" y="3549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EBBA6113-1F73-8448-8A1D-D1CD38AADA8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652426" y="4054560"/>
              <a:ext cx="64477" cy="117618"/>
            </a:xfrm>
            <a:custGeom>
              <a:avLst/>
              <a:gdLst>
                <a:gd name="connsiteX0" fmla="*/ 40115 w 64477"/>
                <a:gd name="connsiteY0" fmla="*/ 5024 h 117618"/>
                <a:gd name="connsiteX1" fmla="*/ 34801 w 64477"/>
                <a:gd name="connsiteY1" fmla="*/ 64 h 117618"/>
                <a:gd name="connsiteX2" fmla="*/ 82 w 64477"/>
                <a:gd name="connsiteY2" fmla="*/ 11401 h 117618"/>
                <a:gd name="connsiteX3" fmla="*/ 82 w 64477"/>
                <a:gd name="connsiteY3" fmla="*/ 17778 h 117618"/>
                <a:gd name="connsiteX4" fmla="*/ 25767 w 64477"/>
                <a:gd name="connsiteY4" fmla="*/ 12818 h 117618"/>
                <a:gd name="connsiteX5" fmla="*/ 25767 w 64477"/>
                <a:gd name="connsiteY5" fmla="*/ 103157 h 117618"/>
                <a:gd name="connsiteX6" fmla="*/ 8054 w 64477"/>
                <a:gd name="connsiteY6" fmla="*/ 111305 h 117618"/>
                <a:gd name="connsiteX7" fmla="*/ 1322 w 64477"/>
                <a:gd name="connsiteY7" fmla="*/ 111305 h 117618"/>
                <a:gd name="connsiteX8" fmla="*/ 1322 w 64477"/>
                <a:gd name="connsiteY8" fmla="*/ 117682 h 117618"/>
                <a:gd name="connsiteX9" fmla="*/ 32853 w 64477"/>
                <a:gd name="connsiteY9" fmla="*/ 116974 h 117618"/>
                <a:gd name="connsiteX10" fmla="*/ 64560 w 64477"/>
                <a:gd name="connsiteY10" fmla="*/ 117682 h 117618"/>
                <a:gd name="connsiteX11" fmla="*/ 64560 w 64477"/>
                <a:gd name="connsiteY11" fmla="*/ 111305 h 117618"/>
                <a:gd name="connsiteX12" fmla="*/ 57829 w 64477"/>
                <a:gd name="connsiteY12" fmla="*/ 111305 h 117618"/>
                <a:gd name="connsiteX13" fmla="*/ 40115 w 64477"/>
                <a:gd name="connsiteY13" fmla="*/ 103157 h 117618"/>
                <a:gd name="connsiteX14" fmla="*/ 40115 w 64477"/>
                <a:gd name="connsiteY14" fmla="*/ 5024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477" h="117618">
                  <a:moveTo>
                    <a:pt x="40115" y="5024"/>
                  </a:moveTo>
                  <a:cubicBezTo>
                    <a:pt x="40115" y="241"/>
                    <a:pt x="39761" y="64"/>
                    <a:pt x="34801" y="64"/>
                  </a:cubicBezTo>
                  <a:cubicBezTo>
                    <a:pt x="23464" y="11224"/>
                    <a:pt x="7345" y="11401"/>
                    <a:pt x="82" y="11401"/>
                  </a:cubicBezTo>
                  <a:lnTo>
                    <a:pt x="82" y="17778"/>
                  </a:lnTo>
                  <a:cubicBezTo>
                    <a:pt x="4334" y="17778"/>
                    <a:pt x="16025" y="17778"/>
                    <a:pt x="25767" y="12818"/>
                  </a:cubicBezTo>
                  <a:lnTo>
                    <a:pt x="25767" y="103157"/>
                  </a:lnTo>
                  <a:cubicBezTo>
                    <a:pt x="25767" y="109003"/>
                    <a:pt x="25767" y="111305"/>
                    <a:pt x="8054" y="111305"/>
                  </a:cubicBezTo>
                  <a:lnTo>
                    <a:pt x="1322" y="111305"/>
                  </a:lnTo>
                  <a:lnTo>
                    <a:pt x="1322" y="117682"/>
                  </a:lnTo>
                  <a:cubicBezTo>
                    <a:pt x="4511" y="117505"/>
                    <a:pt x="26299" y="116974"/>
                    <a:pt x="32853" y="116974"/>
                  </a:cubicBezTo>
                  <a:cubicBezTo>
                    <a:pt x="38344" y="116974"/>
                    <a:pt x="60663" y="117505"/>
                    <a:pt x="64560" y="117682"/>
                  </a:cubicBezTo>
                  <a:lnTo>
                    <a:pt x="64560" y="111305"/>
                  </a:lnTo>
                  <a:lnTo>
                    <a:pt x="57829" y="111305"/>
                  </a:lnTo>
                  <a:cubicBezTo>
                    <a:pt x="40115" y="111305"/>
                    <a:pt x="40115" y="109003"/>
                    <a:pt x="40115" y="103157"/>
                  </a:cubicBezTo>
                  <a:lnTo>
                    <a:pt x="40115" y="5024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5868A200-F8F8-C931-7E5D-1E7DA28B405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4817044" y="3986692"/>
              <a:ext cx="168278" cy="168531"/>
            </a:xfrm>
            <a:custGeom>
              <a:avLst/>
              <a:gdLst>
                <a:gd name="connsiteX0" fmla="*/ 89416 w 168278"/>
                <a:gd name="connsiteY0" fmla="*/ 89390 h 168531"/>
                <a:gd name="connsiteX1" fmla="*/ 160017 w 168278"/>
                <a:gd name="connsiteY1" fmla="*/ 89390 h 168531"/>
                <a:gd name="connsiteX2" fmla="*/ 168368 w 168278"/>
                <a:gd name="connsiteY2" fmla="*/ 84329 h 168531"/>
                <a:gd name="connsiteX3" fmla="*/ 160017 w 168278"/>
                <a:gd name="connsiteY3" fmla="*/ 79268 h 168531"/>
                <a:gd name="connsiteX4" fmla="*/ 89416 w 168278"/>
                <a:gd name="connsiteY4" fmla="*/ 79268 h 168531"/>
                <a:gd name="connsiteX5" fmla="*/ 89416 w 168278"/>
                <a:gd name="connsiteY5" fmla="*/ 8413 h 168531"/>
                <a:gd name="connsiteX6" fmla="*/ 84355 w 168278"/>
                <a:gd name="connsiteY6" fmla="*/ 63 h 168531"/>
                <a:gd name="connsiteX7" fmla="*/ 79294 w 168278"/>
                <a:gd name="connsiteY7" fmla="*/ 8413 h 168531"/>
                <a:gd name="connsiteX8" fmla="*/ 79294 w 168278"/>
                <a:gd name="connsiteY8" fmla="*/ 79268 h 168531"/>
                <a:gd name="connsiteX9" fmla="*/ 8440 w 168278"/>
                <a:gd name="connsiteY9" fmla="*/ 79268 h 168531"/>
                <a:gd name="connsiteX10" fmla="*/ 89 w 168278"/>
                <a:gd name="connsiteY10" fmla="*/ 84329 h 168531"/>
                <a:gd name="connsiteX11" fmla="*/ 8440 w 168278"/>
                <a:gd name="connsiteY11" fmla="*/ 89390 h 168531"/>
                <a:gd name="connsiteX12" fmla="*/ 79294 w 168278"/>
                <a:gd name="connsiteY12" fmla="*/ 89390 h 168531"/>
                <a:gd name="connsiteX13" fmla="*/ 79294 w 168278"/>
                <a:gd name="connsiteY13" fmla="*/ 160244 h 168531"/>
                <a:gd name="connsiteX14" fmla="*/ 84355 w 168278"/>
                <a:gd name="connsiteY14" fmla="*/ 168595 h 168531"/>
                <a:gd name="connsiteX15" fmla="*/ 89416 w 168278"/>
                <a:gd name="connsiteY15" fmla="*/ 160244 h 168531"/>
                <a:gd name="connsiteX16" fmla="*/ 89416 w 168278"/>
                <a:gd name="connsiteY16" fmla="*/ 89390 h 16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8278" h="168531">
                  <a:moveTo>
                    <a:pt x="89416" y="89390"/>
                  </a:moveTo>
                  <a:lnTo>
                    <a:pt x="160017" y="89390"/>
                  </a:lnTo>
                  <a:cubicBezTo>
                    <a:pt x="163560" y="89390"/>
                    <a:pt x="168368" y="89390"/>
                    <a:pt x="168368" y="84329"/>
                  </a:cubicBezTo>
                  <a:cubicBezTo>
                    <a:pt x="168368" y="79268"/>
                    <a:pt x="163560" y="79268"/>
                    <a:pt x="160017" y="79268"/>
                  </a:cubicBezTo>
                  <a:lnTo>
                    <a:pt x="89416" y="79268"/>
                  </a:lnTo>
                  <a:lnTo>
                    <a:pt x="89416" y="8413"/>
                  </a:lnTo>
                  <a:cubicBezTo>
                    <a:pt x="89416" y="4871"/>
                    <a:pt x="89416" y="63"/>
                    <a:pt x="84355" y="63"/>
                  </a:cubicBezTo>
                  <a:cubicBezTo>
                    <a:pt x="79294" y="63"/>
                    <a:pt x="79294" y="4871"/>
                    <a:pt x="79294" y="8413"/>
                  </a:cubicBezTo>
                  <a:lnTo>
                    <a:pt x="79294" y="79268"/>
                  </a:lnTo>
                  <a:lnTo>
                    <a:pt x="8440" y="79268"/>
                  </a:lnTo>
                  <a:cubicBezTo>
                    <a:pt x="4897" y="79268"/>
                    <a:pt x="89" y="79268"/>
                    <a:pt x="89" y="84329"/>
                  </a:cubicBezTo>
                  <a:cubicBezTo>
                    <a:pt x="89" y="89390"/>
                    <a:pt x="4897" y="89390"/>
                    <a:pt x="8440" y="89390"/>
                  </a:cubicBezTo>
                  <a:lnTo>
                    <a:pt x="79294" y="89390"/>
                  </a:lnTo>
                  <a:lnTo>
                    <a:pt x="79294" y="160244"/>
                  </a:lnTo>
                  <a:cubicBezTo>
                    <a:pt x="79294" y="163787"/>
                    <a:pt x="79294" y="168595"/>
                    <a:pt x="84355" y="168595"/>
                  </a:cubicBezTo>
                  <a:cubicBezTo>
                    <a:pt x="89416" y="168595"/>
                    <a:pt x="89416" y="163787"/>
                    <a:pt x="89416" y="160244"/>
                  </a:cubicBezTo>
                  <a:lnTo>
                    <a:pt x="89416" y="8939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55C2F7D-E8A5-08A3-77DC-D8436C239C3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5063262" y="4022373"/>
              <a:ext cx="126019" cy="114632"/>
            </a:xfrm>
            <a:custGeom>
              <a:avLst/>
              <a:gdLst>
                <a:gd name="connsiteX0" fmla="*/ 77280 w 126019"/>
                <a:gd name="connsiteY0" fmla="*/ 35490 h 114632"/>
                <a:gd name="connsiteX1" fmla="*/ 102332 w 126019"/>
                <a:gd name="connsiteY1" fmla="*/ 5630 h 114632"/>
                <a:gd name="connsiteX2" fmla="*/ 114984 w 126019"/>
                <a:gd name="connsiteY2" fmla="*/ 8920 h 114632"/>
                <a:gd name="connsiteX3" fmla="*/ 102838 w 126019"/>
                <a:gd name="connsiteY3" fmla="*/ 22584 h 114632"/>
                <a:gd name="connsiteX4" fmla="*/ 112454 w 126019"/>
                <a:gd name="connsiteY4" fmla="*/ 31441 h 114632"/>
                <a:gd name="connsiteX5" fmla="*/ 126118 w 126019"/>
                <a:gd name="connsiteY5" fmla="*/ 16764 h 114632"/>
                <a:gd name="connsiteX6" fmla="*/ 102585 w 126019"/>
                <a:gd name="connsiteY6" fmla="*/ 63 h 114632"/>
                <a:gd name="connsiteX7" fmla="*/ 76014 w 126019"/>
                <a:gd name="connsiteY7" fmla="*/ 19295 h 114632"/>
                <a:gd name="connsiteX8" fmla="*/ 48685 w 126019"/>
                <a:gd name="connsiteY8" fmla="*/ 63 h 114632"/>
                <a:gd name="connsiteX9" fmla="*/ 7944 w 126019"/>
                <a:gd name="connsiteY9" fmla="*/ 39033 h 114632"/>
                <a:gd name="connsiteX10" fmla="*/ 10980 w 126019"/>
                <a:gd name="connsiteY10" fmla="*/ 41563 h 114632"/>
                <a:gd name="connsiteX11" fmla="*/ 14270 w 126019"/>
                <a:gd name="connsiteY11" fmla="*/ 38780 h 114632"/>
                <a:gd name="connsiteX12" fmla="*/ 48179 w 126019"/>
                <a:gd name="connsiteY12" fmla="*/ 5630 h 114632"/>
                <a:gd name="connsiteX13" fmla="*/ 61844 w 126019"/>
                <a:gd name="connsiteY13" fmla="*/ 22584 h 114632"/>
                <a:gd name="connsiteX14" fmla="*/ 48179 w 126019"/>
                <a:gd name="connsiteY14" fmla="*/ 82810 h 114632"/>
                <a:gd name="connsiteX15" fmla="*/ 24139 w 126019"/>
                <a:gd name="connsiteY15" fmla="*/ 109128 h 114632"/>
                <a:gd name="connsiteX16" fmla="*/ 11486 w 126019"/>
                <a:gd name="connsiteY16" fmla="*/ 105838 h 114632"/>
                <a:gd name="connsiteX17" fmla="*/ 23380 w 126019"/>
                <a:gd name="connsiteY17" fmla="*/ 92173 h 114632"/>
                <a:gd name="connsiteX18" fmla="*/ 14017 w 126019"/>
                <a:gd name="connsiteY18" fmla="*/ 83317 h 114632"/>
                <a:gd name="connsiteX19" fmla="*/ 99 w 126019"/>
                <a:gd name="connsiteY19" fmla="*/ 97994 h 114632"/>
                <a:gd name="connsiteX20" fmla="*/ 23886 w 126019"/>
                <a:gd name="connsiteY20" fmla="*/ 114695 h 114632"/>
                <a:gd name="connsiteX21" fmla="*/ 50456 w 126019"/>
                <a:gd name="connsiteY21" fmla="*/ 95463 h 114632"/>
                <a:gd name="connsiteX22" fmla="*/ 77786 w 126019"/>
                <a:gd name="connsiteY22" fmla="*/ 114695 h 114632"/>
                <a:gd name="connsiteX23" fmla="*/ 118274 w 126019"/>
                <a:gd name="connsiteY23" fmla="*/ 75725 h 114632"/>
                <a:gd name="connsiteX24" fmla="*/ 115237 w 126019"/>
                <a:gd name="connsiteY24" fmla="*/ 73195 h 114632"/>
                <a:gd name="connsiteX25" fmla="*/ 111948 w 126019"/>
                <a:gd name="connsiteY25" fmla="*/ 75978 h 114632"/>
                <a:gd name="connsiteX26" fmla="*/ 78292 w 126019"/>
                <a:gd name="connsiteY26" fmla="*/ 109128 h 114632"/>
                <a:gd name="connsiteX27" fmla="*/ 64374 w 126019"/>
                <a:gd name="connsiteY27" fmla="*/ 92426 h 114632"/>
                <a:gd name="connsiteX28" fmla="*/ 68676 w 126019"/>
                <a:gd name="connsiteY28" fmla="*/ 70158 h 114632"/>
                <a:gd name="connsiteX29" fmla="*/ 77280 w 126019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19" h="114632">
                  <a:moveTo>
                    <a:pt x="77280" y="35490"/>
                  </a:moveTo>
                  <a:cubicBezTo>
                    <a:pt x="78798" y="28911"/>
                    <a:pt x="84618" y="5630"/>
                    <a:pt x="102332" y="5630"/>
                  </a:cubicBezTo>
                  <a:cubicBezTo>
                    <a:pt x="103597" y="5630"/>
                    <a:pt x="109670" y="5630"/>
                    <a:pt x="114984" y="8920"/>
                  </a:cubicBezTo>
                  <a:cubicBezTo>
                    <a:pt x="107899" y="10185"/>
                    <a:pt x="102838" y="16511"/>
                    <a:pt x="102838" y="22584"/>
                  </a:cubicBezTo>
                  <a:cubicBezTo>
                    <a:pt x="102838" y="26633"/>
                    <a:pt x="105621" y="31441"/>
                    <a:pt x="112454" y="31441"/>
                  </a:cubicBezTo>
                  <a:cubicBezTo>
                    <a:pt x="118021" y="31441"/>
                    <a:pt x="126118" y="26886"/>
                    <a:pt x="126118" y="16764"/>
                  </a:cubicBezTo>
                  <a:cubicBezTo>
                    <a:pt x="126118" y="3605"/>
                    <a:pt x="111188" y="63"/>
                    <a:pt x="102585" y="63"/>
                  </a:cubicBezTo>
                  <a:cubicBezTo>
                    <a:pt x="87908" y="63"/>
                    <a:pt x="79051" y="13474"/>
                    <a:pt x="76014" y="19295"/>
                  </a:cubicBezTo>
                  <a:cubicBezTo>
                    <a:pt x="69688" y="2593"/>
                    <a:pt x="56023" y="63"/>
                    <a:pt x="48685" y="63"/>
                  </a:cubicBezTo>
                  <a:cubicBezTo>
                    <a:pt x="22368" y="63"/>
                    <a:pt x="7944" y="32706"/>
                    <a:pt x="7944" y="39033"/>
                  </a:cubicBezTo>
                  <a:cubicBezTo>
                    <a:pt x="7944" y="41563"/>
                    <a:pt x="10474" y="41563"/>
                    <a:pt x="10980" y="41563"/>
                  </a:cubicBezTo>
                  <a:cubicBezTo>
                    <a:pt x="13005" y="41563"/>
                    <a:pt x="13764" y="41057"/>
                    <a:pt x="14270" y="38780"/>
                  </a:cubicBezTo>
                  <a:cubicBezTo>
                    <a:pt x="22874" y="11956"/>
                    <a:pt x="39575" y="5630"/>
                    <a:pt x="48179" y="5630"/>
                  </a:cubicBezTo>
                  <a:cubicBezTo>
                    <a:pt x="52987" y="5630"/>
                    <a:pt x="61844" y="7907"/>
                    <a:pt x="61844" y="22584"/>
                  </a:cubicBezTo>
                  <a:cubicBezTo>
                    <a:pt x="61844" y="30429"/>
                    <a:pt x="57542" y="47383"/>
                    <a:pt x="48179" y="82810"/>
                  </a:cubicBezTo>
                  <a:cubicBezTo>
                    <a:pt x="44130" y="98500"/>
                    <a:pt x="35273" y="109128"/>
                    <a:pt x="24139" y="109128"/>
                  </a:cubicBezTo>
                  <a:cubicBezTo>
                    <a:pt x="22621" y="109128"/>
                    <a:pt x="16800" y="109128"/>
                    <a:pt x="11486" y="105838"/>
                  </a:cubicBezTo>
                  <a:cubicBezTo>
                    <a:pt x="17813" y="104573"/>
                    <a:pt x="23380" y="99259"/>
                    <a:pt x="23380" y="92173"/>
                  </a:cubicBezTo>
                  <a:cubicBezTo>
                    <a:pt x="23380" y="85341"/>
                    <a:pt x="17813" y="83317"/>
                    <a:pt x="14017" y="83317"/>
                  </a:cubicBezTo>
                  <a:cubicBezTo>
                    <a:pt x="6425" y="83317"/>
                    <a:pt x="99" y="89896"/>
                    <a:pt x="99" y="97994"/>
                  </a:cubicBezTo>
                  <a:cubicBezTo>
                    <a:pt x="99" y="109634"/>
                    <a:pt x="12752" y="114695"/>
                    <a:pt x="23886" y="114695"/>
                  </a:cubicBezTo>
                  <a:cubicBezTo>
                    <a:pt x="40587" y="114695"/>
                    <a:pt x="49697" y="96981"/>
                    <a:pt x="50456" y="95463"/>
                  </a:cubicBezTo>
                  <a:cubicBezTo>
                    <a:pt x="53493" y="104826"/>
                    <a:pt x="62603" y="114695"/>
                    <a:pt x="77786" y="114695"/>
                  </a:cubicBezTo>
                  <a:cubicBezTo>
                    <a:pt x="103850" y="114695"/>
                    <a:pt x="118274" y="82051"/>
                    <a:pt x="118274" y="75725"/>
                  </a:cubicBezTo>
                  <a:cubicBezTo>
                    <a:pt x="118274" y="73195"/>
                    <a:pt x="115996" y="73195"/>
                    <a:pt x="115237" y="73195"/>
                  </a:cubicBezTo>
                  <a:cubicBezTo>
                    <a:pt x="112960" y="73195"/>
                    <a:pt x="112454" y="74207"/>
                    <a:pt x="111948" y="75978"/>
                  </a:cubicBezTo>
                  <a:cubicBezTo>
                    <a:pt x="103597" y="103055"/>
                    <a:pt x="86389" y="109128"/>
                    <a:pt x="78292" y="109128"/>
                  </a:cubicBezTo>
                  <a:cubicBezTo>
                    <a:pt x="68423" y="109128"/>
                    <a:pt x="64374" y="101030"/>
                    <a:pt x="64374" y="92426"/>
                  </a:cubicBezTo>
                  <a:cubicBezTo>
                    <a:pt x="64374" y="86859"/>
                    <a:pt x="65892" y="81292"/>
                    <a:pt x="68676" y="70158"/>
                  </a:cubicBezTo>
                  <a:lnTo>
                    <a:pt x="77280" y="3549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863D108-4305-0FD6-FB03-811748DA6BD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5211709" y="4054560"/>
              <a:ext cx="78293" cy="117618"/>
            </a:xfrm>
            <a:custGeom>
              <a:avLst/>
              <a:gdLst>
                <a:gd name="connsiteX0" fmla="*/ 78399 w 78293"/>
                <a:gd name="connsiteY0" fmla="*/ 85444 h 117618"/>
                <a:gd name="connsiteX1" fmla="*/ 72376 w 78293"/>
                <a:gd name="connsiteY1" fmla="*/ 85444 h 117618"/>
                <a:gd name="connsiteX2" fmla="*/ 67771 w 78293"/>
                <a:gd name="connsiteY2" fmla="*/ 101563 h 117618"/>
                <a:gd name="connsiteX3" fmla="*/ 50234 w 78293"/>
                <a:gd name="connsiteY3" fmla="*/ 102626 h 117618"/>
                <a:gd name="connsiteX4" fmla="*/ 17641 w 78293"/>
                <a:gd name="connsiteY4" fmla="*/ 102626 h 117618"/>
                <a:gd name="connsiteX5" fmla="*/ 53068 w 78293"/>
                <a:gd name="connsiteY5" fmla="*/ 72867 h 117618"/>
                <a:gd name="connsiteX6" fmla="*/ 78399 w 78293"/>
                <a:gd name="connsiteY6" fmla="*/ 34606 h 117618"/>
                <a:gd name="connsiteX7" fmla="*/ 36949 w 78293"/>
                <a:gd name="connsiteY7" fmla="*/ 64 h 117618"/>
                <a:gd name="connsiteX8" fmla="*/ 105 w 78293"/>
                <a:gd name="connsiteY8" fmla="*/ 31772 h 117618"/>
                <a:gd name="connsiteX9" fmla="*/ 9493 w 78293"/>
                <a:gd name="connsiteY9" fmla="*/ 41691 h 117618"/>
                <a:gd name="connsiteX10" fmla="*/ 18881 w 78293"/>
                <a:gd name="connsiteY10" fmla="*/ 32303 h 117618"/>
                <a:gd name="connsiteX11" fmla="*/ 8430 w 78293"/>
                <a:gd name="connsiteY11" fmla="*/ 22915 h 117618"/>
                <a:gd name="connsiteX12" fmla="*/ 34292 w 78293"/>
                <a:gd name="connsiteY12" fmla="*/ 6441 h 117618"/>
                <a:gd name="connsiteX13" fmla="*/ 61217 w 78293"/>
                <a:gd name="connsiteY13" fmla="*/ 34606 h 117618"/>
                <a:gd name="connsiteX14" fmla="*/ 44566 w 78293"/>
                <a:gd name="connsiteY14" fmla="*/ 68616 h 117618"/>
                <a:gd name="connsiteX15" fmla="*/ 1876 w 78293"/>
                <a:gd name="connsiteY15" fmla="*/ 110774 h 117618"/>
                <a:gd name="connsiteX16" fmla="*/ 105 w 78293"/>
                <a:gd name="connsiteY16" fmla="*/ 117682 h 117618"/>
                <a:gd name="connsiteX17" fmla="*/ 73085 w 78293"/>
                <a:gd name="connsiteY17" fmla="*/ 117682 h 117618"/>
                <a:gd name="connsiteX18" fmla="*/ 78399 w 78293"/>
                <a:gd name="connsiteY18" fmla="*/ 85444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293" h="117618">
                  <a:moveTo>
                    <a:pt x="78399" y="85444"/>
                  </a:moveTo>
                  <a:lnTo>
                    <a:pt x="72376" y="85444"/>
                  </a:lnTo>
                  <a:cubicBezTo>
                    <a:pt x="71845" y="89341"/>
                    <a:pt x="70073" y="99792"/>
                    <a:pt x="67771" y="101563"/>
                  </a:cubicBezTo>
                  <a:cubicBezTo>
                    <a:pt x="66354" y="102626"/>
                    <a:pt x="52714" y="102626"/>
                    <a:pt x="50234" y="102626"/>
                  </a:cubicBezTo>
                  <a:lnTo>
                    <a:pt x="17641" y="102626"/>
                  </a:lnTo>
                  <a:cubicBezTo>
                    <a:pt x="36240" y="86152"/>
                    <a:pt x="42440" y="81192"/>
                    <a:pt x="53068" y="72867"/>
                  </a:cubicBezTo>
                  <a:cubicBezTo>
                    <a:pt x="66176" y="62416"/>
                    <a:pt x="78399" y="51434"/>
                    <a:pt x="78399" y="34606"/>
                  </a:cubicBezTo>
                  <a:cubicBezTo>
                    <a:pt x="78399" y="13172"/>
                    <a:pt x="59622" y="64"/>
                    <a:pt x="36949" y="64"/>
                  </a:cubicBezTo>
                  <a:cubicBezTo>
                    <a:pt x="14984" y="64"/>
                    <a:pt x="105" y="15475"/>
                    <a:pt x="105" y="31772"/>
                  </a:cubicBezTo>
                  <a:cubicBezTo>
                    <a:pt x="105" y="40805"/>
                    <a:pt x="7722" y="41691"/>
                    <a:pt x="9493" y="41691"/>
                  </a:cubicBezTo>
                  <a:cubicBezTo>
                    <a:pt x="13744" y="41691"/>
                    <a:pt x="18881" y="38680"/>
                    <a:pt x="18881" y="32303"/>
                  </a:cubicBezTo>
                  <a:cubicBezTo>
                    <a:pt x="18881" y="29115"/>
                    <a:pt x="17641" y="22915"/>
                    <a:pt x="8430" y="22915"/>
                  </a:cubicBezTo>
                  <a:cubicBezTo>
                    <a:pt x="13921" y="10338"/>
                    <a:pt x="25967" y="6441"/>
                    <a:pt x="34292" y="6441"/>
                  </a:cubicBezTo>
                  <a:cubicBezTo>
                    <a:pt x="52006" y="6441"/>
                    <a:pt x="61217" y="20258"/>
                    <a:pt x="61217" y="34606"/>
                  </a:cubicBezTo>
                  <a:cubicBezTo>
                    <a:pt x="61217" y="50017"/>
                    <a:pt x="50234" y="62239"/>
                    <a:pt x="44566" y="68616"/>
                  </a:cubicBezTo>
                  <a:lnTo>
                    <a:pt x="1876" y="110774"/>
                  </a:lnTo>
                  <a:cubicBezTo>
                    <a:pt x="105" y="112368"/>
                    <a:pt x="105" y="112723"/>
                    <a:pt x="105" y="117682"/>
                  </a:cubicBezTo>
                  <a:lnTo>
                    <a:pt x="73085" y="117682"/>
                  </a:lnTo>
                  <a:lnTo>
                    <a:pt x="78399" y="85444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6D70A14B-8CFC-1EDC-5A6D-B680F81ABC9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5384474" y="3986692"/>
              <a:ext cx="168278" cy="168531"/>
            </a:xfrm>
            <a:custGeom>
              <a:avLst/>
              <a:gdLst>
                <a:gd name="connsiteX0" fmla="*/ 89438 w 168278"/>
                <a:gd name="connsiteY0" fmla="*/ 89390 h 168531"/>
                <a:gd name="connsiteX1" fmla="*/ 160040 w 168278"/>
                <a:gd name="connsiteY1" fmla="*/ 89390 h 168531"/>
                <a:gd name="connsiteX2" fmla="*/ 168390 w 168278"/>
                <a:gd name="connsiteY2" fmla="*/ 84329 h 168531"/>
                <a:gd name="connsiteX3" fmla="*/ 160040 w 168278"/>
                <a:gd name="connsiteY3" fmla="*/ 79268 h 168531"/>
                <a:gd name="connsiteX4" fmla="*/ 89438 w 168278"/>
                <a:gd name="connsiteY4" fmla="*/ 79268 h 168531"/>
                <a:gd name="connsiteX5" fmla="*/ 89438 w 168278"/>
                <a:gd name="connsiteY5" fmla="*/ 8413 h 168531"/>
                <a:gd name="connsiteX6" fmla="*/ 84377 w 168278"/>
                <a:gd name="connsiteY6" fmla="*/ 63 h 168531"/>
                <a:gd name="connsiteX7" fmla="*/ 79316 w 168278"/>
                <a:gd name="connsiteY7" fmla="*/ 8413 h 168531"/>
                <a:gd name="connsiteX8" fmla="*/ 79316 w 168278"/>
                <a:gd name="connsiteY8" fmla="*/ 79268 h 168531"/>
                <a:gd name="connsiteX9" fmla="*/ 8462 w 168278"/>
                <a:gd name="connsiteY9" fmla="*/ 79268 h 168531"/>
                <a:gd name="connsiteX10" fmla="*/ 111 w 168278"/>
                <a:gd name="connsiteY10" fmla="*/ 84329 h 168531"/>
                <a:gd name="connsiteX11" fmla="*/ 8462 w 168278"/>
                <a:gd name="connsiteY11" fmla="*/ 89390 h 168531"/>
                <a:gd name="connsiteX12" fmla="*/ 79316 w 168278"/>
                <a:gd name="connsiteY12" fmla="*/ 89390 h 168531"/>
                <a:gd name="connsiteX13" fmla="*/ 79316 w 168278"/>
                <a:gd name="connsiteY13" fmla="*/ 160244 h 168531"/>
                <a:gd name="connsiteX14" fmla="*/ 84377 w 168278"/>
                <a:gd name="connsiteY14" fmla="*/ 168595 h 168531"/>
                <a:gd name="connsiteX15" fmla="*/ 89438 w 168278"/>
                <a:gd name="connsiteY15" fmla="*/ 160244 h 168531"/>
                <a:gd name="connsiteX16" fmla="*/ 89438 w 168278"/>
                <a:gd name="connsiteY16" fmla="*/ 89390 h 16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8278" h="168531">
                  <a:moveTo>
                    <a:pt x="89438" y="89390"/>
                  </a:moveTo>
                  <a:lnTo>
                    <a:pt x="160040" y="89390"/>
                  </a:lnTo>
                  <a:cubicBezTo>
                    <a:pt x="163582" y="89390"/>
                    <a:pt x="168390" y="89390"/>
                    <a:pt x="168390" y="84329"/>
                  </a:cubicBezTo>
                  <a:cubicBezTo>
                    <a:pt x="168390" y="79268"/>
                    <a:pt x="163582" y="79268"/>
                    <a:pt x="160040" y="79268"/>
                  </a:cubicBezTo>
                  <a:lnTo>
                    <a:pt x="89438" y="79268"/>
                  </a:lnTo>
                  <a:lnTo>
                    <a:pt x="89438" y="8413"/>
                  </a:lnTo>
                  <a:cubicBezTo>
                    <a:pt x="89438" y="4871"/>
                    <a:pt x="89438" y="63"/>
                    <a:pt x="84377" y="63"/>
                  </a:cubicBezTo>
                  <a:cubicBezTo>
                    <a:pt x="79316" y="63"/>
                    <a:pt x="79316" y="4871"/>
                    <a:pt x="79316" y="8413"/>
                  </a:cubicBezTo>
                  <a:lnTo>
                    <a:pt x="79316" y="79268"/>
                  </a:lnTo>
                  <a:lnTo>
                    <a:pt x="8462" y="79268"/>
                  </a:lnTo>
                  <a:cubicBezTo>
                    <a:pt x="4919" y="79268"/>
                    <a:pt x="111" y="79268"/>
                    <a:pt x="111" y="84329"/>
                  </a:cubicBezTo>
                  <a:cubicBezTo>
                    <a:pt x="111" y="89390"/>
                    <a:pt x="4919" y="89390"/>
                    <a:pt x="8462" y="89390"/>
                  </a:cubicBezTo>
                  <a:lnTo>
                    <a:pt x="79316" y="89390"/>
                  </a:lnTo>
                  <a:lnTo>
                    <a:pt x="79316" y="160244"/>
                  </a:lnTo>
                  <a:cubicBezTo>
                    <a:pt x="79316" y="163787"/>
                    <a:pt x="79316" y="168595"/>
                    <a:pt x="84377" y="168595"/>
                  </a:cubicBezTo>
                  <a:cubicBezTo>
                    <a:pt x="89438" y="168595"/>
                    <a:pt x="89438" y="163787"/>
                    <a:pt x="89438" y="160244"/>
                  </a:cubicBezTo>
                  <a:lnTo>
                    <a:pt x="89438" y="8939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3FAD54C-6D8E-64B6-C92F-46EA3361F19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630692" y="4022373"/>
              <a:ext cx="126019" cy="114632"/>
            </a:xfrm>
            <a:custGeom>
              <a:avLst/>
              <a:gdLst>
                <a:gd name="connsiteX0" fmla="*/ 77302 w 126019"/>
                <a:gd name="connsiteY0" fmla="*/ 35490 h 114632"/>
                <a:gd name="connsiteX1" fmla="*/ 102354 w 126019"/>
                <a:gd name="connsiteY1" fmla="*/ 5630 h 114632"/>
                <a:gd name="connsiteX2" fmla="*/ 115007 w 126019"/>
                <a:gd name="connsiteY2" fmla="*/ 8920 h 114632"/>
                <a:gd name="connsiteX3" fmla="*/ 102860 w 126019"/>
                <a:gd name="connsiteY3" fmla="*/ 22584 h 114632"/>
                <a:gd name="connsiteX4" fmla="*/ 112476 w 126019"/>
                <a:gd name="connsiteY4" fmla="*/ 31441 h 114632"/>
                <a:gd name="connsiteX5" fmla="*/ 126141 w 126019"/>
                <a:gd name="connsiteY5" fmla="*/ 16764 h 114632"/>
                <a:gd name="connsiteX6" fmla="*/ 102607 w 126019"/>
                <a:gd name="connsiteY6" fmla="*/ 63 h 114632"/>
                <a:gd name="connsiteX7" fmla="*/ 76037 w 126019"/>
                <a:gd name="connsiteY7" fmla="*/ 19295 h 114632"/>
                <a:gd name="connsiteX8" fmla="*/ 48707 w 126019"/>
                <a:gd name="connsiteY8" fmla="*/ 63 h 114632"/>
                <a:gd name="connsiteX9" fmla="*/ 7966 w 126019"/>
                <a:gd name="connsiteY9" fmla="*/ 39033 h 114632"/>
                <a:gd name="connsiteX10" fmla="*/ 11003 w 126019"/>
                <a:gd name="connsiteY10" fmla="*/ 41563 h 114632"/>
                <a:gd name="connsiteX11" fmla="*/ 14292 w 126019"/>
                <a:gd name="connsiteY11" fmla="*/ 38780 h 114632"/>
                <a:gd name="connsiteX12" fmla="*/ 48201 w 126019"/>
                <a:gd name="connsiteY12" fmla="*/ 5630 h 114632"/>
                <a:gd name="connsiteX13" fmla="*/ 61866 w 126019"/>
                <a:gd name="connsiteY13" fmla="*/ 22584 h 114632"/>
                <a:gd name="connsiteX14" fmla="*/ 48201 w 126019"/>
                <a:gd name="connsiteY14" fmla="*/ 82810 h 114632"/>
                <a:gd name="connsiteX15" fmla="*/ 24161 w 126019"/>
                <a:gd name="connsiteY15" fmla="*/ 109128 h 114632"/>
                <a:gd name="connsiteX16" fmla="*/ 11509 w 126019"/>
                <a:gd name="connsiteY16" fmla="*/ 105838 h 114632"/>
                <a:gd name="connsiteX17" fmla="*/ 23402 w 126019"/>
                <a:gd name="connsiteY17" fmla="*/ 92173 h 114632"/>
                <a:gd name="connsiteX18" fmla="*/ 14039 w 126019"/>
                <a:gd name="connsiteY18" fmla="*/ 83317 h 114632"/>
                <a:gd name="connsiteX19" fmla="*/ 121 w 126019"/>
                <a:gd name="connsiteY19" fmla="*/ 97994 h 114632"/>
                <a:gd name="connsiteX20" fmla="*/ 23908 w 126019"/>
                <a:gd name="connsiteY20" fmla="*/ 114695 h 114632"/>
                <a:gd name="connsiteX21" fmla="*/ 50479 w 126019"/>
                <a:gd name="connsiteY21" fmla="*/ 95463 h 114632"/>
                <a:gd name="connsiteX22" fmla="*/ 77808 w 126019"/>
                <a:gd name="connsiteY22" fmla="*/ 114695 h 114632"/>
                <a:gd name="connsiteX23" fmla="*/ 118296 w 126019"/>
                <a:gd name="connsiteY23" fmla="*/ 75725 h 114632"/>
                <a:gd name="connsiteX24" fmla="*/ 115260 w 126019"/>
                <a:gd name="connsiteY24" fmla="*/ 73195 h 114632"/>
                <a:gd name="connsiteX25" fmla="*/ 111970 w 126019"/>
                <a:gd name="connsiteY25" fmla="*/ 75978 h 114632"/>
                <a:gd name="connsiteX26" fmla="*/ 78314 w 126019"/>
                <a:gd name="connsiteY26" fmla="*/ 109128 h 114632"/>
                <a:gd name="connsiteX27" fmla="*/ 64396 w 126019"/>
                <a:gd name="connsiteY27" fmla="*/ 92426 h 114632"/>
                <a:gd name="connsiteX28" fmla="*/ 68698 w 126019"/>
                <a:gd name="connsiteY28" fmla="*/ 70158 h 114632"/>
                <a:gd name="connsiteX29" fmla="*/ 77302 w 126019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19" h="114632">
                  <a:moveTo>
                    <a:pt x="77302" y="35490"/>
                  </a:moveTo>
                  <a:cubicBezTo>
                    <a:pt x="78820" y="28911"/>
                    <a:pt x="84640" y="5630"/>
                    <a:pt x="102354" y="5630"/>
                  </a:cubicBezTo>
                  <a:cubicBezTo>
                    <a:pt x="103619" y="5630"/>
                    <a:pt x="109692" y="5630"/>
                    <a:pt x="115007" y="8920"/>
                  </a:cubicBezTo>
                  <a:cubicBezTo>
                    <a:pt x="107921" y="10185"/>
                    <a:pt x="102860" y="16511"/>
                    <a:pt x="102860" y="22584"/>
                  </a:cubicBezTo>
                  <a:cubicBezTo>
                    <a:pt x="102860" y="26633"/>
                    <a:pt x="105644" y="31441"/>
                    <a:pt x="112476" y="31441"/>
                  </a:cubicBezTo>
                  <a:cubicBezTo>
                    <a:pt x="118043" y="31441"/>
                    <a:pt x="126141" y="26886"/>
                    <a:pt x="126141" y="16764"/>
                  </a:cubicBezTo>
                  <a:cubicBezTo>
                    <a:pt x="126141" y="3605"/>
                    <a:pt x="111211" y="63"/>
                    <a:pt x="102607" y="63"/>
                  </a:cubicBezTo>
                  <a:cubicBezTo>
                    <a:pt x="87930" y="63"/>
                    <a:pt x="79073" y="13474"/>
                    <a:pt x="76037" y="19295"/>
                  </a:cubicBezTo>
                  <a:cubicBezTo>
                    <a:pt x="69710" y="2593"/>
                    <a:pt x="56046" y="63"/>
                    <a:pt x="48707" y="63"/>
                  </a:cubicBezTo>
                  <a:cubicBezTo>
                    <a:pt x="22390" y="63"/>
                    <a:pt x="7966" y="32706"/>
                    <a:pt x="7966" y="39033"/>
                  </a:cubicBezTo>
                  <a:cubicBezTo>
                    <a:pt x="7966" y="41563"/>
                    <a:pt x="10496" y="41563"/>
                    <a:pt x="11003" y="41563"/>
                  </a:cubicBezTo>
                  <a:cubicBezTo>
                    <a:pt x="13027" y="41563"/>
                    <a:pt x="13786" y="41057"/>
                    <a:pt x="14292" y="38780"/>
                  </a:cubicBezTo>
                  <a:cubicBezTo>
                    <a:pt x="22896" y="11956"/>
                    <a:pt x="39597" y="5630"/>
                    <a:pt x="48201" y="5630"/>
                  </a:cubicBezTo>
                  <a:cubicBezTo>
                    <a:pt x="53009" y="5630"/>
                    <a:pt x="61866" y="7907"/>
                    <a:pt x="61866" y="22584"/>
                  </a:cubicBezTo>
                  <a:cubicBezTo>
                    <a:pt x="61866" y="30429"/>
                    <a:pt x="57564" y="47383"/>
                    <a:pt x="48201" y="82810"/>
                  </a:cubicBezTo>
                  <a:cubicBezTo>
                    <a:pt x="44152" y="98500"/>
                    <a:pt x="35295" y="109128"/>
                    <a:pt x="24161" y="109128"/>
                  </a:cubicBezTo>
                  <a:cubicBezTo>
                    <a:pt x="22643" y="109128"/>
                    <a:pt x="16823" y="109128"/>
                    <a:pt x="11509" y="105838"/>
                  </a:cubicBezTo>
                  <a:cubicBezTo>
                    <a:pt x="17835" y="104573"/>
                    <a:pt x="23402" y="99259"/>
                    <a:pt x="23402" y="92173"/>
                  </a:cubicBezTo>
                  <a:cubicBezTo>
                    <a:pt x="23402" y="85341"/>
                    <a:pt x="17835" y="83317"/>
                    <a:pt x="14039" y="83317"/>
                  </a:cubicBezTo>
                  <a:cubicBezTo>
                    <a:pt x="6448" y="83317"/>
                    <a:pt x="121" y="89896"/>
                    <a:pt x="121" y="97994"/>
                  </a:cubicBezTo>
                  <a:cubicBezTo>
                    <a:pt x="121" y="109634"/>
                    <a:pt x="12774" y="114695"/>
                    <a:pt x="23908" y="114695"/>
                  </a:cubicBezTo>
                  <a:cubicBezTo>
                    <a:pt x="40610" y="114695"/>
                    <a:pt x="49719" y="96981"/>
                    <a:pt x="50479" y="95463"/>
                  </a:cubicBezTo>
                  <a:cubicBezTo>
                    <a:pt x="53515" y="104826"/>
                    <a:pt x="62625" y="114695"/>
                    <a:pt x="77808" y="114695"/>
                  </a:cubicBezTo>
                  <a:cubicBezTo>
                    <a:pt x="103872" y="114695"/>
                    <a:pt x="118296" y="82051"/>
                    <a:pt x="118296" y="75725"/>
                  </a:cubicBezTo>
                  <a:cubicBezTo>
                    <a:pt x="118296" y="73195"/>
                    <a:pt x="116019" y="73195"/>
                    <a:pt x="115260" y="73195"/>
                  </a:cubicBezTo>
                  <a:cubicBezTo>
                    <a:pt x="112982" y="73195"/>
                    <a:pt x="112476" y="74207"/>
                    <a:pt x="111970" y="75978"/>
                  </a:cubicBezTo>
                  <a:cubicBezTo>
                    <a:pt x="103619" y="103055"/>
                    <a:pt x="86412" y="109128"/>
                    <a:pt x="78314" y="109128"/>
                  </a:cubicBezTo>
                  <a:cubicBezTo>
                    <a:pt x="68445" y="109128"/>
                    <a:pt x="64396" y="101030"/>
                    <a:pt x="64396" y="92426"/>
                  </a:cubicBezTo>
                  <a:cubicBezTo>
                    <a:pt x="64396" y="86859"/>
                    <a:pt x="65915" y="81292"/>
                    <a:pt x="68698" y="70158"/>
                  </a:cubicBezTo>
                  <a:lnTo>
                    <a:pt x="77302" y="3549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948C49A-C634-9974-3828-B5A207ED5563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783744" y="3960023"/>
              <a:ext cx="71917" cy="76345"/>
            </a:xfrm>
            <a:custGeom>
              <a:avLst/>
              <a:gdLst>
                <a:gd name="connsiteX0" fmla="*/ 41577 w 71917"/>
                <a:gd name="connsiteY0" fmla="*/ 38320 h 76345"/>
                <a:gd name="connsiteX1" fmla="*/ 67084 w 71917"/>
                <a:gd name="connsiteY1" fmla="*/ 27338 h 76345"/>
                <a:gd name="connsiteX2" fmla="*/ 72044 w 71917"/>
                <a:gd name="connsiteY2" fmla="*/ 21847 h 76345"/>
                <a:gd name="connsiteX3" fmla="*/ 66553 w 71917"/>
                <a:gd name="connsiteY3" fmla="*/ 16179 h 76345"/>
                <a:gd name="connsiteX4" fmla="*/ 62833 w 71917"/>
                <a:gd name="connsiteY4" fmla="*/ 17773 h 76345"/>
                <a:gd name="connsiteX5" fmla="*/ 38743 w 71917"/>
                <a:gd name="connsiteY5" fmla="*/ 33892 h 76345"/>
                <a:gd name="connsiteX6" fmla="*/ 41400 w 71917"/>
                <a:gd name="connsiteY6" fmla="*/ 7676 h 76345"/>
                <a:gd name="connsiteX7" fmla="*/ 36086 w 71917"/>
                <a:gd name="connsiteY7" fmla="*/ 59 h 76345"/>
                <a:gd name="connsiteX8" fmla="*/ 30594 w 71917"/>
                <a:gd name="connsiteY8" fmla="*/ 5373 h 76345"/>
                <a:gd name="connsiteX9" fmla="*/ 31480 w 71917"/>
                <a:gd name="connsiteY9" fmla="*/ 14053 h 76345"/>
                <a:gd name="connsiteX10" fmla="*/ 33429 w 71917"/>
                <a:gd name="connsiteY10" fmla="*/ 33892 h 76345"/>
                <a:gd name="connsiteX11" fmla="*/ 9515 w 71917"/>
                <a:gd name="connsiteY11" fmla="*/ 17773 h 76345"/>
                <a:gd name="connsiteX12" fmla="*/ 5618 w 71917"/>
                <a:gd name="connsiteY12" fmla="*/ 16179 h 76345"/>
                <a:gd name="connsiteX13" fmla="*/ 127 w 71917"/>
                <a:gd name="connsiteY13" fmla="*/ 21847 h 76345"/>
                <a:gd name="connsiteX14" fmla="*/ 3847 w 71917"/>
                <a:gd name="connsiteY14" fmla="*/ 26984 h 76345"/>
                <a:gd name="connsiteX15" fmla="*/ 30594 w 71917"/>
                <a:gd name="connsiteY15" fmla="*/ 38143 h 76345"/>
                <a:gd name="connsiteX16" fmla="*/ 5087 w 71917"/>
                <a:gd name="connsiteY16" fmla="*/ 49126 h 76345"/>
                <a:gd name="connsiteX17" fmla="*/ 127 w 71917"/>
                <a:gd name="connsiteY17" fmla="*/ 54617 h 76345"/>
                <a:gd name="connsiteX18" fmla="*/ 5618 w 71917"/>
                <a:gd name="connsiteY18" fmla="*/ 60285 h 76345"/>
                <a:gd name="connsiteX19" fmla="*/ 9338 w 71917"/>
                <a:gd name="connsiteY19" fmla="*/ 58691 h 76345"/>
                <a:gd name="connsiteX20" fmla="*/ 33429 w 71917"/>
                <a:gd name="connsiteY20" fmla="*/ 42572 h 76345"/>
                <a:gd name="connsiteX21" fmla="*/ 30594 w 71917"/>
                <a:gd name="connsiteY21" fmla="*/ 71091 h 76345"/>
                <a:gd name="connsiteX22" fmla="*/ 36086 w 71917"/>
                <a:gd name="connsiteY22" fmla="*/ 76405 h 76345"/>
                <a:gd name="connsiteX23" fmla="*/ 41577 w 71917"/>
                <a:gd name="connsiteY23" fmla="*/ 71091 h 76345"/>
                <a:gd name="connsiteX24" fmla="*/ 40691 w 71917"/>
                <a:gd name="connsiteY24" fmla="*/ 62411 h 76345"/>
                <a:gd name="connsiteX25" fmla="*/ 38743 w 71917"/>
                <a:gd name="connsiteY25" fmla="*/ 42572 h 76345"/>
                <a:gd name="connsiteX26" fmla="*/ 59999 w 71917"/>
                <a:gd name="connsiteY26" fmla="*/ 56743 h 76345"/>
                <a:gd name="connsiteX27" fmla="*/ 66553 w 71917"/>
                <a:gd name="connsiteY27" fmla="*/ 60285 h 76345"/>
                <a:gd name="connsiteX28" fmla="*/ 72044 w 71917"/>
                <a:gd name="connsiteY28" fmla="*/ 54617 h 76345"/>
                <a:gd name="connsiteX29" fmla="*/ 68324 w 71917"/>
                <a:gd name="connsiteY29" fmla="*/ 49480 h 76345"/>
                <a:gd name="connsiteX30" fmla="*/ 41577 w 71917"/>
                <a:gd name="connsiteY30" fmla="*/ 38320 h 7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917" h="76345">
                  <a:moveTo>
                    <a:pt x="41577" y="38320"/>
                  </a:moveTo>
                  <a:cubicBezTo>
                    <a:pt x="56102" y="31944"/>
                    <a:pt x="62656" y="29464"/>
                    <a:pt x="67084" y="27338"/>
                  </a:cubicBezTo>
                  <a:cubicBezTo>
                    <a:pt x="70450" y="25921"/>
                    <a:pt x="72044" y="25212"/>
                    <a:pt x="72044" y="21847"/>
                  </a:cubicBezTo>
                  <a:cubicBezTo>
                    <a:pt x="72044" y="18836"/>
                    <a:pt x="69741" y="16179"/>
                    <a:pt x="66553" y="16179"/>
                  </a:cubicBezTo>
                  <a:cubicBezTo>
                    <a:pt x="65313" y="16179"/>
                    <a:pt x="64959" y="16179"/>
                    <a:pt x="62833" y="17773"/>
                  </a:cubicBezTo>
                  <a:lnTo>
                    <a:pt x="38743" y="33892"/>
                  </a:lnTo>
                  <a:lnTo>
                    <a:pt x="41400" y="7676"/>
                  </a:lnTo>
                  <a:cubicBezTo>
                    <a:pt x="41754" y="4488"/>
                    <a:pt x="41400" y="59"/>
                    <a:pt x="36086" y="59"/>
                  </a:cubicBezTo>
                  <a:cubicBezTo>
                    <a:pt x="33960" y="59"/>
                    <a:pt x="30594" y="1476"/>
                    <a:pt x="30594" y="5373"/>
                  </a:cubicBezTo>
                  <a:cubicBezTo>
                    <a:pt x="30594" y="6967"/>
                    <a:pt x="31303" y="12282"/>
                    <a:pt x="31480" y="14053"/>
                  </a:cubicBezTo>
                  <a:cubicBezTo>
                    <a:pt x="31834" y="17064"/>
                    <a:pt x="33074" y="29818"/>
                    <a:pt x="33429" y="33892"/>
                  </a:cubicBezTo>
                  <a:lnTo>
                    <a:pt x="9515" y="17773"/>
                  </a:lnTo>
                  <a:cubicBezTo>
                    <a:pt x="7744" y="16710"/>
                    <a:pt x="7213" y="16179"/>
                    <a:pt x="5618" y="16179"/>
                  </a:cubicBezTo>
                  <a:cubicBezTo>
                    <a:pt x="2430" y="16179"/>
                    <a:pt x="127" y="18836"/>
                    <a:pt x="127" y="21847"/>
                  </a:cubicBezTo>
                  <a:cubicBezTo>
                    <a:pt x="127" y="25390"/>
                    <a:pt x="2253" y="26275"/>
                    <a:pt x="3847" y="26984"/>
                  </a:cubicBezTo>
                  <a:lnTo>
                    <a:pt x="30594" y="38143"/>
                  </a:lnTo>
                  <a:cubicBezTo>
                    <a:pt x="16069" y="44520"/>
                    <a:pt x="9515" y="47000"/>
                    <a:pt x="5087" y="49126"/>
                  </a:cubicBezTo>
                  <a:cubicBezTo>
                    <a:pt x="1721" y="50543"/>
                    <a:pt x="127" y="51251"/>
                    <a:pt x="127" y="54617"/>
                  </a:cubicBezTo>
                  <a:cubicBezTo>
                    <a:pt x="127" y="57628"/>
                    <a:pt x="2430" y="60285"/>
                    <a:pt x="5618" y="60285"/>
                  </a:cubicBezTo>
                  <a:cubicBezTo>
                    <a:pt x="6858" y="60285"/>
                    <a:pt x="7213" y="60285"/>
                    <a:pt x="9338" y="58691"/>
                  </a:cubicBezTo>
                  <a:lnTo>
                    <a:pt x="33429" y="42572"/>
                  </a:lnTo>
                  <a:lnTo>
                    <a:pt x="30594" y="71091"/>
                  </a:lnTo>
                  <a:cubicBezTo>
                    <a:pt x="30594" y="74988"/>
                    <a:pt x="33960" y="76405"/>
                    <a:pt x="36086" y="76405"/>
                  </a:cubicBezTo>
                  <a:cubicBezTo>
                    <a:pt x="38211" y="76405"/>
                    <a:pt x="41577" y="74988"/>
                    <a:pt x="41577" y="71091"/>
                  </a:cubicBezTo>
                  <a:cubicBezTo>
                    <a:pt x="41577" y="69496"/>
                    <a:pt x="40868" y="64182"/>
                    <a:pt x="40691" y="62411"/>
                  </a:cubicBezTo>
                  <a:cubicBezTo>
                    <a:pt x="40337" y="59400"/>
                    <a:pt x="39097" y="46646"/>
                    <a:pt x="38743" y="42572"/>
                  </a:cubicBezTo>
                  <a:lnTo>
                    <a:pt x="59999" y="56743"/>
                  </a:lnTo>
                  <a:cubicBezTo>
                    <a:pt x="64605" y="60285"/>
                    <a:pt x="64959" y="60285"/>
                    <a:pt x="66553" y="60285"/>
                  </a:cubicBezTo>
                  <a:cubicBezTo>
                    <a:pt x="69741" y="60285"/>
                    <a:pt x="72044" y="57628"/>
                    <a:pt x="72044" y="54617"/>
                  </a:cubicBezTo>
                  <a:cubicBezTo>
                    <a:pt x="72044" y="51074"/>
                    <a:pt x="69919" y="50189"/>
                    <a:pt x="68324" y="49480"/>
                  </a:cubicBezTo>
                  <a:lnTo>
                    <a:pt x="41577" y="3832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98716D1-E68D-F42F-CBCF-432D36532AE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777545" y="4079413"/>
              <a:ext cx="81482" cy="121160"/>
            </a:xfrm>
            <a:custGeom>
              <a:avLst/>
              <a:gdLst>
                <a:gd name="connsiteX0" fmla="*/ 38920 w 81482"/>
                <a:gd name="connsiteY0" fmla="*/ 58520 h 121160"/>
                <a:gd name="connsiteX1" fmla="*/ 62656 w 81482"/>
                <a:gd name="connsiteY1" fmla="*/ 87039 h 121160"/>
                <a:gd name="connsiteX2" fmla="*/ 39628 w 81482"/>
                <a:gd name="connsiteY2" fmla="*/ 115558 h 121160"/>
                <a:gd name="connsiteX3" fmla="*/ 9515 w 81482"/>
                <a:gd name="connsiteY3" fmla="*/ 103158 h 121160"/>
                <a:gd name="connsiteX4" fmla="*/ 19789 w 81482"/>
                <a:gd name="connsiteY4" fmla="*/ 93239 h 121160"/>
                <a:gd name="connsiteX5" fmla="*/ 10047 w 81482"/>
                <a:gd name="connsiteY5" fmla="*/ 83496 h 121160"/>
                <a:gd name="connsiteX6" fmla="*/ 127 w 81482"/>
                <a:gd name="connsiteY6" fmla="*/ 93770 h 121160"/>
                <a:gd name="connsiteX7" fmla="*/ 39983 w 81482"/>
                <a:gd name="connsiteY7" fmla="*/ 121226 h 121160"/>
                <a:gd name="connsiteX8" fmla="*/ 81610 w 81482"/>
                <a:gd name="connsiteY8" fmla="*/ 87039 h 121160"/>
                <a:gd name="connsiteX9" fmla="*/ 50788 w 81482"/>
                <a:gd name="connsiteY9" fmla="*/ 55332 h 121160"/>
                <a:gd name="connsiteX10" fmla="*/ 76118 w 81482"/>
                <a:gd name="connsiteY10" fmla="*/ 24510 h 121160"/>
                <a:gd name="connsiteX11" fmla="*/ 40337 w 81482"/>
                <a:gd name="connsiteY11" fmla="*/ 65 h 121160"/>
                <a:gd name="connsiteX12" fmla="*/ 5618 w 81482"/>
                <a:gd name="connsiteY12" fmla="*/ 23801 h 121160"/>
                <a:gd name="connsiteX13" fmla="*/ 14829 w 81482"/>
                <a:gd name="connsiteY13" fmla="*/ 33190 h 121160"/>
                <a:gd name="connsiteX14" fmla="*/ 23863 w 81482"/>
                <a:gd name="connsiteY14" fmla="*/ 24156 h 121160"/>
                <a:gd name="connsiteX15" fmla="*/ 14829 w 81482"/>
                <a:gd name="connsiteY15" fmla="*/ 14945 h 121160"/>
                <a:gd name="connsiteX16" fmla="*/ 39805 w 81482"/>
                <a:gd name="connsiteY16" fmla="*/ 5202 h 121160"/>
                <a:gd name="connsiteX17" fmla="*/ 58936 w 81482"/>
                <a:gd name="connsiteY17" fmla="*/ 24510 h 121160"/>
                <a:gd name="connsiteX18" fmla="*/ 51851 w 81482"/>
                <a:gd name="connsiteY18" fmla="*/ 45589 h 121160"/>
                <a:gd name="connsiteX19" fmla="*/ 32189 w 81482"/>
                <a:gd name="connsiteY19" fmla="*/ 53206 h 121160"/>
                <a:gd name="connsiteX20" fmla="*/ 26520 w 81482"/>
                <a:gd name="connsiteY20" fmla="*/ 53737 h 121160"/>
                <a:gd name="connsiteX21" fmla="*/ 24749 w 81482"/>
                <a:gd name="connsiteY21" fmla="*/ 56040 h 121160"/>
                <a:gd name="connsiteX22" fmla="*/ 29354 w 81482"/>
                <a:gd name="connsiteY22" fmla="*/ 58520 h 121160"/>
                <a:gd name="connsiteX23" fmla="*/ 38920 w 81482"/>
                <a:gd name="connsiteY23" fmla="*/ 58520 h 12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482" h="121160">
                  <a:moveTo>
                    <a:pt x="38920" y="58520"/>
                  </a:moveTo>
                  <a:cubicBezTo>
                    <a:pt x="52736" y="58520"/>
                    <a:pt x="62656" y="68085"/>
                    <a:pt x="62656" y="87039"/>
                  </a:cubicBezTo>
                  <a:cubicBezTo>
                    <a:pt x="62656" y="109004"/>
                    <a:pt x="49902" y="115558"/>
                    <a:pt x="39628" y="115558"/>
                  </a:cubicBezTo>
                  <a:cubicBezTo>
                    <a:pt x="32543" y="115558"/>
                    <a:pt x="16955" y="113609"/>
                    <a:pt x="9515" y="103158"/>
                  </a:cubicBezTo>
                  <a:cubicBezTo>
                    <a:pt x="17841" y="102804"/>
                    <a:pt x="19789" y="96958"/>
                    <a:pt x="19789" y="93239"/>
                  </a:cubicBezTo>
                  <a:cubicBezTo>
                    <a:pt x="19789" y="87570"/>
                    <a:pt x="15538" y="83496"/>
                    <a:pt x="10047" y="83496"/>
                  </a:cubicBezTo>
                  <a:cubicBezTo>
                    <a:pt x="5087" y="83496"/>
                    <a:pt x="127" y="86507"/>
                    <a:pt x="127" y="93770"/>
                  </a:cubicBezTo>
                  <a:cubicBezTo>
                    <a:pt x="127" y="110421"/>
                    <a:pt x="18549" y="121226"/>
                    <a:pt x="39983" y="121226"/>
                  </a:cubicBezTo>
                  <a:cubicBezTo>
                    <a:pt x="64604" y="121226"/>
                    <a:pt x="81610" y="104752"/>
                    <a:pt x="81610" y="87039"/>
                  </a:cubicBezTo>
                  <a:cubicBezTo>
                    <a:pt x="81610" y="73222"/>
                    <a:pt x="70273" y="59406"/>
                    <a:pt x="50788" y="55332"/>
                  </a:cubicBezTo>
                  <a:cubicBezTo>
                    <a:pt x="69387" y="48600"/>
                    <a:pt x="76118" y="35315"/>
                    <a:pt x="76118" y="24510"/>
                  </a:cubicBezTo>
                  <a:cubicBezTo>
                    <a:pt x="76118" y="10516"/>
                    <a:pt x="59999" y="65"/>
                    <a:pt x="40337" y="65"/>
                  </a:cubicBezTo>
                  <a:cubicBezTo>
                    <a:pt x="20675" y="65"/>
                    <a:pt x="5618" y="9631"/>
                    <a:pt x="5618" y="23801"/>
                  </a:cubicBezTo>
                  <a:cubicBezTo>
                    <a:pt x="5618" y="29824"/>
                    <a:pt x="9515" y="33190"/>
                    <a:pt x="14829" y="33190"/>
                  </a:cubicBezTo>
                  <a:cubicBezTo>
                    <a:pt x="20321" y="33190"/>
                    <a:pt x="23863" y="29115"/>
                    <a:pt x="23863" y="24156"/>
                  </a:cubicBezTo>
                  <a:cubicBezTo>
                    <a:pt x="23863" y="19019"/>
                    <a:pt x="20321" y="15299"/>
                    <a:pt x="14829" y="14945"/>
                  </a:cubicBezTo>
                  <a:cubicBezTo>
                    <a:pt x="21029" y="7151"/>
                    <a:pt x="33251" y="5202"/>
                    <a:pt x="39805" y="5202"/>
                  </a:cubicBezTo>
                  <a:cubicBezTo>
                    <a:pt x="47777" y="5202"/>
                    <a:pt x="58936" y="9099"/>
                    <a:pt x="58936" y="24510"/>
                  </a:cubicBezTo>
                  <a:cubicBezTo>
                    <a:pt x="58936" y="31950"/>
                    <a:pt x="56456" y="40098"/>
                    <a:pt x="51851" y="45589"/>
                  </a:cubicBezTo>
                  <a:cubicBezTo>
                    <a:pt x="46005" y="52320"/>
                    <a:pt x="41045" y="52675"/>
                    <a:pt x="32189" y="53206"/>
                  </a:cubicBezTo>
                  <a:cubicBezTo>
                    <a:pt x="27760" y="53560"/>
                    <a:pt x="27406" y="53560"/>
                    <a:pt x="26520" y="53737"/>
                  </a:cubicBezTo>
                  <a:cubicBezTo>
                    <a:pt x="26166" y="53737"/>
                    <a:pt x="24749" y="54092"/>
                    <a:pt x="24749" y="56040"/>
                  </a:cubicBezTo>
                  <a:cubicBezTo>
                    <a:pt x="24749" y="58520"/>
                    <a:pt x="26343" y="58520"/>
                    <a:pt x="29354" y="58520"/>
                  </a:cubicBezTo>
                  <a:lnTo>
                    <a:pt x="38920" y="58520"/>
                  </a:lnTo>
                  <a:close/>
                </a:path>
              </a:pathLst>
            </a:custGeom>
            <a:solidFill>
              <a:srgbClr val="FF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471A88D3-9F9A-DAF6-D535-E1BDB983002D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968774" y="4041351"/>
              <a:ext cx="168278" cy="59213"/>
            </a:xfrm>
            <a:custGeom>
              <a:avLst/>
              <a:gdLst>
                <a:gd name="connsiteX0" fmla="*/ 159810 w 168278"/>
                <a:gd name="connsiteY0" fmla="*/ 10185 h 59213"/>
                <a:gd name="connsiteX1" fmla="*/ 168413 w 168278"/>
                <a:gd name="connsiteY1" fmla="*/ 5124 h 59213"/>
                <a:gd name="connsiteX2" fmla="*/ 160063 w 168278"/>
                <a:gd name="connsiteY2" fmla="*/ 63 h 59213"/>
                <a:gd name="connsiteX3" fmla="*/ 8485 w 168278"/>
                <a:gd name="connsiteY3" fmla="*/ 63 h 59213"/>
                <a:gd name="connsiteX4" fmla="*/ 134 w 168278"/>
                <a:gd name="connsiteY4" fmla="*/ 5124 h 59213"/>
                <a:gd name="connsiteX5" fmla="*/ 8738 w 168278"/>
                <a:gd name="connsiteY5" fmla="*/ 10185 h 59213"/>
                <a:gd name="connsiteX6" fmla="*/ 159810 w 168278"/>
                <a:gd name="connsiteY6" fmla="*/ 10185 h 59213"/>
                <a:gd name="connsiteX7" fmla="*/ 160063 w 168278"/>
                <a:gd name="connsiteY7" fmla="*/ 59277 h 59213"/>
                <a:gd name="connsiteX8" fmla="*/ 168413 w 168278"/>
                <a:gd name="connsiteY8" fmla="*/ 54216 h 59213"/>
                <a:gd name="connsiteX9" fmla="*/ 159810 w 168278"/>
                <a:gd name="connsiteY9" fmla="*/ 49155 h 59213"/>
                <a:gd name="connsiteX10" fmla="*/ 8738 w 168278"/>
                <a:gd name="connsiteY10" fmla="*/ 49155 h 59213"/>
                <a:gd name="connsiteX11" fmla="*/ 134 w 168278"/>
                <a:gd name="connsiteY11" fmla="*/ 54216 h 59213"/>
                <a:gd name="connsiteX12" fmla="*/ 8485 w 168278"/>
                <a:gd name="connsiteY12" fmla="*/ 59277 h 59213"/>
                <a:gd name="connsiteX13" fmla="*/ 160063 w 168278"/>
                <a:gd name="connsiteY13" fmla="*/ 59277 h 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278" h="59213">
                  <a:moveTo>
                    <a:pt x="159810" y="10185"/>
                  </a:moveTo>
                  <a:cubicBezTo>
                    <a:pt x="163605" y="10185"/>
                    <a:pt x="168413" y="10185"/>
                    <a:pt x="168413" y="5124"/>
                  </a:cubicBezTo>
                  <a:cubicBezTo>
                    <a:pt x="168413" y="63"/>
                    <a:pt x="163605" y="63"/>
                    <a:pt x="160063" y="63"/>
                  </a:cubicBezTo>
                  <a:lnTo>
                    <a:pt x="8485" y="63"/>
                  </a:lnTo>
                  <a:cubicBezTo>
                    <a:pt x="4942" y="63"/>
                    <a:pt x="134" y="63"/>
                    <a:pt x="134" y="5124"/>
                  </a:cubicBezTo>
                  <a:cubicBezTo>
                    <a:pt x="134" y="10185"/>
                    <a:pt x="4942" y="10185"/>
                    <a:pt x="8738" y="10185"/>
                  </a:cubicBezTo>
                  <a:lnTo>
                    <a:pt x="159810" y="10185"/>
                  </a:lnTo>
                  <a:close/>
                  <a:moveTo>
                    <a:pt x="160063" y="59277"/>
                  </a:moveTo>
                  <a:cubicBezTo>
                    <a:pt x="163605" y="59277"/>
                    <a:pt x="168413" y="59277"/>
                    <a:pt x="168413" y="54216"/>
                  </a:cubicBezTo>
                  <a:cubicBezTo>
                    <a:pt x="168413" y="49155"/>
                    <a:pt x="163605" y="49155"/>
                    <a:pt x="159810" y="49155"/>
                  </a:cubicBezTo>
                  <a:lnTo>
                    <a:pt x="8738" y="49155"/>
                  </a:lnTo>
                  <a:cubicBezTo>
                    <a:pt x="4942" y="49155"/>
                    <a:pt x="134" y="49155"/>
                    <a:pt x="134" y="54216"/>
                  </a:cubicBezTo>
                  <a:cubicBezTo>
                    <a:pt x="134" y="59277"/>
                    <a:pt x="4942" y="59277"/>
                    <a:pt x="8485" y="59277"/>
                  </a:cubicBezTo>
                  <a:lnTo>
                    <a:pt x="160063" y="59277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0A297941-7453-4D19-B03F-B6AC1DC85956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6229050" y="4022373"/>
              <a:ext cx="126019" cy="114632"/>
            </a:xfrm>
            <a:custGeom>
              <a:avLst/>
              <a:gdLst>
                <a:gd name="connsiteX0" fmla="*/ 77326 w 126019"/>
                <a:gd name="connsiteY0" fmla="*/ 35490 h 114632"/>
                <a:gd name="connsiteX1" fmla="*/ 102378 w 126019"/>
                <a:gd name="connsiteY1" fmla="*/ 5630 h 114632"/>
                <a:gd name="connsiteX2" fmla="*/ 115030 w 126019"/>
                <a:gd name="connsiteY2" fmla="*/ 8920 h 114632"/>
                <a:gd name="connsiteX3" fmla="*/ 102884 w 126019"/>
                <a:gd name="connsiteY3" fmla="*/ 22584 h 114632"/>
                <a:gd name="connsiteX4" fmla="*/ 112500 w 126019"/>
                <a:gd name="connsiteY4" fmla="*/ 31441 h 114632"/>
                <a:gd name="connsiteX5" fmla="*/ 126164 w 126019"/>
                <a:gd name="connsiteY5" fmla="*/ 16764 h 114632"/>
                <a:gd name="connsiteX6" fmla="*/ 102631 w 126019"/>
                <a:gd name="connsiteY6" fmla="*/ 63 h 114632"/>
                <a:gd name="connsiteX7" fmla="*/ 76060 w 126019"/>
                <a:gd name="connsiteY7" fmla="*/ 19295 h 114632"/>
                <a:gd name="connsiteX8" fmla="*/ 48731 w 126019"/>
                <a:gd name="connsiteY8" fmla="*/ 63 h 114632"/>
                <a:gd name="connsiteX9" fmla="*/ 7990 w 126019"/>
                <a:gd name="connsiteY9" fmla="*/ 39033 h 114632"/>
                <a:gd name="connsiteX10" fmla="*/ 11026 w 126019"/>
                <a:gd name="connsiteY10" fmla="*/ 41563 h 114632"/>
                <a:gd name="connsiteX11" fmla="*/ 14316 w 126019"/>
                <a:gd name="connsiteY11" fmla="*/ 38780 h 114632"/>
                <a:gd name="connsiteX12" fmla="*/ 48225 w 126019"/>
                <a:gd name="connsiteY12" fmla="*/ 5630 h 114632"/>
                <a:gd name="connsiteX13" fmla="*/ 61889 w 126019"/>
                <a:gd name="connsiteY13" fmla="*/ 22584 h 114632"/>
                <a:gd name="connsiteX14" fmla="*/ 48225 w 126019"/>
                <a:gd name="connsiteY14" fmla="*/ 82810 h 114632"/>
                <a:gd name="connsiteX15" fmla="*/ 24185 w 126019"/>
                <a:gd name="connsiteY15" fmla="*/ 109128 h 114632"/>
                <a:gd name="connsiteX16" fmla="*/ 11532 w 126019"/>
                <a:gd name="connsiteY16" fmla="*/ 105838 h 114632"/>
                <a:gd name="connsiteX17" fmla="*/ 23426 w 126019"/>
                <a:gd name="connsiteY17" fmla="*/ 92173 h 114632"/>
                <a:gd name="connsiteX18" fmla="*/ 14063 w 126019"/>
                <a:gd name="connsiteY18" fmla="*/ 83317 h 114632"/>
                <a:gd name="connsiteX19" fmla="*/ 145 w 126019"/>
                <a:gd name="connsiteY19" fmla="*/ 97994 h 114632"/>
                <a:gd name="connsiteX20" fmla="*/ 23932 w 126019"/>
                <a:gd name="connsiteY20" fmla="*/ 114695 h 114632"/>
                <a:gd name="connsiteX21" fmla="*/ 50502 w 126019"/>
                <a:gd name="connsiteY21" fmla="*/ 95463 h 114632"/>
                <a:gd name="connsiteX22" fmla="*/ 77832 w 126019"/>
                <a:gd name="connsiteY22" fmla="*/ 114695 h 114632"/>
                <a:gd name="connsiteX23" fmla="*/ 118320 w 126019"/>
                <a:gd name="connsiteY23" fmla="*/ 75725 h 114632"/>
                <a:gd name="connsiteX24" fmla="*/ 115283 w 126019"/>
                <a:gd name="connsiteY24" fmla="*/ 73195 h 114632"/>
                <a:gd name="connsiteX25" fmla="*/ 111993 w 126019"/>
                <a:gd name="connsiteY25" fmla="*/ 75978 h 114632"/>
                <a:gd name="connsiteX26" fmla="*/ 78338 w 126019"/>
                <a:gd name="connsiteY26" fmla="*/ 109128 h 114632"/>
                <a:gd name="connsiteX27" fmla="*/ 64420 w 126019"/>
                <a:gd name="connsiteY27" fmla="*/ 92426 h 114632"/>
                <a:gd name="connsiteX28" fmla="*/ 68722 w 126019"/>
                <a:gd name="connsiteY28" fmla="*/ 70158 h 114632"/>
                <a:gd name="connsiteX29" fmla="*/ 77326 w 126019"/>
                <a:gd name="connsiteY29" fmla="*/ 35490 h 11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19" h="114632">
                  <a:moveTo>
                    <a:pt x="77326" y="35490"/>
                  </a:moveTo>
                  <a:cubicBezTo>
                    <a:pt x="78844" y="28911"/>
                    <a:pt x="84664" y="5630"/>
                    <a:pt x="102378" y="5630"/>
                  </a:cubicBezTo>
                  <a:cubicBezTo>
                    <a:pt x="103643" y="5630"/>
                    <a:pt x="109716" y="5630"/>
                    <a:pt x="115030" y="8920"/>
                  </a:cubicBezTo>
                  <a:cubicBezTo>
                    <a:pt x="107945" y="10185"/>
                    <a:pt x="102884" y="16511"/>
                    <a:pt x="102884" y="22584"/>
                  </a:cubicBezTo>
                  <a:cubicBezTo>
                    <a:pt x="102884" y="26633"/>
                    <a:pt x="105667" y="31441"/>
                    <a:pt x="112500" y="31441"/>
                  </a:cubicBezTo>
                  <a:cubicBezTo>
                    <a:pt x="118067" y="31441"/>
                    <a:pt x="126164" y="26886"/>
                    <a:pt x="126164" y="16764"/>
                  </a:cubicBezTo>
                  <a:cubicBezTo>
                    <a:pt x="126164" y="3605"/>
                    <a:pt x="111234" y="63"/>
                    <a:pt x="102631" y="63"/>
                  </a:cubicBezTo>
                  <a:cubicBezTo>
                    <a:pt x="87954" y="63"/>
                    <a:pt x="79097" y="13474"/>
                    <a:pt x="76060" y="19295"/>
                  </a:cubicBezTo>
                  <a:cubicBezTo>
                    <a:pt x="69734" y="2593"/>
                    <a:pt x="56069" y="63"/>
                    <a:pt x="48731" y="63"/>
                  </a:cubicBezTo>
                  <a:cubicBezTo>
                    <a:pt x="22413" y="63"/>
                    <a:pt x="7990" y="32706"/>
                    <a:pt x="7990" y="39033"/>
                  </a:cubicBezTo>
                  <a:cubicBezTo>
                    <a:pt x="7990" y="41563"/>
                    <a:pt x="10520" y="41563"/>
                    <a:pt x="11026" y="41563"/>
                  </a:cubicBezTo>
                  <a:cubicBezTo>
                    <a:pt x="13051" y="41563"/>
                    <a:pt x="13810" y="41057"/>
                    <a:pt x="14316" y="38780"/>
                  </a:cubicBezTo>
                  <a:cubicBezTo>
                    <a:pt x="22920" y="11956"/>
                    <a:pt x="39621" y="5630"/>
                    <a:pt x="48225" y="5630"/>
                  </a:cubicBezTo>
                  <a:cubicBezTo>
                    <a:pt x="53033" y="5630"/>
                    <a:pt x="61889" y="7907"/>
                    <a:pt x="61889" y="22584"/>
                  </a:cubicBezTo>
                  <a:cubicBezTo>
                    <a:pt x="61889" y="30429"/>
                    <a:pt x="57588" y="47383"/>
                    <a:pt x="48225" y="82810"/>
                  </a:cubicBezTo>
                  <a:cubicBezTo>
                    <a:pt x="44176" y="98500"/>
                    <a:pt x="35319" y="109128"/>
                    <a:pt x="24185" y="109128"/>
                  </a:cubicBezTo>
                  <a:cubicBezTo>
                    <a:pt x="22666" y="109128"/>
                    <a:pt x="16846" y="109128"/>
                    <a:pt x="11532" y="105838"/>
                  </a:cubicBezTo>
                  <a:cubicBezTo>
                    <a:pt x="17859" y="104573"/>
                    <a:pt x="23426" y="99259"/>
                    <a:pt x="23426" y="92173"/>
                  </a:cubicBezTo>
                  <a:cubicBezTo>
                    <a:pt x="23426" y="85341"/>
                    <a:pt x="17859" y="83317"/>
                    <a:pt x="14063" y="83317"/>
                  </a:cubicBezTo>
                  <a:cubicBezTo>
                    <a:pt x="6471" y="83317"/>
                    <a:pt x="145" y="89896"/>
                    <a:pt x="145" y="97994"/>
                  </a:cubicBezTo>
                  <a:cubicBezTo>
                    <a:pt x="145" y="109634"/>
                    <a:pt x="12798" y="114695"/>
                    <a:pt x="23932" y="114695"/>
                  </a:cubicBezTo>
                  <a:cubicBezTo>
                    <a:pt x="40633" y="114695"/>
                    <a:pt x="49743" y="96981"/>
                    <a:pt x="50502" y="95463"/>
                  </a:cubicBezTo>
                  <a:cubicBezTo>
                    <a:pt x="53539" y="104826"/>
                    <a:pt x="62649" y="114695"/>
                    <a:pt x="77832" y="114695"/>
                  </a:cubicBezTo>
                  <a:cubicBezTo>
                    <a:pt x="103896" y="114695"/>
                    <a:pt x="118320" y="82051"/>
                    <a:pt x="118320" y="75725"/>
                  </a:cubicBezTo>
                  <a:cubicBezTo>
                    <a:pt x="118320" y="73195"/>
                    <a:pt x="116042" y="73195"/>
                    <a:pt x="115283" y="73195"/>
                  </a:cubicBezTo>
                  <a:cubicBezTo>
                    <a:pt x="113006" y="73195"/>
                    <a:pt x="112500" y="74207"/>
                    <a:pt x="111993" y="75978"/>
                  </a:cubicBezTo>
                  <a:cubicBezTo>
                    <a:pt x="103643" y="103055"/>
                    <a:pt x="86435" y="109128"/>
                    <a:pt x="78338" y="109128"/>
                  </a:cubicBezTo>
                  <a:cubicBezTo>
                    <a:pt x="68469" y="109128"/>
                    <a:pt x="64420" y="101030"/>
                    <a:pt x="64420" y="92426"/>
                  </a:cubicBezTo>
                  <a:cubicBezTo>
                    <a:pt x="64420" y="86859"/>
                    <a:pt x="65938" y="81292"/>
                    <a:pt x="68722" y="70158"/>
                  </a:cubicBezTo>
                  <a:lnTo>
                    <a:pt x="77326" y="3549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785C50A3-D845-C83F-5440-C4DF0720140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6377497" y="4054560"/>
              <a:ext cx="78293" cy="117618"/>
            </a:xfrm>
            <a:custGeom>
              <a:avLst/>
              <a:gdLst>
                <a:gd name="connsiteX0" fmla="*/ 78445 w 78293"/>
                <a:gd name="connsiteY0" fmla="*/ 85444 h 117618"/>
                <a:gd name="connsiteX1" fmla="*/ 72422 w 78293"/>
                <a:gd name="connsiteY1" fmla="*/ 85444 h 117618"/>
                <a:gd name="connsiteX2" fmla="*/ 67817 w 78293"/>
                <a:gd name="connsiteY2" fmla="*/ 101563 h 117618"/>
                <a:gd name="connsiteX3" fmla="*/ 50280 w 78293"/>
                <a:gd name="connsiteY3" fmla="*/ 102626 h 117618"/>
                <a:gd name="connsiteX4" fmla="*/ 17687 w 78293"/>
                <a:gd name="connsiteY4" fmla="*/ 102626 h 117618"/>
                <a:gd name="connsiteX5" fmla="*/ 53114 w 78293"/>
                <a:gd name="connsiteY5" fmla="*/ 72867 h 117618"/>
                <a:gd name="connsiteX6" fmla="*/ 78445 w 78293"/>
                <a:gd name="connsiteY6" fmla="*/ 34606 h 117618"/>
                <a:gd name="connsiteX7" fmla="*/ 36995 w 78293"/>
                <a:gd name="connsiteY7" fmla="*/ 64 h 117618"/>
                <a:gd name="connsiteX8" fmla="*/ 151 w 78293"/>
                <a:gd name="connsiteY8" fmla="*/ 31772 h 117618"/>
                <a:gd name="connsiteX9" fmla="*/ 9539 w 78293"/>
                <a:gd name="connsiteY9" fmla="*/ 41691 h 117618"/>
                <a:gd name="connsiteX10" fmla="*/ 18927 w 78293"/>
                <a:gd name="connsiteY10" fmla="*/ 32303 h 117618"/>
                <a:gd name="connsiteX11" fmla="*/ 8476 w 78293"/>
                <a:gd name="connsiteY11" fmla="*/ 22915 h 117618"/>
                <a:gd name="connsiteX12" fmla="*/ 34338 w 78293"/>
                <a:gd name="connsiteY12" fmla="*/ 6441 h 117618"/>
                <a:gd name="connsiteX13" fmla="*/ 61262 w 78293"/>
                <a:gd name="connsiteY13" fmla="*/ 34606 h 117618"/>
                <a:gd name="connsiteX14" fmla="*/ 44612 w 78293"/>
                <a:gd name="connsiteY14" fmla="*/ 68616 h 117618"/>
                <a:gd name="connsiteX15" fmla="*/ 1922 w 78293"/>
                <a:gd name="connsiteY15" fmla="*/ 110774 h 117618"/>
                <a:gd name="connsiteX16" fmla="*/ 151 w 78293"/>
                <a:gd name="connsiteY16" fmla="*/ 117682 h 117618"/>
                <a:gd name="connsiteX17" fmla="*/ 73131 w 78293"/>
                <a:gd name="connsiteY17" fmla="*/ 117682 h 117618"/>
                <a:gd name="connsiteX18" fmla="*/ 78445 w 78293"/>
                <a:gd name="connsiteY18" fmla="*/ 85444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293" h="117618">
                  <a:moveTo>
                    <a:pt x="78445" y="85444"/>
                  </a:moveTo>
                  <a:lnTo>
                    <a:pt x="72422" y="85444"/>
                  </a:lnTo>
                  <a:cubicBezTo>
                    <a:pt x="71891" y="89341"/>
                    <a:pt x="70119" y="99792"/>
                    <a:pt x="67817" y="101563"/>
                  </a:cubicBezTo>
                  <a:cubicBezTo>
                    <a:pt x="66399" y="102626"/>
                    <a:pt x="52760" y="102626"/>
                    <a:pt x="50280" y="102626"/>
                  </a:cubicBezTo>
                  <a:lnTo>
                    <a:pt x="17687" y="102626"/>
                  </a:lnTo>
                  <a:cubicBezTo>
                    <a:pt x="36286" y="86152"/>
                    <a:pt x="42486" y="81192"/>
                    <a:pt x="53114" y="72867"/>
                  </a:cubicBezTo>
                  <a:cubicBezTo>
                    <a:pt x="66222" y="62416"/>
                    <a:pt x="78445" y="51434"/>
                    <a:pt x="78445" y="34606"/>
                  </a:cubicBezTo>
                  <a:cubicBezTo>
                    <a:pt x="78445" y="13172"/>
                    <a:pt x="59668" y="64"/>
                    <a:pt x="36995" y="64"/>
                  </a:cubicBezTo>
                  <a:cubicBezTo>
                    <a:pt x="15030" y="64"/>
                    <a:pt x="151" y="15475"/>
                    <a:pt x="151" y="31772"/>
                  </a:cubicBezTo>
                  <a:cubicBezTo>
                    <a:pt x="151" y="40805"/>
                    <a:pt x="7767" y="41691"/>
                    <a:pt x="9539" y="41691"/>
                  </a:cubicBezTo>
                  <a:cubicBezTo>
                    <a:pt x="13790" y="41691"/>
                    <a:pt x="18927" y="38680"/>
                    <a:pt x="18927" y="32303"/>
                  </a:cubicBezTo>
                  <a:cubicBezTo>
                    <a:pt x="18927" y="29115"/>
                    <a:pt x="17687" y="22915"/>
                    <a:pt x="8476" y="22915"/>
                  </a:cubicBezTo>
                  <a:cubicBezTo>
                    <a:pt x="13967" y="10338"/>
                    <a:pt x="26012" y="6441"/>
                    <a:pt x="34338" y="6441"/>
                  </a:cubicBezTo>
                  <a:cubicBezTo>
                    <a:pt x="52051" y="6441"/>
                    <a:pt x="61262" y="20258"/>
                    <a:pt x="61262" y="34606"/>
                  </a:cubicBezTo>
                  <a:cubicBezTo>
                    <a:pt x="61262" y="50017"/>
                    <a:pt x="50280" y="62239"/>
                    <a:pt x="44612" y="68616"/>
                  </a:cubicBezTo>
                  <a:lnTo>
                    <a:pt x="1922" y="110774"/>
                  </a:lnTo>
                  <a:cubicBezTo>
                    <a:pt x="151" y="112368"/>
                    <a:pt x="151" y="112723"/>
                    <a:pt x="151" y="117682"/>
                  </a:cubicBezTo>
                  <a:lnTo>
                    <a:pt x="73131" y="117682"/>
                  </a:lnTo>
                  <a:lnTo>
                    <a:pt x="78445" y="85444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6" name="TextBox 255">
            <a:extLst>
              <a:ext uri="{FF2B5EF4-FFF2-40B4-BE49-F238E27FC236}">
                <a16:creationId xmlns:a16="http://schemas.microsoft.com/office/drawing/2014/main" id="{CAE2199B-9584-5454-8651-EFF02AABCBC5}"/>
              </a:ext>
            </a:extLst>
          </p:cNvPr>
          <p:cNvSpPr txBox="1"/>
          <p:nvPr/>
        </p:nvSpPr>
        <p:spPr>
          <a:xfrm>
            <a:off x="8468508" y="5886465"/>
            <a:ext cx="1013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</a:rPr>
              <a:t>Learns:</a:t>
            </a:r>
          </a:p>
        </p:txBody>
      </p:sp>
    </p:spTree>
    <p:extLst>
      <p:ext uri="{BB962C8B-B14F-4D97-AF65-F5344CB8AC3E}">
        <p14:creationId xmlns:p14="http://schemas.microsoft.com/office/powerpoint/2010/main" val="255579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7" grpId="0"/>
      <p:bldP spid="29" grpId="0"/>
      <p:bldP spid="30" grpId="0"/>
      <p:bldP spid="31" grpId="0"/>
      <p:bldP spid="32" grpId="0"/>
      <p:bldP spid="35" grpId="0"/>
      <p:bldP spid="36" grpId="0"/>
      <p:bldP spid="162" grpId="0"/>
      <p:bldP spid="204" grpId="0"/>
      <p:bldP spid="221" grpId="0" animBg="1"/>
      <p:bldP spid="25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16437"/>
  <p:tag name="ORIGINALWIDTH" val=" 8.62563"/>
  <p:tag name="OUTPUTTYPE" val="SVG"/>
  <p:tag name="IGUANATEXVERSION" val="162"/>
  <p:tag name="LATEXADDIN" val="\documentclass{article}&#10;\input{Macros.tex}&#10;\begin{document}&#10;$$\Rightarrow$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470472"/>
  <p:tag name="ORIGINALWIDTH" val=" 77.16374"/>
  <p:tag name="OUTPUTTYPE" val="SVG"/>
  <p:tag name="IGUANATEXVERSION" val="162"/>
  <p:tag name="LATEXADDIN" val="\documentclass{article}&#10;\input{Macros.tex}&#10;\begin{document}&#10;&#10;$x_1 + x_2 + x^*_3 = x_2$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1"/>
  <p:tag name="ORIGINALWIDTH" val=" 4.961378"/>
  <p:tag name="LATEXADDIN" val="\documentclass{article}&#10;\input{Macros.tex}&#10;\begin{document}&#10;&#10;$x_1 + x_2 + x^*_3 = x_2$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  <p:tag name="EMFCHIL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3063"/>
  <p:tag name="ORIGINALWIDTH" val=" 2.538465"/>
  <p:tag name="EMFCHIL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35079"/>
  <p:tag name="ORIGINALWIDTH" val=" 6.625118"/>
  <p:tag name="EMFCHIL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1"/>
  <p:tag name="ORIGINALWIDTH" val=" 4.961378"/>
  <p:tag name="EMFCHIL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3063"/>
  <p:tag name="ORIGINALWIDTH" val=" 3.082402"/>
  <p:tag name="EMFCHIL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35079"/>
  <p:tag name="ORIGINALWIDTH" val=" 6.625118"/>
  <p:tag name="EMFCHIL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1"/>
  <p:tag name="ORIGINALWIDTH" val=" 4.961378"/>
  <p:tag name="EMFCHIL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3.005709"/>
  <p:tag name="ORIGINALWIDTH" val=" 2.831378"/>
  <p:tag name="EMFCHIL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770079"/>
  <p:tag name="ORIGINALWIDTH" val=" 3.207953"/>
  <p:tag name="EMFCHIL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16437"/>
  <p:tag name="ORIGINALWIDTH" val=" 8.62563"/>
  <p:tag name="OUTPUTTYPE" val="SVG"/>
  <p:tag name="IGUANATEXVERSION" val="162"/>
  <p:tag name="LATEXADDIN" val="\documentclass{article}&#10;\input{Macros.tex}&#10;\begin{document}&#10;$$\Rightarrow$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33122"/>
  <p:tag name="ORIGINALWIDTH" val=" 6.625118"/>
  <p:tag name="EMFCHIL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1"/>
  <p:tag name="ORIGINALWIDTH" val=" 4.961378"/>
  <p:tag name="EMFCHIL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3063"/>
  <p:tag name="ORIGINALWIDTH" val=" 3.082402"/>
  <p:tag name="EMFCHIL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2"/>
  <p:tag name="ORIGINALWIDTH" val=" 4.991615"/>
  <p:tag name="LATEXADDIN" val="\documentclass{article}&#10;\input{Macros.tex}&#10;\begin{document}&#10;$x^*_3 = -x_1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  <p:tag name="EMFCHIL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3.005709"/>
  <p:tag name="ORIGINALWIDTH" val=" 2.848623"/>
  <p:tag name="EMFCHIL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770079"/>
  <p:tag name="ORIGINALWIDTH" val=" 3.22752"/>
  <p:tag name="EMFCHIL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331221"/>
  <p:tag name="ORIGINALWIDTH" val=" 6.665552"/>
  <p:tag name="EMFCHIL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.398504"/>
  <p:tag name="ORIGINALWIDTH" val=" 6.124253"/>
  <p:tag name="EMFCHIL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3072"/>
  <p:tag name="ORIGINALWIDTH" val=" 4.991615"/>
  <p:tag name="EMFCHIL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3063"/>
  <p:tag name="ORIGINALWIDTH" val=" 2.553937"/>
  <p:tag name="EMFCHIL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80883"/>
  <p:tag name="ORIGINALWIDTH" val="6.543293"/>
  <p:tag name="LATEXADDIN" val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R$&#10;\end{document}"/>
  <p:tag name="IGUANATEXSIZE" val="20"/>
  <p:tag name="IGUANATEXCURSOR" val="823"/>
  <p:tag name="TRANSPARENCY" val="True"/>
  <p:tag name="FILENAME" val=""/>
  <p:tag name="LATEXENGINEID" val="0"/>
  <p:tag name="TEMPFOLDER" val="d:\temp\"/>
  <p:tag name="LATEXFORMHEIGHT" val="400"/>
  <p:tag name="LATEXFORMWIDTH" val="580"/>
  <p:tag name="LATEXFORMWRAP" val="True"/>
  <p:tag name="BITMAPVECTO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3437"/>
  <p:tag name="ORIGINALWIDTH" val=" 7.077011"/>
  <p:tag name="LATEXADDIN" val="\documentclass{article}&#10;\input{Macros.tex}&#10;\begin{document}&#10;$P^*_3(x_3 = 1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  <p:tag name="EMFCHIL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930551"/>
  <p:tag name="ORIGINALWIDTH" val=" 2.81693"/>
  <p:tag name="EMFCHIL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50827"/>
  <p:tag name="ORIGINALWIDTH" val=" 3.191576"/>
  <p:tag name="EMFCHIL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299529"/>
  <p:tag name="EMFCHIL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400236"/>
  <p:tag name="ORIGINALWIDTH" val=" 4.936065"/>
  <p:tag name="EMFCHIL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650827"/>
  <p:tag name="ORIGINALWIDTH" val=" 3.191576"/>
  <p:tag name="EMFCHIL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272953"/>
  <p:tag name="ORIGINALWIDTH" val=" 6.591341"/>
  <p:tag name="EMFCHIL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469213"/>
  <p:tag name="ORIGINALWIDTH" val=" 3.270868"/>
  <p:tag name="EMFCHIL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299529"/>
  <p:tag name="EMFCHIL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3437"/>
  <p:tag name="ORIGINALWIDTH" val=" 7.151142"/>
  <p:tag name="LATEXADDIN" val="\documentclass{article}&#10;\input{Macros.tex}&#10;\begin{document}&#10;$P_2(x_2 = 6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  <p:tag name="EMFCHIL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86.4642"/>
  <p:tag name="LATEXADDIN" val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C(m)$&#10;\end{document}"/>
  <p:tag name="IGUANATEXSIZE" val="20"/>
  <p:tag name="IGUANATEXCURSOR" val="825"/>
  <p:tag name="TRANSPARENCY" val="True"/>
  <p:tag name="LATEXENGINEID" val="0"/>
  <p:tag name="TEMPFOLDER" val="c:\temp\"/>
  <p:tag name="LATEXFORMHEIGHT" val="400"/>
  <p:tag name="LATEXFORMWIDTH" val="580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4843"/>
  <p:tag name="ORIGINALWIDTH" val=" 3.098819"/>
  <p:tag name="EMFCHIL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323622"/>
  <p:tag name="EMFCHIL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400236"/>
  <p:tag name="ORIGINALWIDTH" val=" 4.987756"/>
  <p:tag name="EMFCHIL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4843"/>
  <p:tag name="ORIGINALWIDTH" val=" 3.098819"/>
  <p:tag name="EMFCHIL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272953"/>
  <p:tag name="ORIGINALWIDTH" val=" 6.660394"/>
  <p:tag name="EMFCHIL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82913"/>
  <p:tag name="ORIGINALWIDTH" val=" 4.156457"/>
  <p:tag name="EMFCHIL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323622"/>
  <p:tag name="EMFCHIL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3437"/>
  <p:tag name="ORIGINALWIDTH" val=" 7.151142"/>
  <p:tag name="LATEXADDIN" val="\documentclass{article}&#10;\input{Macros.tex}&#10;\begin{document}&#10;$P_1(x_1 = 8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  <p:tag name="EMFCHIL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4843"/>
  <p:tag name="ORIGINALWIDTH" val=" 2.551969"/>
  <p:tag name="EMFCHIL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323622"/>
  <p:tag name="EMFCHIL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.48859"/>
  <p:tag name="ORIGINALWIDTH" val="102.7372"/>
  <p:tag name="LATEXADDIN" val="\documentclass{article}&#10;\usepackage{amsmath}&#10;\pagestyle{empty}&#10;&#10;\renewcommand{\tilde}{\widetilde}&#10;&#10;\begin{document}&#10;&#10;$\tilde{m}$&#10;&#10;\end{document}"/>
  <p:tag name="IGUANATEXSIZE" val="20"/>
  <p:tag name="IGUANATEXCURSOR" val="12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400236"/>
  <p:tag name="ORIGINALWIDTH" val=" 4.987756"/>
  <p:tag name="EMFCHIL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4.514843"/>
  <p:tag name="ORIGINALWIDTH" val=" 2.551969"/>
  <p:tag name="EMFCHIL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2.272953"/>
  <p:tag name="ORIGINALWIDTH" val=" 6.660394"/>
  <p:tag name="EMFCHIL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6.682913"/>
  <p:tag name="ORIGINALWIDTH" val=" 4.156456"/>
  <p:tag name="EMFCHIL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2.323622"/>
  <p:tag name="EMFCHIL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80883"/>
  <p:tag name="ORIGINALWIDTH" val="6.543293"/>
  <p:tag name="LATEXADDIN" val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R$&#10;\end{document}"/>
  <p:tag name="IGUANATEXSIZE" val="20"/>
  <p:tag name="IGUANATEXCURSOR" val="823"/>
  <p:tag name="TRANSPARENCY" val="True"/>
  <p:tag name="FILENAME" val=""/>
  <p:tag name="LATEXENGINEID" val="0"/>
  <p:tag name="TEMPFOLDER" val="d:\temp\"/>
  <p:tag name="LATEXFORMHEIGHT" val="400"/>
  <p:tag name="LATEXFORMWIDTH" val="580"/>
  <p:tag name="LATEXFORMWRAP" val="True"/>
  <p:tag name="BITMAPVECTOR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86.4642"/>
  <p:tag name="LATEXADDIN" val="\documentclass{article}&#10;\usepackage{amsmath}&#10;\usepackage{amssymb}&#10;\usepackage{color}&#10;\pagestyle{empty}&#10;\usepackage{xspace}&#10;&#10;\newcommand{\Adv}{\ensuremath{\mathcal{A}}\xspace}&#10;\newcommand{\bits}{\ensuremath{\{0,1\}}\xspace}&#10;\newcommand{\Com}{\ensuremath{\mathsf{Com}}\xspace}&#10;\newcommand{\Decom}{\ensuremath{\mathsf{Decom}}\xspace}&#10;\newcommand{\Enc}{\ensuremath{\mathsf{Enc}}\xspace}&#10;\newcommand{\Ext}{\ensuremath{\mathsf{Ext}}\xspace}&#10;&#10;\newcommand{\pick}{\ensuremath{\xleftarrow{\$}}\xspace}&#10;\newcommand{\pk}{\ensuremath{\mathsf{pk}}\xspace}&#10;\newcommand{\KGen}{\ensuremath{\mathsf{KGen}}\xspace}&#10;&#10;\newcommand{\SecPar}{\ensuremath{\lambda}\xspace}&#10;\newcommand{\Set}[1]{\ensuremath{\{ #1 \}}\xspace}&#10;\newcommand{\sk}{\ensuremath{\mathsf{sk}}\xspace}&#10;&#10;\newcommand{\View}{\ensuremath{\mathsf{View}}\xspace}&#10;&#10;\begin{document}&#10;$C(m)$&#10;\end{document}"/>
  <p:tag name="IGUANATEXSIZE" val="20"/>
  <p:tag name="IGUANATEXCURSOR" val="825"/>
  <p:tag name="TRANSPARENCY" val="True"/>
  <p:tag name="LATEXENGINEID" val="0"/>
  <p:tag name="TEMPFOLDER" val="c:\temp\"/>
  <p:tag name="LATEXFORMHEIGHT" val="400"/>
  <p:tag name="LATEXFORMWIDTH" val="580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8.7364"/>
  <p:tag name="ORIGINALWIDTH" val=" 147.7315"/>
  <p:tag name="OUTPUTTYPE" val="PNG"/>
  <p:tag name="IGUANATEXVERSION" val="162"/>
  <p:tag name="LATEXADDIN" val="\documentclass{article}&#10;\usepackage{amsmath}&#10;\pagestyle{empty}&#10;&#10;\renewcommand{\tilde}{\widetilde}&#10;&#10;\begin{document}&#10;&#10;$\tilde{m}_1$&#10;&#10;\end{document}"/>
  <p:tag name="IGUANATEXSIZE" val="20"/>
  <p:tag name="IGUANATEXCURSOR" val="128"/>
  <p:tag name="TRANSPARENCY" val="True"/>
  <p:tag name="CHOOSECOLOR" val="False"/>
  <p:tag name="COLORHEX" val="000000"/>
  <p:tag name="LATEXENGINEID" val="0"/>
  <p:tag name="TEMPFOLDER" val=".\LatexFiles\"/>
  <p:tag name="LATEXFORMHEIGHT" val=" 312"/>
  <p:tag name="LATEXFORMWIDTH" val=" 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8.7364"/>
  <p:tag name="ORIGINALWIDTH" val=" 150.7312"/>
  <p:tag name="OUTPUTTYPE" val="PNG"/>
  <p:tag name="IGUANATEXVERSION" val="162"/>
  <p:tag name="LATEXADDIN" val="\documentclass{article}&#10;\usepackage{amsmath}&#10;\pagestyle{empty}&#10;&#10;\renewcommand{\tilde}{\widetilde}&#10;&#10;\begin{document}&#10;&#10;$\tilde{m}_2$&#10;&#10;\end{document}"/>
  <p:tag name="IGUANATEXSIZE" val="20"/>
  <p:tag name="IGUANATEXCURSOR" val="128"/>
  <p:tag name="TRANSPARENCY" val="True"/>
  <p:tag name="CHOOSECOLOR" val="False"/>
  <p:tag name="COLORHEX" val="000000"/>
  <p:tag name="LATEXENGINEID" val="0"/>
  <p:tag name="TEMPFOLDER" val=".\LatexFiles\"/>
  <p:tag name="LATEXFORMHEIGHT" val=" 312"/>
  <p:tag name="LATEXFORMWIDTH" val=" 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9.4863"/>
  <p:tag name="ORIGINALWIDTH" val=" 164.2294"/>
  <p:tag name="OUTPUTTYPE" val="PNG"/>
  <p:tag name="IGUANATEXVERSION" val="162"/>
  <p:tag name="LATEXADDIN" val="\documentclass{article}&#10;\usepackage{amsmath}&#10;\pagestyle{empty}&#10;&#10;\renewcommand{\tilde}{\widetilde}&#10;&#10;\begin{document}&#10;&#10;$\tilde{m}_n$&#10;&#10;\end{document}"/>
  <p:tag name="IGUANATEXSIZE" val="20"/>
  <p:tag name="IGUANATEXCURSOR" val="128"/>
  <p:tag name="TRANSPARENCY" val="True"/>
  <p:tag name="CHOOSECOLOR" val="False"/>
  <p:tag name="COLORHEX" val="000000"/>
  <p:tag name="LATEXENGINEID" val="0"/>
  <p:tag name="TEMPFOLDER" val=".\LatexFiles\"/>
  <p:tag name="LATEXFORMHEIGHT" val=" 312"/>
  <p:tag name="LATEXFORMWIDTH" val=" 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45.89146"/>
  <p:tag name="OUTPUTTYPE" val="SVG"/>
  <p:tag name="IGUANATEXVERSION" val="162"/>
  <p:tag name="LATEXADDIN" val="\documentclass{article}&#10;\input{Macros.tex}&#10;\begin{document}&#10;$P_1(x_1 = 8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713543"/>
  <p:tag name="ORIGINALWIDTH" val=" 45.89146"/>
  <p:tag name="OUTPUTTYPE" val="SVG"/>
  <p:tag name="IGUANATEXVERSION" val="162"/>
  <p:tag name="LATEXADDIN" val="\documentclass{article}&#10;\input{Macros.tex}&#10;\begin{document}&#10;$P_2(x_2 = 6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832166"/>
  <p:tag name="ORIGINALWIDTH" val=" 46.9025"/>
  <p:tag name="OUTPUTTYPE" val="SVG"/>
  <p:tag name="IGUANATEXVERSION" val="162"/>
  <p:tag name="LATEXADDIN" val="\documentclass{article}&#10;\input{Macros.tex}&#10;\begin{document}&#10;$P^*_3(x_3 = 1)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 9.470473"/>
  <p:tag name="ORIGINALWIDTH" val=" 40.25375"/>
  <p:tag name="OUTPUTTYPE" val="SVG"/>
  <p:tag name="IGUANATEXVERSION" val="162"/>
  <p:tag name="LATEXADDIN" val="\documentclass{article}&#10;\input{Macros.tex}&#10;\begin{document}&#10;$x^*_3 = -x_1$&#10;&#10;\end{document}"/>
  <p:tag name="IGUANATEXSIZE" val="20"/>
  <p:tag name="IGUANATEXCURSOR" val="60"/>
  <p:tag name="TRANSPARENCY" val="True"/>
  <p:tag name="CHOOSECOLOR" val="False"/>
  <p:tag name="COLORHEX" val="000000"/>
  <p:tag name="LATEXENGINEID" val="2"/>
  <p:tag name="TEMPFOLDER" val=".\LatexFiles\"/>
  <p:tag name="LATEXFORMHEIGHT" val=" 320"/>
  <p:tag name="LATEXFORMWIDTH" val=" 385"/>
  <p:tag name="LATEXFORMWRAP" val="True"/>
  <p:tag name="BITMAPVECTO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29330</TotalTime>
  <Words>1118</Words>
  <Application>Microsoft Office PowerPoint</Application>
  <PresentationFormat>Widescreen</PresentationFormat>
  <Paragraphs>241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DengXian</vt:lpstr>
      <vt:lpstr>KaiTi</vt:lpstr>
      <vt:lpstr>Arial</vt:lpstr>
      <vt:lpstr>Bahnschrift SemiBold</vt:lpstr>
      <vt:lpstr>Calibri</vt:lpstr>
      <vt:lpstr>Calibri Light</vt:lpstr>
      <vt:lpstr>Cambria Math</vt:lpstr>
      <vt:lpstr>Office Theme</vt:lpstr>
      <vt:lpstr>The Round Complexity of Black-Box Post-Quantum Secure Computation</vt:lpstr>
      <vt:lpstr>Secure (Quantum) Multi-Party Computation</vt:lpstr>
      <vt:lpstr>Post-Quantum MPC: Desirable Features</vt:lpstr>
      <vt:lpstr>Post-Quantum MPC: State of the Art</vt:lpstr>
      <vt:lpstr>Our Results</vt:lpstr>
      <vt:lpstr>Black-Box PQ-2PC from Minimal Assumptions</vt:lpstr>
      <vt:lpstr>Final Step: Quantizing Black-Box OT Compiler</vt:lpstr>
      <vt:lpstr>Further Application of Our Black-Box MPC</vt:lpstr>
      <vt:lpstr>Black-Box PQ-MPC in Constant Rounds</vt:lpstr>
      <vt:lpstr>What We Really Need</vt:lpstr>
      <vt:lpstr>Our Contribution</vt:lpstr>
      <vt:lpstr>Further Application of Our 1-Many NMCom</vt:lpstr>
      <vt:lpstr>Reference (1/2)</vt:lpstr>
      <vt:lpstr>Reference (2/2)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Rohit Chatterjee</dc:creator>
  <cp:lastModifiedBy>Xiao Liang (CSD)</cp:lastModifiedBy>
  <cp:revision>2332</cp:revision>
  <dcterms:created xsi:type="dcterms:W3CDTF">2019-11-04T15:48:25Z</dcterms:created>
  <dcterms:modified xsi:type="dcterms:W3CDTF">2025-08-07T13:07:41Z</dcterms:modified>
</cp:coreProperties>
</file>