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1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659" r:id="rId3"/>
    <p:sldId id="650" r:id="rId4"/>
    <p:sldId id="661" r:id="rId5"/>
    <p:sldId id="652" r:id="rId6"/>
    <p:sldId id="653" r:id="rId7"/>
    <p:sldId id="654" r:id="rId8"/>
    <p:sldId id="655" r:id="rId9"/>
    <p:sldId id="656" r:id="rId10"/>
    <p:sldId id="657" r:id="rId11"/>
    <p:sldId id="658" r:id="rId12"/>
    <p:sldId id="59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386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 liang" initials="xl" lastIdx="3" clrIdx="0">
    <p:extLst>
      <p:ext uri="{19B8F6BF-5375-455C-9EA6-DF929625EA0E}">
        <p15:presenceInfo xmlns:p15="http://schemas.microsoft.com/office/powerpoint/2012/main" userId="e89f18502dff8fca" providerId="Windows Live"/>
      </p:ext>
    </p:extLst>
  </p:cmAuthor>
  <p:cmAuthor id="2" name="Xiao Liang (CSD)" initials="XL" lastIdx="1" clrIdx="1">
    <p:extLst>
      <p:ext uri="{19B8F6BF-5375-455C-9EA6-DF929625EA0E}">
        <p15:presenceInfo xmlns:p15="http://schemas.microsoft.com/office/powerpoint/2012/main" userId="S::xiaoliang@cuhk.edu.hk::17ac237b-a419-4ae3-afd2-1add11ec7e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246D"/>
    <a:srgbClr val="00CC00"/>
    <a:srgbClr val="DDA300"/>
    <a:srgbClr val="F4DFB0"/>
    <a:srgbClr val="FFFFFF"/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0" autoAdjust="0"/>
    <p:restoredTop sz="94281"/>
  </p:normalViewPr>
  <p:slideViewPr>
    <p:cSldViewPr snapToGrid="0">
      <p:cViewPr varScale="1">
        <p:scale>
          <a:sx n="90" d="100"/>
          <a:sy n="90" d="100"/>
        </p:scale>
        <p:origin x="178" y="38"/>
      </p:cViewPr>
      <p:guideLst>
        <p:guide pos="338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ao Liang (CSD)" userId="17ac237b-a419-4ae3-afd2-1add11ec7e8a" providerId="ADAL" clId="{DE710D37-36F2-411E-A79F-EABC74CBC30A}"/>
    <pc:docChg chg="custSel addSld modSld modSection">
      <pc:chgData name="Xiao Liang (CSD)" userId="17ac237b-a419-4ae3-afd2-1add11ec7e8a" providerId="ADAL" clId="{DE710D37-36F2-411E-A79F-EABC74CBC30A}" dt="2025-11-30T02:30:48.593" v="1351" actId="1076"/>
      <pc:docMkLst>
        <pc:docMk/>
      </pc:docMkLst>
      <pc:sldChg chg="addSp delSp modSp mod">
        <pc:chgData name="Xiao Liang (CSD)" userId="17ac237b-a419-4ae3-afd2-1add11ec7e8a" providerId="ADAL" clId="{DE710D37-36F2-411E-A79F-EABC74CBC30A}" dt="2025-11-23T07:48:43.324" v="438" actId="14100"/>
        <pc:sldMkLst>
          <pc:docMk/>
          <pc:sldMk cId="2396886096" sldId="256"/>
        </pc:sldMkLst>
        <pc:spChg chg="mod">
          <ac:chgData name="Xiao Liang (CSD)" userId="17ac237b-a419-4ae3-afd2-1add11ec7e8a" providerId="ADAL" clId="{DE710D37-36F2-411E-A79F-EABC74CBC30A}" dt="2025-11-23T07:48:43.324" v="438" actId="14100"/>
          <ac:spMkLst>
            <pc:docMk/>
            <pc:sldMk cId="2396886096" sldId="256"/>
            <ac:spMk id="2" creationId="{7111FF6C-3756-4962-AEC6-95CED4D6EEDE}"/>
          </ac:spMkLst>
        </pc:spChg>
        <pc:spChg chg="add 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6" creationId="{0EDA7025-3472-EF65-0AB9-D15FCAB75BF5}"/>
          </ac:spMkLst>
        </pc:spChg>
        <pc:spChg chg="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8" creationId="{6DDEADB0-77BA-CDB4-8785-A0CB1DF689AA}"/>
          </ac:spMkLst>
        </pc:spChg>
        <pc:spChg chg="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12" creationId="{BEB4ECE9-BB0E-536C-4684-9238CF75DAFF}"/>
          </ac:spMkLst>
        </pc:spChg>
        <pc:spChg chg="add mod">
          <ac:chgData name="Xiao Liang (CSD)" userId="17ac237b-a419-4ae3-afd2-1add11ec7e8a" providerId="ADAL" clId="{DE710D37-36F2-411E-A79F-EABC74CBC30A}" dt="2025-11-23T07:48:30.634" v="436" actId="1035"/>
          <ac:spMkLst>
            <pc:docMk/>
            <pc:sldMk cId="2396886096" sldId="256"/>
            <ac:spMk id="13" creationId="{65B3A020-C5B1-062F-8F33-604362A68CD4}"/>
          </ac:spMkLst>
        </pc:spChg>
        <pc:picChg chg="add 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5" creationId="{1D5F4A99-4101-C0AA-69B6-33EEC67234DB}"/>
          </ac:picMkLst>
        </pc:picChg>
        <pc:picChg chg="add 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15" creationId="{47D3DA9F-9720-009D-7B5D-E0CB3AA2BAF1}"/>
          </ac:picMkLst>
        </pc:picChg>
        <pc:picChg chg="add 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16" creationId="{FA9E2649-CD69-EEE4-4105-E713C7EA89AF}"/>
          </ac:picMkLst>
        </pc:picChg>
        <pc:picChg chg="mod">
          <ac:chgData name="Xiao Liang (CSD)" userId="17ac237b-a419-4ae3-afd2-1add11ec7e8a" providerId="ADAL" clId="{DE710D37-36F2-411E-A79F-EABC74CBC30A}" dt="2025-11-23T07:48:30.634" v="436" actId="1035"/>
          <ac:picMkLst>
            <pc:docMk/>
            <pc:sldMk cId="2396886096" sldId="256"/>
            <ac:picMk id="17" creationId="{6A5CD821-6D9C-1077-ABD2-A7E59B274D6E}"/>
          </ac:picMkLst>
        </pc:picChg>
      </pc:sldChg>
      <pc:sldChg chg="addSp delSp modSp new">
        <pc:chgData name="Xiao Liang (CSD)" userId="17ac237b-a419-4ae3-afd2-1add11ec7e8a" providerId="ADAL" clId="{DE710D37-36F2-411E-A79F-EABC74CBC30A}" dt="2025-11-23T07:47:18.718" v="345" actId="21"/>
        <pc:sldMkLst>
          <pc:docMk/>
          <pc:sldMk cId="4007670969" sldId="649"/>
        </pc:sldMkLst>
      </pc:sldChg>
      <pc:sldChg chg="addSp delSp modSp mod">
        <pc:chgData name="Xiao Liang (CSD)" userId="17ac237b-a419-4ae3-afd2-1add11ec7e8a" providerId="ADAL" clId="{DE710D37-36F2-411E-A79F-EABC74CBC30A}" dt="2025-11-29T02:56:50.578" v="450" actId="478"/>
        <pc:sldMkLst>
          <pc:docMk/>
          <pc:sldMk cId="2843156637" sldId="652"/>
        </pc:sldMkLst>
        <pc:spChg chg="del">
          <ac:chgData name="Xiao Liang (CSD)" userId="17ac237b-a419-4ae3-afd2-1add11ec7e8a" providerId="ADAL" clId="{DE710D37-36F2-411E-A79F-EABC74CBC30A}" dt="2025-11-29T02:56:50.578" v="450" actId="478"/>
          <ac:spMkLst>
            <pc:docMk/>
            <pc:sldMk cId="2843156637" sldId="652"/>
            <ac:spMk id="3" creationId="{948F87FD-C303-4DB4-9227-34C964C38E8F}"/>
          </ac:spMkLst>
        </pc:spChg>
        <pc:spChg chg="add mod">
          <ac:chgData name="Xiao Liang (CSD)" userId="17ac237b-a419-4ae3-afd2-1add11ec7e8a" providerId="ADAL" clId="{DE710D37-36F2-411E-A79F-EABC74CBC30A}" dt="2025-11-29T02:56:46.889" v="449" actId="20577"/>
          <ac:spMkLst>
            <pc:docMk/>
            <pc:sldMk cId="2843156637" sldId="652"/>
            <ac:spMk id="4" creationId="{32BC566D-37A6-A543-B662-40146B429A8F}"/>
          </ac:spMkLst>
        </pc:spChg>
      </pc:sldChg>
      <pc:sldChg chg="addSp delSp modSp add mod">
        <pc:chgData name="Xiao Liang (CSD)" userId="17ac237b-a419-4ae3-afd2-1add11ec7e8a" providerId="ADAL" clId="{DE710D37-36F2-411E-A79F-EABC74CBC30A}" dt="2025-11-30T02:19:41.004" v="1231" actId="207"/>
        <pc:sldMkLst>
          <pc:docMk/>
          <pc:sldMk cId="1719822449" sldId="653"/>
        </pc:sldMkLst>
        <pc:spChg chg="mod">
          <ac:chgData name="Xiao Liang (CSD)" userId="17ac237b-a419-4ae3-afd2-1add11ec7e8a" providerId="ADAL" clId="{DE710D37-36F2-411E-A79F-EABC74CBC30A}" dt="2025-11-29T03:31:32.900" v="1206" actId="20577"/>
          <ac:spMkLst>
            <pc:docMk/>
            <pc:sldMk cId="1719822449" sldId="653"/>
            <ac:spMk id="2" creationId="{FB03915F-8E93-3F87-B15B-357A3AC0D603}"/>
          </ac:spMkLst>
        </pc:spChg>
        <pc:spChg chg="add mod">
          <ac:chgData name="Xiao Liang (CSD)" userId="17ac237b-a419-4ae3-afd2-1add11ec7e8a" providerId="ADAL" clId="{DE710D37-36F2-411E-A79F-EABC74CBC30A}" dt="2025-11-29T03:10:52.342" v="803" actId="13822"/>
          <ac:spMkLst>
            <pc:docMk/>
            <pc:sldMk cId="1719822449" sldId="653"/>
            <ac:spMk id="3" creationId="{3B27C487-3F3B-4F55-7971-E4ADDEEFEE5D}"/>
          </ac:spMkLst>
        </pc:spChg>
        <pc:spChg chg="del mod">
          <ac:chgData name="Xiao Liang (CSD)" userId="17ac237b-a419-4ae3-afd2-1add11ec7e8a" providerId="ADAL" clId="{DE710D37-36F2-411E-A79F-EABC74CBC30A}" dt="2025-11-29T02:58:28.535" v="469" actId="478"/>
          <ac:spMkLst>
            <pc:docMk/>
            <pc:sldMk cId="1719822449" sldId="653"/>
            <ac:spMk id="4" creationId="{E8D3738A-0AA0-5F9A-1520-9E57D713A911}"/>
          </ac:spMkLst>
        </pc:spChg>
        <pc:spChg chg="add mod">
          <ac:chgData name="Xiao Liang (CSD)" userId="17ac237b-a419-4ae3-afd2-1add11ec7e8a" providerId="ADAL" clId="{DE710D37-36F2-411E-A79F-EABC74CBC30A}" dt="2025-11-29T03:10:41.272" v="802" actId="13822"/>
          <ac:spMkLst>
            <pc:docMk/>
            <pc:sldMk cId="1719822449" sldId="653"/>
            <ac:spMk id="5" creationId="{E40D58FA-E35A-FE28-FD6B-9064E36AB359}"/>
          </ac:spMkLst>
        </pc:spChg>
        <pc:spChg chg="add mod">
          <ac:chgData name="Xiao Liang (CSD)" userId="17ac237b-a419-4ae3-afd2-1add11ec7e8a" providerId="ADAL" clId="{DE710D37-36F2-411E-A79F-EABC74CBC30A}" dt="2025-11-29T03:10:57.559" v="804" actId="13822"/>
          <ac:spMkLst>
            <pc:docMk/>
            <pc:sldMk cId="1719822449" sldId="653"/>
            <ac:spMk id="6" creationId="{1B231B79-D243-2557-1940-FFDFDEDCF356}"/>
          </ac:spMkLst>
        </pc:spChg>
        <pc:spChg chg="add mod">
          <ac:chgData name="Xiao Liang (CSD)" userId="17ac237b-a419-4ae3-afd2-1add11ec7e8a" providerId="ADAL" clId="{DE710D37-36F2-411E-A79F-EABC74CBC30A}" dt="2025-11-29T03:11:20.161" v="807" actId="13822"/>
          <ac:spMkLst>
            <pc:docMk/>
            <pc:sldMk cId="1719822449" sldId="653"/>
            <ac:spMk id="7" creationId="{088BC34C-4BEE-D393-7D06-D59E6633252D}"/>
          </ac:spMkLst>
        </pc:spChg>
        <pc:spChg chg="add mod">
          <ac:chgData name="Xiao Liang (CSD)" userId="17ac237b-a419-4ae3-afd2-1add11ec7e8a" providerId="ADAL" clId="{DE710D37-36F2-411E-A79F-EABC74CBC30A}" dt="2025-11-29T03:11:23.761" v="808" actId="13822"/>
          <ac:spMkLst>
            <pc:docMk/>
            <pc:sldMk cId="1719822449" sldId="653"/>
            <ac:spMk id="8" creationId="{D62B6151-6A1F-C175-894B-07DD84AFBF45}"/>
          </ac:spMkLst>
        </pc:spChg>
        <pc:spChg chg="add mod">
          <ac:chgData name="Xiao Liang (CSD)" userId="17ac237b-a419-4ae3-afd2-1add11ec7e8a" providerId="ADAL" clId="{DE710D37-36F2-411E-A79F-EABC74CBC30A}" dt="2025-11-29T03:05:01.306" v="698" actId="207"/>
          <ac:spMkLst>
            <pc:docMk/>
            <pc:sldMk cId="1719822449" sldId="653"/>
            <ac:spMk id="9" creationId="{3C3C50A0-23C2-A9B1-6977-13B69F3C1A55}"/>
          </ac:spMkLst>
        </pc:spChg>
        <pc:spChg chg="add mod">
          <ac:chgData name="Xiao Liang (CSD)" userId="17ac237b-a419-4ae3-afd2-1add11ec7e8a" providerId="ADAL" clId="{DE710D37-36F2-411E-A79F-EABC74CBC30A}" dt="2025-11-29T03:04:26.474" v="696" actId="1037"/>
          <ac:spMkLst>
            <pc:docMk/>
            <pc:sldMk cId="1719822449" sldId="653"/>
            <ac:spMk id="10" creationId="{1EC77FDF-A98C-C53E-2BAC-7055298FD5B7}"/>
          </ac:spMkLst>
        </pc:spChg>
        <pc:spChg chg="add mod">
          <ac:chgData name="Xiao Liang (CSD)" userId="17ac237b-a419-4ae3-afd2-1add11ec7e8a" providerId="ADAL" clId="{DE710D37-36F2-411E-A79F-EABC74CBC30A}" dt="2025-11-29T03:28:06.800" v="1128" actId="1035"/>
          <ac:spMkLst>
            <pc:docMk/>
            <pc:sldMk cId="1719822449" sldId="653"/>
            <ac:spMk id="11" creationId="{ADD960A0-04C9-67A4-428F-971ACB2C3DD7}"/>
          </ac:spMkLst>
        </pc:spChg>
        <pc:spChg chg="add mod">
          <ac:chgData name="Xiao Liang (CSD)" userId="17ac237b-a419-4ae3-afd2-1add11ec7e8a" providerId="ADAL" clId="{DE710D37-36F2-411E-A79F-EABC74CBC30A}" dt="2025-11-29T03:28:06.800" v="1128" actId="1035"/>
          <ac:spMkLst>
            <pc:docMk/>
            <pc:sldMk cId="1719822449" sldId="653"/>
            <ac:spMk id="12" creationId="{57673B07-C022-E178-B770-965856A8C3BD}"/>
          </ac:spMkLst>
        </pc:spChg>
        <pc:spChg chg="add mod">
          <ac:chgData name="Xiao Liang (CSD)" userId="17ac237b-a419-4ae3-afd2-1add11ec7e8a" providerId="ADAL" clId="{DE710D37-36F2-411E-A79F-EABC74CBC30A}" dt="2025-11-29T03:28:06.800" v="1128" actId="1035"/>
          <ac:spMkLst>
            <pc:docMk/>
            <pc:sldMk cId="1719822449" sldId="653"/>
            <ac:spMk id="13" creationId="{BC81E976-FF5C-F6A4-A4CB-928D799FDFA1}"/>
          </ac:spMkLst>
        </pc:spChg>
        <pc:spChg chg="add mod">
          <ac:chgData name="Xiao Liang (CSD)" userId="17ac237b-a419-4ae3-afd2-1add11ec7e8a" providerId="ADAL" clId="{DE710D37-36F2-411E-A79F-EABC74CBC30A}" dt="2025-11-29T03:28:06.800" v="1128" actId="1035"/>
          <ac:spMkLst>
            <pc:docMk/>
            <pc:sldMk cId="1719822449" sldId="653"/>
            <ac:spMk id="14" creationId="{9A24867B-411E-661E-CBF0-0523ADDF81EE}"/>
          </ac:spMkLst>
        </pc:spChg>
        <pc:spChg chg="add mod">
          <ac:chgData name="Xiao Liang (CSD)" userId="17ac237b-a419-4ae3-afd2-1add11ec7e8a" providerId="ADAL" clId="{DE710D37-36F2-411E-A79F-EABC74CBC30A}" dt="2025-11-29T03:28:06.800" v="1128" actId="1035"/>
          <ac:spMkLst>
            <pc:docMk/>
            <pc:sldMk cId="1719822449" sldId="653"/>
            <ac:spMk id="15" creationId="{BFE05BA3-AA0E-0C5C-8E4B-36C5DD950176}"/>
          </ac:spMkLst>
        </pc:spChg>
        <pc:spChg chg="add mod">
          <ac:chgData name="Xiao Liang (CSD)" userId="17ac237b-a419-4ae3-afd2-1add11ec7e8a" providerId="ADAL" clId="{DE710D37-36F2-411E-A79F-EABC74CBC30A}" dt="2025-11-29T03:28:06.800" v="1128" actId="1035"/>
          <ac:spMkLst>
            <pc:docMk/>
            <pc:sldMk cId="1719822449" sldId="653"/>
            <ac:spMk id="16" creationId="{FA3860C2-DB61-DC8A-ABEC-CB099DFEF207}"/>
          </ac:spMkLst>
        </pc:spChg>
        <pc:spChg chg="add mod">
          <ac:chgData name="Xiao Liang (CSD)" userId="17ac237b-a419-4ae3-afd2-1add11ec7e8a" providerId="ADAL" clId="{DE710D37-36F2-411E-A79F-EABC74CBC30A}" dt="2025-11-30T02:19:41.004" v="1231" actId="207"/>
          <ac:spMkLst>
            <pc:docMk/>
            <pc:sldMk cId="1719822449" sldId="653"/>
            <ac:spMk id="17" creationId="{6922549C-1FE7-3FDC-9EE5-0939E9555DF3}"/>
          </ac:spMkLst>
        </pc:spChg>
        <pc:spChg chg="add mod">
          <ac:chgData name="Xiao Liang (CSD)" userId="17ac237b-a419-4ae3-afd2-1add11ec7e8a" providerId="ADAL" clId="{DE710D37-36F2-411E-A79F-EABC74CBC30A}" dt="2025-11-29T03:30:03.295" v="1181" actId="1076"/>
          <ac:spMkLst>
            <pc:docMk/>
            <pc:sldMk cId="1719822449" sldId="653"/>
            <ac:spMk id="18" creationId="{D32061F2-9C5E-BF4B-A11F-728C4BFD7DD9}"/>
          </ac:spMkLst>
        </pc:spChg>
        <pc:spChg chg="add mod">
          <ac:chgData name="Xiao Liang (CSD)" userId="17ac237b-a419-4ae3-afd2-1add11ec7e8a" providerId="ADAL" clId="{DE710D37-36F2-411E-A79F-EABC74CBC30A}" dt="2025-11-29T03:30:59.244" v="1189" actId="1076"/>
          <ac:spMkLst>
            <pc:docMk/>
            <pc:sldMk cId="1719822449" sldId="653"/>
            <ac:spMk id="19" creationId="{ED6FA6D9-9C33-ADA3-3EB7-D8F407D24655}"/>
          </ac:spMkLst>
        </pc:spChg>
        <pc:spChg chg="add mod">
          <ac:chgData name="Xiao Liang (CSD)" userId="17ac237b-a419-4ae3-afd2-1add11ec7e8a" providerId="ADAL" clId="{DE710D37-36F2-411E-A79F-EABC74CBC30A}" dt="2025-11-29T03:31:12.458" v="1193" actId="1076"/>
          <ac:spMkLst>
            <pc:docMk/>
            <pc:sldMk cId="1719822449" sldId="653"/>
            <ac:spMk id="20" creationId="{B1FF3B93-A204-1306-8988-7D95DF1259D0}"/>
          </ac:spMkLst>
        </pc:spChg>
      </pc:sldChg>
      <pc:sldChg chg="addSp delSp modSp add mod">
        <pc:chgData name="Xiao Liang (CSD)" userId="17ac237b-a419-4ae3-afd2-1add11ec7e8a" providerId="ADAL" clId="{DE710D37-36F2-411E-A79F-EABC74CBC30A}" dt="2025-11-30T02:30:48.593" v="1351" actId="1076"/>
        <pc:sldMkLst>
          <pc:docMk/>
          <pc:sldMk cId="2885071002" sldId="654"/>
        </pc:sldMkLst>
        <pc:spChg chg="mod">
          <ac:chgData name="Xiao Liang (CSD)" userId="17ac237b-a419-4ae3-afd2-1add11ec7e8a" providerId="ADAL" clId="{DE710D37-36F2-411E-A79F-EABC74CBC30A}" dt="2025-11-30T02:30:33.423" v="1347" actId="20577"/>
          <ac:spMkLst>
            <pc:docMk/>
            <pc:sldMk cId="2885071002" sldId="654"/>
            <ac:spMk id="2" creationId="{7CCF9241-B78C-2D49-63F5-3358703E2490}"/>
          </ac:spMkLst>
        </pc:spChg>
        <pc:spChg chg="add mod">
          <ac:chgData name="Xiao Liang (CSD)" userId="17ac237b-a419-4ae3-afd2-1add11ec7e8a" providerId="ADAL" clId="{DE710D37-36F2-411E-A79F-EABC74CBC30A}" dt="2025-11-30T02:30:37.796" v="1348" actId="1076"/>
          <ac:spMkLst>
            <pc:docMk/>
            <pc:sldMk cId="2885071002" sldId="654"/>
            <ac:spMk id="3" creationId="{36ECF67F-054F-F685-52DD-D451E97A871D}"/>
          </ac:spMkLst>
        </pc:spChg>
        <pc:spChg chg="del">
          <ac:chgData name="Xiao Liang (CSD)" userId="17ac237b-a419-4ae3-afd2-1add11ec7e8a" providerId="ADAL" clId="{DE710D37-36F2-411E-A79F-EABC74CBC30A}" dt="2025-11-30T02:30:07.312" v="1287" actId="478"/>
          <ac:spMkLst>
            <pc:docMk/>
            <pc:sldMk cId="2885071002" sldId="654"/>
            <ac:spMk id="4" creationId="{5DF43764-400C-2584-9DF0-0B76AF27DBAD}"/>
          </ac:spMkLst>
        </pc:spChg>
        <pc:spChg chg="add del mod">
          <ac:chgData name="Xiao Liang (CSD)" userId="17ac237b-a419-4ae3-afd2-1add11ec7e8a" providerId="ADAL" clId="{DE710D37-36F2-411E-A79F-EABC74CBC30A}" dt="2025-11-30T02:29:29.363" v="1256"/>
          <ac:spMkLst>
            <pc:docMk/>
            <pc:sldMk cId="2885071002" sldId="654"/>
            <ac:spMk id="5" creationId="{F1E5E455-87CA-7372-EACF-4502CABA44C0}"/>
          </ac:spMkLst>
        </pc:spChg>
        <pc:spChg chg="add del mod">
          <ac:chgData name="Xiao Liang (CSD)" userId="17ac237b-a419-4ae3-afd2-1add11ec7e8a" providerId="ADAL" clId="{DE710D37-36F2-411E-A79F-EABC74CBC30A}" dt="2025-11-30T02:29:29.364" v="1258"/>
          <ac:spMkLst>
            <pc:docMk/>
            <pc:sldMk cId="2885071002" sldId="654"/>
            <ac:spMk id="6" creationId="{593467C3-F062-5C53-AFB5-D5FB55C15726}"/>
          </ac:spMkLst>
        </pc:spChg>
        <pc:spChg chg="add mod">
          <ac:chgData name="Xiao Liang (CSD)" userId="17ac237b-a419-4ae3-afd2-1add11ec7e8a" providerId="ADAL" clId="{DE710D37-36F2-411E-A79F-EABC74CBC30A}" dt="2025-11-30T02:30:40.690" v="1349" actId="1076"/>
          <ac:spMkLst>
            <pc:docMk/>
            <pc:sldMk cId="2885071002" sldId="654"/>
            <ac:spMk id="7" creationId="{FAE133DA-2067-3DE3-2804-8DEB08A9BA1D}"/>
          </ac:spMkLst>
        </pc:spChg>
        <pc:spChg chg="add mod">
          <ac:chgData name="Xiao Liang (CSD)" userId="17ac237b-a419-4ae3-afd2-1add11ec7e8a" providerId="ADAL" clId="{DE710D37-36F2-411E-A79F-EABC74CBC30A}" dt="2025-11-30T02:30:48.593" v="1351" actId="1076"/>
          <ac:spMkLst>
            <pc:docMk/>
            <pc:sldMk cId="2885071002" sldId="654"/>
            <ac:spMk id="8" creationId="{E38684D7-C084-B030-3001-CD27AE0A1AE5}"/>
          </ac:spMkLst>
        </pc:spChg>
      </pc:sldChg>
    </pc:docChg>
  </pc:docChgLst>
  <pc:docChgLst>
    <pc:chgData name="Xiao Liang (CSD)" userId="17ac237b-a419-4ae3-afd2-1add11ec7e8a" providerId="ADAL" clId="{0ECF93F2-4ED0-4EE8-A9DE-4E368767F64C}"/>
    <pc:docChg chg="custSel addSld modSld modSection">
      <pc:chgData name="Xiao Liang (CSD)" userId="17ac237b-a419-4ae3-afd2-1add11ec7e8a" providerId="ADAL" clId="{0ECF93F2-4ED0-4EE8-A9DE-4E368767F64C}" dt="2025-11-25T07:10:44.425" v="1321" actId="20577"/>
      <pc:docMkLst>
        <pc:docMk/>
      </pc:docMkLst>
      <pc:sldChg chg="addSp modSp mod">
        <pc:chgData name="Xiao Liang (CSD)" userId="17ac237b-a419-4ae3-afd2-1add11ec7e8a" providerId="ADAL" clId="{0ECF93F2-4ED0-4EE8-A9DE-4E368767F64C}" dt="2025-11-25T06:59:39.765" v="359" actId="1076"/>
        <pc:sldMkLst>
          <pc:docMk/>
          <pc:sldMk cId="4007670969" sldId="649"/>
        </pc:sldMkLst>
        <pc:spChg chg="add mod">
          <ac:chgData name="Xiao Liang (CSD)" userId="17ac237b-a419-4ae3-afd2-1add11ec7e8a" providerId="ADAL" clId="{0ECF93F2-4ED0-4EE8-A9DE-4E368767F64C}" dt="2025-11-25T06:58:26.208" v="188" actId="20577"/>
          <ac:spMkLst>
            <pc:docMk/>
            <pc:sldMk cId="4007670969" sldId="649"/>
            <ac:spMk id="3" creationId="{29209BF7-31C0-40C0-AD88-4E520755D54F}"/>
          </ac:spMkLst>
        </pc:spChg>
        <pc:spChg chg="add mod">
          <ac:chgData name="Xiao Liang (CSD)" userId="17ac237b-a419-4ae3-afd2-1add11ec7e8a" providerId="ADAL" clId="{0ECF93F2-4ED0-4EE8-A9DE-4E368767F64C}" dt="2025-11-25T06:59:39.765" v="359" actId="1076"/>
          <ac:spMkLst>
            <pc:docMk/>
            <pc:sldMk cId="4007670969" sldId="649"/>
            <ac:spMk id="4" creationId="{1649644E-C9B5-421B-956A-821C678B693E}"/>
          </ac:spMkLst>
        </pc:spChg>
      </pc:sldChg>
      <pc:sldChg chg="addSp delSp modSp new mod">
        <pc:chgData name="Xiao Liang (CSD)" userId="17ac237b-a419-4ae3-afd2-1add11ec7e8a" providerId="ADAL" clId="{0ECF93F2-4ED0-4EE8-A9DE-4E368767F64C}" dt="2025-11-25T07:10:44.425" v="1321" actId="20577"/>
        <pc:sldMkLst>
          <pc:docMk/>
          <pc:sldMk cId="3161643972" sldId="650"/>
        </pc:sldMkLst>
        <pc:spChg chg="add mod">
          <ac:chgData name="Xiao Liang (CSD)" userId="17ac237b-a419-4ae3-afd2-1add11ec7e8a" providerId="ADAL" clId="{0ECF93F2-4ED0-4EE8-A9DE-4E368767F64C}" dt="2025-11-25T07:10:44.425" v="1321" actId="20577"/>
          <ac:spMkLst>
            <pc:docMk/>
            <pc:sldMk cId="3161643972" sldId="650"/>
            <ac:spMk id="4" creationId="{684E794B-8234-465B-8651-642BEB691BD6}"/>
          </ac:spMkLst>
        </pc:spChg>
      </pc:sldChg>
      <pc:sldChg chg="addSp delSp modSp add mod">
        <pc:chgData name="Xiao Liang (CSD)" userId="17ac237b-a419-4ae3-afd2-1add11ec7e8a" providerId="ADAL" clId="{0ECF93F2-4ED0-4EE8-A9DE-4E368767F64C}" dt="2025-11-25T07:05:26.760" v="907" actId="20577"/>
        <pc:sldMkLst>
          <pc:docMk/>
          <pc:sldMk cId="2993758805" sldId="651"/>
        </pc:sldMkLst>
        <pc:spChg chg="add mod">
          <ac:chgData name="Xiao Liang (CSD)" userId="17ac237b-a419-4ae3-afd2-1add11ec7e8a" providerId="ADAL" clId="{0ECF93F2-4ED0-4EE8-A9DE-4E368767F64C}" dt="2025-11-25T07:05:26.760" v="907" actId="20577"/>
          <ac:spMkLst>
            <pc:docMk/>
            <pc:sldMk cId="2993758805" sldId="651"/>
            <ac:spMk id="4" creationId="{031047BD-0C37-4E75-9B81-F6EEB17336B0}"/>
          </ac:spMkLst>
        </pc:spChg>
      </pc:sldChg>
      <pc:sldChg chg="add">
        <pc:chgData name="Xiao Liang (CSD)" userId="17ac237b-a419-4ae3-afd2-1add11ec7e8a" providerId="ADAL" clId="{0ECF93F2-4ED0-4EE8-A9DE-4E368767F64C}" dt="2025-11-25T07:05:42.766" v="908"/>
        <pc:sldMkLst>
          <pc:docMk/>
          <pc:sldMk cId="2843156637" sldId="652"/>
        </pc:sldMkLst>
      </pc:sldChg>
    </pc:docChg>
  </pc:docChgLst>
  <pc:docChgLst>
    <pc:chgData name="Xiao Liang (CSD)" userId="17ac237b-a419-4ae3-afd2-1add11ec7e8a" providerId="ADAL" clId="{E1371CA6-E664-4DE6-93BA-C280BC39448A}"/>
    <pc:docChg chg="modSld">
      <pc:chgData name="Xiao Liang (CSD)" userId="17ac237b-a419-4ae3-afd2-1add11ec7e8a" providerId="ADAL" clId="{E1371CA6-E664-4DE6-93BA-C280BC39448A}" dt="2025-12-04T05:46:53.255" v="36" actId="1076"/>
      <pc:docMkLst>
        <pc:docMk/>
      </pc:docMkLst>
      <pc:sldChg chg="addSp modSp mod">
        <pc:chgData name="Xiao Liang (CSD)" userId="17ac237b-a419-4ae3-afd2-1add11ec7e8a" providerId="ADAL" clId="{E1371CA6-E664-4DE6-93BA-C280BC39448A}" dt="2025-12-04T05:46:53.255" v="36" actId="1076"/>
        <pc:sldMkLst>
          <pc:docMk/>
          <pc:sldMk cId="2356451143" sldId="590"/>
        </pc:sldMkLst>
        <pc:spChg chg="mod">
          <ac:chgData name="Xiao Liang (CSD)" userId="17ac237b-a419-4ae3-afd2-1add11ec7e8a" providerId="ADAL" clId="{E1371CA6-E664-4DE6-93BA-C280BC39448A}" dt="2025-12-04T05:46:53.255" v="36" actId="1076"/>
          <ac:spMkLst>
            <pc:docMk/>
            <pc:sldMk cId="2356451143" sldId="590"/>
            <ac:spMk id="3" creationId="{87823B35-E052-031E-40D3-697FA6001D5C}"/>
          </ac:spMkLst>
        </pc:spChg>
        <pc:spChg chg="add mod">
          <ac:chgData name="Xiao Liang (CSD)" userId="17ac237b-a419-4ae3-afd2-1add11ec7e8a" providerId="ADAL" clId="{E1371CA6-E664-4DE6-93BA-C280BC39448A}" dt="2025-12-04T05:46:47.011" v="35" actId="1076"/>
          <ac:spMkLst>
            <pc:docMk/>
            <pc:sldMk cId="2356451143" sldId="590"/>
            <ac:spMk id="4" creationId="{2D0C5112-C96A-4D9C-BC88-F1CD600E46FF}"/>
          </ac:spMkLst>
        </pc:spChg>
      </pc:sldChg>
    </pc:docChg>
  </pc:docChgLst>
  <pc:docChgLst>
    <pc:chgData name="Xiao Liang (CSD)" userId="17ac237b-a419-4ae3-afd2-1add11ec7e8a" providerId="ADAL" clId="{5DBC798A-4742-4DC1-9008-6EF73A1D5861}"/>
    <pc:docChg chg="undo custSel addSld delSld modSld sldOrd modMainMaster addSection modSection">
      <pc:chgData name="Xiao Liang (CSD)" userId="17ac237b-a419-4ae3-afd2-1add11ec7e8a" providerId="ADAL" clId="{5DBC798A-4742-4DC1-9008-6EF73A1D5861}" dt="2025-06-07T03:38:02.881" v="5738" actId="478"/>
      <pc:docMkLst>
        <pc:docMk/>
      </pc:docMkLst>
      <pc:sldChg chg="addSp delSp modSp mod">
        <pc:chgData name="Xiao Liang (CSD)" userId="17ac237b-a419-4ae3-afd2-1add11ec7e8a" providerId="ADAL" clId="{5DBC798A-4742-4DC1-9008-6EF73A1D5861}" dt="2025-06-06T04:53:29.231" v="3450" actId="2711"/>
        <pc:sldMkLst>
          <pc:docMk/>
          <pc:sldMk cId="2396886096" sldId="256"/>
        </pc:sldMkLst>
      </pc:sldChg>
      <pc:sldChg chg="modSp mod">
        <pc:chgData name="Xiao Liang (CSD)" userId="17ac237b-a419-4ae3-afd2-1add11ec7e8a" providerId="ADAL" clId="{5DBC798A-4742-4DC1-9008-6EF73A1D5861}" dt="2025-06-06T04:52:33.244" v="3443" actId="27636"/>
        <pc:sldMkLst>
          <pc:docMk/>
          <pc:sldMk cId="1298163574" sldId="575"/>
        </pc:sldMkLst>
      </pc:sldChg>
      <pc:sldChg chg="delSp modSp add del">
        <pc:chgData name="Xiao Liang (CSD)" userId="17ac237b-a419-4ae3-afd2-1add11ec7e8a" providerId="ADAL" clId="{5DBC798A-4742-4DC1-9008-6EF73A1D5861}" dt="2025-06-04T13:20:21.826" v="160" actId="47"/>
        <pc:sldMkLst>
          <pc:docMk/>
          <pc:sldMk cId="2390880177" sldId="592"/>
        </pc:sldMkLst>
      </pc:sldChg>
      <pc:sldChg chg="add">
        <pc:chgData name="Xiao Liang (CSD)" userId="17ac237b-a419-4ae3-afd2-1add11ec7e8a" providerId="ADAL" clId="{5DBC798A-4742-4DC1-9008-6EF73A1D5861}" dt="2025-06-04T13:51:09.854" v="466"/>
        <pc:sldMkLst>
          <pc:docMk/>
          <pc:sldMk cId="3529788141" sldId="592"/>
        </pc:sldMkLst>
      </pc:sldChg>
      <pc:sldChg chg="add">
        <pc:chgData name="Xiao Liang (CSD)" userId="17ac237b-a419-4ae3-afd2-1add11ec7e8a" providerId="ADAL" clId="{5DBC798A-4742-4DC1-9008-6EF73A1D5861}" dt="2025-06-04T13:51:09.854" v="466"/>
        <pc:sldMkLst>
          <pc:docMk/>
          <pc:sldMk cId="3356424510" sldId="593"/>
        </pc:sldMkLst>
      </pc:sldChg>
      <pc:sldChg chg="modSp add mod">
        <pc:chgData name="Xiao Liang (CSD)" userId="17ac237b-a419-4ae3-afd2-1add11ec7e8a" providerId="ADAL" clId="{5DBC798A-4742-4DC1-9008-6EF73A1D5861}" dt="2025-06-05T04:19:23.672" v="2036" actId="113"/>
        <pc:sldMkLst>
          <pc:docMk/>
          <pc:sldMk cId="4209081433" sldId="594"/>
        </pc:sldMkLst>
      </pc:sldChg>
      <pc:sldChg chg="add del">
        <pc:chgData name="Xiao Liang (CSD)" userId="17ac237b-a419-4ae3-afd2-1add11ec7e8a" providerId="ADAL" clId="{5DBC798A-4742-4DC1-9008-6EF73A1D5861}" dt="2025-06-04T13:52:51.547" v="468" actId="47"/>
        <pc:sldMkLst>
          <pc:docMk/>
          <pc:sldMk cId="984039713" sldId="595"/>
        </pc:sldMkLst>
      </pc:sldChg>
      <pc:sldChg chg="modSp add mod">
        <pc:chgData name="Xiao Liang (CSD)" userId="17ac237b-a419-4ae3-afd2-1add11ec7e8a" providerId="ADAL" clId="{5DBC798A-4742-4DC1-9008-6EF73A1D5861}" dt="2025-06-05T03:03:30.831" v="1568" actId="1036"/>
        <pc:sldMkLst>
          <pc:docMk/>
          <pc:sldMk cId="3710207474" sldId="596"/>
        </pc:sldMkLst>
      </pc:sldChg>
      <pc:sldChg chg="add del">
        <pc:chgData name="Xiao Liang (CSD)" userId="17ac237b-a419-4ae3-afd2-1add11ec7e8a" providerId="ADAL" clId="{5DBC798A-4742-4DC1-9008-6EF73A1D5861}" dt="2025-06-05T02:57:21.678" v="1484" actId="47"/>
        <pc:sldMkLst>
          <pc:docMk/>
          <pc:sldMk cId="6367253" sldId="597"/>
        </pc:sldMkLst>
      </pc:sldChg>
      <pc:sldChg chg="addSp delSp modSp new del mod">
        <pc:chgData name="Xiao Liang (CSD)" userId="17ac237b-a419-4ae3-afd2-1add11ec7e8a" providerId="ADAL" clId="{5DBC798A-4742-4DC1-9008-6EF73A1D5861}" dt="2025-06-04T14:14:04.734" v="640" actId="47"/>
        <pc:sldMkLst>
          <pc:docMk/>
          <pc:sldMk cId="1612535122" sldId="597"/>
        </pc:sldMkLst>
      </pc:sldChg>
      <pc:sldChg chg="modSp new mod">
        <pc:chgData name="Xiao Liang (CSD)" userId="17ac237b-a419-4ae3-afd2-1add11ec7e8a" providerId="ADAL" clId="{5DBC798A-4742-4DC1-9008-6EF73A1D5861}" dt="2025-06-05T04:25:20.474" v="2077" actId="5793"/>
        <pc:sldMkLst>
          <pc:docMk/>
          <pc:sldMk cId="2035856748" sldId="598"/>
        </pc:sldMkLst>
      </pc:sldChg>
      <pc:sldChg chg="delSp modSp add del mod">
        <pc:chgData name="Xiao Liang (CSD)" userId="17ac237b-a419-4ae3-afd2-1add11ec7e8a" providerId="ADAL" clId="{5DBC798A-4742-4DC1-9008-6EF73A1D5861}" dt="2025-06-05T04:35:03.959" v="2078" actId="47"/>
        <pc:sldMkLst>
          <pc:docMk/>
          <pc:sldMk cId="3440575731" sldId="599"/>
        </pc:sldMkLst>
      </pc:sldChg>
      <pc:sldChg chg="addSp delSp modSp add mod ord addAnim delAnim modAnim">
        <pc:chgData name="Xiao Liang (CSD)" userId="17ac237b-a419-4ae3-afd2-1add11ec7e8a" providerId="ADAL" clId="{5DBC798A-4742-4DC1-9008-6EF73A1D5861}" dt="2025-06-05T04:18:15.015" v="1978"/>
        <pc:sldMkLst>
          <pc:docMk/>
          <pc:sldMk cId="2650107801" sldId="600"/>
        </pc:sldMkLst>
      </pc:sldChg>
      <pc:sldChg chg="addSp modSp add mod">
        <pc:chgData name="Xiao Liang (CSD)" userId="17ac237b-a419-4ae3-afd2-1add11ec7e8a" providerId="ADAL" clId="{5DBC798A-4742-4DC1-9008-6EF73A1D5861}" dt="2025-06-05T07:20:43.151" v="2828" actId="20577"/>
        <pc:sldMkLst>
          <pc:docMk/>
          <pc:sldMk cId="3796911965" sldId="601"/>
        </pc:sldMkLst>
      </pc:sldChg>
      <pc:sldChg chg="modSp add mod">
        <pc:chgData name="Xiao Liang (CSD)" userId="17ac237b-a419-4ae3-afd2-1add11ec7e8a" providerId="ADAL" clId="{5DBC798A-4742-4DC1-9008-6EF73A1D5861}" dt="2025-06-05T07:22:23.485" v="2926" actId="20577"/>
        <pc:sldMkLst>
          <pc:docMk/>
          <pc:sldMk cId="1884518242" sldId="602"/>
        </pc:sldMkLst>
      </pc:sldChg>
      <pc:sldChg chg="modSp add mod">
        <pc:chgData name="Xiao Liang (CSD)" userId="17ac237b-a419-4ae3-afd2-1add11ec7e8a" providerId="ADAL" clId="{5DBC798A-4742-4DC1-9008-6EF73A1D5861}" dt="2025-06-05T07:36:15.419" v="3115" actId="20577"/>
        <pc:sldMkLst>
          <pc:docMk/>
          <pc:sldMk cId="4221600981" sldId="603"/>
        </pc:sldMkLst>
      </pc:sldChg>
      <pc:sldChg chg="addSp delSp modSp add mod">
        <pc:chgData name="Xiao Liang (CSD)" userId="17ac237b-a419-4ae3-afd2-1add11ec7e8a" providerId="ADAL" clId="{5DBC798A-4742-4DC1-9008-6EF73A1D5861}" dt="2025-06-06T11:25:13.149" v="5000" actId="207"/>
        <pc:sldMkLst>
          <pc:docMk/>
          <pc:sldMk cId="3757084681" sldId="604"/>
        </pc:sldMkLst>
      </pc:sldChg>
      <pc:sldChg chg="addSp delSp modSp add mod">
        <pc:chgData name="Xiao Liang (CSD)" userId="17ac237b-a419-4ae3-afd2-1add11ec7e8a" providerId="ADAL" clId="{5DBC798A-4742-4DC1-9008-6EF73A1D5861}" dt="2025-06-06T11:33:53.813" v="5062" actId="207"/>
        <pc:sldMkLst>
          <pc:docMk/>
          <pc:sldMk cId="1364720896" sldId="605"/>
        </pc:sldMkLst>
      </pc:sldChg>
      <pc:sldChg chg="modSp add mod">
        <pc:chgData name="Xiao Liang (CSD)" userId="17ac237b-a419-4ae3-afd2-1add11ec7e8a" providerId="ADAL" clId="{5DBC798A-4742-4DC1-9008-6EF73A1D5861}" dt="2025-06-07T03:09:43.420" v="5714" actId="20577"/>
        <pc:sldMkLst>
          <pc:docMk/>
          <pc:sldMk cId="1769382391" sldId="606"/>
        </pc:sldMkLst>
      </pc:sldChg>
      <pc:sldChg chg="add">
        <pc:chgData name="Xiao Liang (CSD)" userId="17ac237b-a419-4ae3-afd2-1add11ec7e8a" providerId="ADAL" clId="{5DBC798A-4742-4DC1-9008-6EF73A1D5861}" dt="2025-06-04T15:32:30.527" v="1257"/>
        <pc:sldMkLst>
          <pc:docMk/>
          <pc:sldMk cId="3214274215" sldId="607"/>
        </pc:sldMkLst>
      </pc:sldChg>
      <pc:sldChg chg="delSp modSp add mod">
        <pc:chgData name="Xiao Liang (CSD)" userId="17ac237b-a419-4ae3-afd2-1add11ec7e8a" providerId="ADAL" clId="{5DBC798A-4742-4DC1-9008-6EF73A1D5861}" dt="2025-06-07T03:38:02.881" v="5738" actId="478"/>
        <pc:sldMkLst>
          <pc:docMk/>
          <pc:sldMk cId="1321106892" sldId="608"/>
        </pc:sldMkLst>
      </pc:sldChg>
      <pc:sldChg chg="modSp add mod">
        <pc:chgData name="Xiao Liang (CSD)" userId="17ac237b-a419-4ae3-afd2-1add11ec7e8a" providerId="ADAL" clId="{5DBC798A-4742-4DC1-9008-6EF73A1D5861}" dt="2025-06-04T15:34:02.303" v="1389" actId="20577"/>
        <pc:sldMkLst>
          <pc:docMk/>
          <pc:sldMk cId="1932882985" sldId="609"/>
        </pc:sldMkLst>
      </pc:sldChg>
      <pc:sldChg chg="modSp add mod">
        <pc:chgData name="Xiao Liang (CSD)" userId="17ac237b-a419-4ae3-afd2-1add11ec7e8a" providerId="ADAL" clId="{5DBC798A-4742-4DC1-9008-6EF73A1D5861}" dt="2025-06-04T15:34:15.313" v="1401" actId="20577"/>
        <pc:sldMkLst>
          <pc:docMk/>
          <pc:sldMk cId="1013321471" sldId="610"/>
        </pc:sldMkLst>
      </pc:sldChg>
      <pc:sldChg chg="modSp add mod">
        <pc:chgData name="Xiao Liang (CSD)" userId="17ac237b-a419-4ae3-afd2-1add11ec7e8a" providerId="ADAL" clId="{5DBC798A-4742-4DC1-9008-6EF73A1D5861}" dt="2025-06-05T04:23:46.156" v="2038" actId="113"/>
        <pc:sldMkLst>
          <pc:docMk/>
          <pc:sldMk cId="849901469" sldId="611"/>
        </pc:sldMkLst>
      </pc:sldChg>
      <pc:sldChg chg="addSp delSp modSp add mod delAnim modAnim">
        <pc:chgData name="Xiao Liang (CSD)" userId="17ac237b-a419-4ae3-afd2-1add11ec7e8a" providerId="ADAL" clId="{5DBC798A-4742-4DC1-9008-6EF73A1D5861}" dt="2025-06-05T03:16:17.304" v="1888" actId="1037"/>
        <pc:sldMkLst>
          <pc:docMk/>
          <pc:sldMk cId="90610630" sldId="612"/>
        </pc:sldMkLst>
      </pc:sldChg>
      <pc:sldChg chg="addSp modSp new mod">
        <pc:chgData name="Xiao Liang (CSD)" userId="17ac237b-a419-4ae3-afd2-1add11ec7e8a" providerId="ADAL" clId="{5DBC798A-4742-4DC1-9008-6EF73A1D5861}" dt="2025-06-06T11:39:35.523" v="5369" actId="20577"/>
        <pc:sldMkLst>
          <pc:docMk/>
          <pc:sldMk cId="3772007496" sldId="613"/>
        </pc:sldMkLst>
      </pc:sldChg>
      <pc:sldChg chg="addSp delSp modSp new del mod delAnim modAnim">
        <pc:chgData name="Xiao Liang (CSD)" userId="17ac237b-a419-4ae3-afd2-1add11ec7e8a" providerId="ADAL" clId="{5DBC798A-4742-4DC1-9008-6EF73A1D5861}" dt="2025-06-05T04:19:35.942" v="2037" actId="47"/>
        <pc:sldMkLst>
          <pc:docMk/>
          <pc:sldMk cId="3863020643" sldId="613"/>
        </pc:sldMkLst>
      </pc:sldChg>
      <pc:sldChg chg="add">
        <pc:chgData name="Xiao Liang (CSD)" userId="17ac237b-a419-4ae3-afd2-1add11ec7e8a" providerId="ADAL" clId="{5DBC798A-4742-4DC1-9008-6EF73A1D5861}" dt="2025-06-07T03:09:05.597" v="5615"/>
        <pc:sldMkLst>
          <pc:docMk/>
          <pc:sldMk cId="2882207657" sldId="614"/>
        </pc:sldMkLst>
      </pc:sldChg>
      <pc:sldMasterChg chg="addSp delSp modSp mod modSldLayout">
        <pc:chgData name="Xiao Liang (CSD)" userId="17ac237b-a419-4ae3-afd2-1add11ec7e8a" providerId="ADAL" clId="{5DBC798A-4742-4DC1-9008-6EF73A1D5861}" dt="2025-06-06T04:55:42.397" v="3469" actId="255"/>
        <pc:sldMasterMkLst>
          <pc:docMk/>
          <pc:sldMasterMk cId="2888057325" sldId="2147483648"/>
        </pc:sldMasterMkLst>
        <pc:sldLayoutChg chg="addSp delSp modSp mod">
          <pc:chgData name="Xiao Liang (CSD)" userId="17ac237b-a419-4ae3-afd2-1add11ec7e8a" providerId="ADAL" clId="{5DBC798A-4742-4DC1-9008-6EF73A1D5861}" dt="2025-06-04T15:42:55.068" v="1448" actId="1036"/>
          <pc:sldLayoutMkLst>
            <pc:docMk/>
            <pc:sldMasterMk cId="2888057325" sldId="2147483648"/>
            <pc:sldLayoutMk cId="973737070" sldId="2147483649"/>
          </pc:sldLayoutMkLst>
        </pc:sldLayoutChg>
        <pc:sldLayoutChg chg="addSp delSp modSp mod">
          <pc:chgData name="Xiao Liang (CSD)" userId="17ac237b-a419-4ae3-afd2-1add11ec7e8a" providerId="ADAL" clId="{5DBC798A-4742-4DC1-9008-6EF73A1D5861}" dt="2025-06-06T04:55:42.397" v="3469" actId="255"/>
          <pc:sldLayoutMkLst>
            <pc:docMk/>
            <pc:sldMasterMk cId="2888057325" sldId="2147483648"/>
            <pc:sldLayoutMk cId="2797659477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E3AC8-59DA-4C4C-839A-3765B5DD5584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79198-C8AB-4A64-B5B4-E531456D2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5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979198-C8AB-4A64-B5B4-E531456D20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AB4C5E4-08AB-750D-3378-B658E0F0A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295894"/>
            <a:ext cx="12192000" cy="684871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59720E73-58C3-C778-0E54-7D3D509E8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7" y="363186"/>
            <a:ext cx="4648541" cy="8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3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364F-7D01-41A0-8FC7-DB899A1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01" y="106434"/>
            <a:ext cx="10253134" cy="6672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400" b="1" cap="none" spc="0">
                <a:ln>
                  <a:noFill/>
                </a:ln>
                <a:solidFill>
                  <a:srgbClr val="5F246D"/>
                </a:solidFill>
                <a:effectLst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6D8E74-7599-7383-99CB-3E01C0B2BF6B}"/>
              </a:ext>
            </a:extLst>
          </p:cNvPr>
          <p:cNvSpPr txBox="1"/>
          <p:nvPr userDrawn="1"/>
        </p:nvSpPr>
        <p:spPr>
          <a:xfrm>
            <a:off x="11480795" y="6467503"/>
            <a:ext cx="800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A955A63E-BC58-4154-B921-078A72F30217}" type="slidenum">
              <a:rPr lang="en-US" smtClean="0">
                <a:solidFill>
                  <a:srgbClr val="5F246D"/>
                </a:solidFill>
              </a:rPr>
              <a:pPr/>
              <a:t>‹#›</a:t>
            </a:fld>
            <a:r>
              <a:rPr lang="en-US" dirty="0">
                <a:solidFill>
                  <a:srgbClr val="5F246D"/>
                </a:solidFill>
              </a:rPr>
              <a:t>/12</a:t>
            </a:r>
          </a:p>
        </p:txBody>
      </p:sp>
      <p:sp>
        <p:nvSpPr>
          <p:cNvPr id="13" name="燕尾形 3">
            <a:extLst>
              <a:ext uri="{FF2B5EF4-FFF2-40B4-BE49-F238E27FC236}">
                <a16:creationId xmlns:a16="http://schemas.microsoft.com/office/drawing/2014/main" id="{6936D883-7F77-3804-5756-A238146CA662}"/>
              </a:ext>
            </a:extLst>
          </p:cNvPr>
          <p:cNvSpPr/>
          <p:nvPr userDrawn="1"/>
        </p:nvSpPr>
        <p:spPr>
          <a:xfrm>
            <a:off x="205025" y="286493"/>
            <a:ext cx="342314" cy="306176"/>
          </a:xfrm>
          <a:prstGeom prst="chevron">
            <a:avLst>
              <a:gd name="adj" fmla="val 44881"/>
            </a:avLst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燕尾形 3">
            <a:extLst>
              <a:ext uri="{FF2B5EF4-FFF2-40B4-BE49-F238E27FC236}">
                <a16:creationId xmlns:a16="http://schemas.microsoft.com/office/drawing/2014/main" id="{8A18BA0A-EFA0-7A30-03FB-4F1D9BFB982D}"/>
              </a:ext>
            </a:extLst>
          </p:cNvPr>
          <p:cNvSpPr/>
          <p:nvPr userDrawn="1"/>
        </p:nvSpPr>
        <p:spPr>
          <a:xfrm>
            <a:off x="453058" y="286492"/>
            <a:ext cx="385013" cy="306176"/>
          </a:xfrm>
          <a:prstGeom prst="chevron">
            <a:avLst>
              <a:gd name="adj" fmla="val 44881"/>
            </a:avLst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5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91591-9AA9-40F5-9852-6A8028784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CBB57-072F-4633-BB94-A67524525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8C146-D7A9-40B2-90AE-28986D239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6DEDC-51BD-4171-AB2B-199323232E05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637EF-81D4-4215-BFD0-41E63A9C2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F12CA-8062-46E2-8084-6BBAFE1A2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5A63E-BC58-4154-B921-078A72F302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A34CE7-5934-8032-A30D-C2C5645158FD}"/>
              </a:ext>
            </a:extLst>
          </p:cNvPr>
          <p:cNvSpPr/>
          <p:nvPr userDrawn="1"/>
        </p:nvSpPr>
        <p:spPr>
          <a:xfrm>
            <a:off x="0" y="6757988"/>
            <a:ext cx="3792139" cy="100012"/>
          </a:xfrm>
          <a:prstGeom prst="rect">
            <a:avLst/>
          </a:prstGeom>
          <a:solidFill>
            <a:srgbClr val="750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B3996-8334-9141-527D-FAD1E37B566D}"/>
              </a:ext>
            </a:extLst>
          </p:cNvPr>
          <p:cNvSpPr/>
          <p:nvPr userDrawn="1"/>
        </p:nvSpPr>
        <p:spPr>
          <a:xfrm flipV="1">
            <a:off x="3792140" y="6757988"/>
            <a:ext cx="4607719" cy="100012"/>
          </a:xfrm>
          <a:prstGeom prst="rect">
            <a:avLst/>
          </a:prstGeom>
          <a:solidFill>
            <a:srgbClr val="DD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5521988-99CD-45B0-EF67-9D690E4F64BA}"/>
              </a:ext>
            </a:extLst>
          </p:cNvPr>
          <p:cNvSpPr/>
          <p:nvPr userDrawn="1"/>
        </p:nvSpPr>
        <p:spPr>
          <a:xfrm>
            <a:off x="8399860" y="6757988"/>
            <a:ext cx="3792140" cy="100012"/>
          </a:xfrm>
          <a:prstGeom prst="rect">
            <a:avLst/>
          </a:prstGeom>
          <a:solidFill>
            <a:srgbClr val="F4D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805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3" Type="http://schemas.openxmlformats.org/officeDocument/2006/relationships/tags" Target="../tags/tag415.xml"/><Relationship Id="rId21" Type="http://schemas.openxmlformats.org/officeDocument/2006/relationships/tags" Target="../tags/tag433.xml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image" Target="../media/image10.png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tags" Target="../tags/tag432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a.cr/2025/9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image" Target="../media/image6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35.xml"/><Relationship Id="rId21" Type="http://schemas.openxmlformats.org/officeDocument/2006/relationships/tags" Target="../tags/tag39.xml"/><Relationship Id="rId42" Type="http://schemas.openxmlformats.org/officeDocument/2006/relationships/tags" Target="../tags/tag60.xml"/><Relationship Id="rId63" Type="http://schemas.openxmlformats.org/officeDocument/2006/relationships/tags" Target="../tags/tag81.xml"/><Relationship Id="rId84" Type="http://schemas.openxmlformats.org/officeDocument/2006/relationships/tags" Target="../tags/tag102.xml"/><Relationship Id="rId138" Type="http://schemas.openxmlformats.org/officeDocument/2006/relationships/tags" Target="../tags/tag156.xml"/><Relationship Id="rId159" Type="http://schemas.openxmlformats.org/officeDocument/2006/relationships/tags" Target="../tags/tag177.xml"/><Relationship Id="rId170" Type="http://schemas.openxmlformats.org/officeDocument/2006/relationships/tags" Target="../tags/tag188.xml"/><Relationship Id="rId191" Type="http://schemas.openxmlformats.org/officeDocument/2006/relationships/tags" Target="../tags/tag209.xml"/><Relationship Id="rId107" Type="http://schemas.openxmlformats.org/officeDocument/2006/relationships/tags" Target="../tags/tag125.xml"/><Relationship Id="rId11" Type="http://schemas.openxmlformats.org/officeDocument/2006/relationships/tags" Target="../tags/tag29.xml"/><Relationship Id="rId32" Type="http://schemas.openxmlformats.org/officeDocument/2006/relationships/tags" Target="../tags/tag50.xml"/><Relationship Id="rId53" Type="http://schemas.openxmlformats.org/officeDocument/2006/relationships/tags" Target="../tags/tag71.xml"/><Relationship Id="rId74" Type="http://schemas.openxmlformats.org/officeDocument/2006/relationships/tags" Target="../tags/tag92.xml"/><Relationship Id="rId128" Type="http://schemas.openxmlformats.org/officeDocument/2006/relationships/tags" Target="../tags/tag146.xml"/><Relationship Id="rId149" Type="http://schemas.openxmlformats.org/officeDocument/2006/relationships/tags" Target="../tags/tag167.xml"/><Relationship Id="rId5" Type="http://schemas.openxmlformats.org/officeDocument/2006/relationships/tags" Target="../tags/tag23.xml"/><Relationship Id="rId95" Type="http://schemas.openxmlformats.org/officeDocument/2006/relationships/tags" Target="../tags/tag113.xml"/><Relationship Id="rId160" Type="http://schemas.openxmlformats.org/officeDocument/2006/relationships/tags" Target="../tags/tag178.xml"/><Relationship Id="rId181" Type="http://schemas.openxmlformats.org/officeDocument/2006/relationships/tags" Target="../tags/tag199.xml"/><Relationship Id="rId22" Type="http://schemas.openxmlformats.org/officeDocument/2006/relationships/tags" Target="../tags/tag40.xml"/><Relationship Id="rId43" Type="http://schemas.openxmlformats.org/officeDocument/2006/relationships/tags" Target="../tags/tag61.xml"/><Relationship Id="rId64" Type="http://schemas.openxmlformats.org/officeDocument/2006/relationships/tags" Target="../tags/tag82.xml"/><Relationship Id="rId118" Type="http://schemas.openxmlformats.org/officeDocument/2006/relationships/tags" Target="../tags/tag136.xml"/><Relationship Id="rId139" Type="http://schemas.openxmlformats.org/officeDocument/2006/relationships/tags" Target="../tags/tag157.xml"/><Relationship Id="rId85" Type="http://schemas.openxmlformats.org/officeDocument/2006/relationships/tags" Target="../tags/tag103.xml"/><Relationship Id="rId150" Type="http://schemas.openxmlformats.org/officeDocument/2006/relationships/tags" Target="../tags/tag168.xml"/><Relationship Id="rId171" Type="http://schemas.openxmlformats.org/officeDocument/2006/relationships/tags" Target="../tags/tag189.xml"/><Relationship Id="rId192" Type="http://schemas.openxmlformats.org/officeDocument/2006/relationships/tags" Target="../tags/tag210.xml"/><Relationship Id="rId12" Type="http://schemas.openxmlformats.org/officeDocument/2006/relationships/tags" Target="../tags/tag30.xml"/><Relationship Id="rId33" Type="http://schemas.openxmlformats.org/officeDocument/2006/relationships/tags" Target="../tags/tag51.xml"/><Relationship Id="rId108" Type="http://schemas.openxmlformats.org/officeDocument/2006/relationships/tags" Target="../tags/tag126.xml"/><Relationship Id="rId129" Type="http://schemas.openxmlformats.org/officeDocument/2006/relationships/tags" Target="../tags/tag147.xml"/><Relationship Id="rId54" Type="http://schemas.openxmlformats.org/officeDocument/2006/relationships/tags" Target="../tags/tag72.xml"/><Relationship Id="rId75" Type="http://schemas.openxmlformats.org/officeDocument/2006/relationships/tags" Target="../tags/tag93.xml"/><Relationship Id="rId96" Type="http://schemas.openxmlformats.org/officeDocument/2006/relationships/tags" Target="../tags/tag114.xml"/><Relationship Id="rId140" Type="http://schemas.openxmlformats.org/officeDocument/2006/relationships/tags" Target="../tags/tag158.xml"/><Relationship Id="rId161" Type="http://schemas.openxmlformats.org/officeDocument/2006/relationships/tags" Target="../tags/tag179.xml"/><Relationship Id="rId182" Type="http://schemas.openxmlformats.org/officeDocument/2006/relationships/tags" Target="../tags/tag200.xml"/><Relationship Id="rId6" Type="http://schemas.openxmlformats.org/officeDocument/2006/relationships/tags" Target="../tags/tag24.xml"/><Relationship Id="rId23" Type="http://schemas.openxmlformats.org/officeDocument/2006/relationships/tags" Target="../tags/tag41.xml"/><Relationship Id="rId119" Type="http://schemas.openxmlformats.org/officeDocument/2006/relationships/tags" Target="../tags/tag137.xml"/><Relationship Id="rId44" Type="http://schemas.openxmlformats.org/officeDocument/2006/relationships/tags" Target="../tags/tag62.xml"/><Relationship Id="rId65" Type="http://schemas.openxmlformats.org/officeDocument/2006/relationships/tags" Target="../tags/tag83.xml"/><Relationship Id="rId86" Type="http://schemas.openxmlformats.org/officeDocument/2006/relationships/tags" Target="../tags/tag104.xml"/><Relationship Id="rId130" Type="http://schemas.openxmlformats.org/officeDocument/2006/relationships/tags" Target="../tags/tag148.xml"/><Relationship Id="rId151" Type="http://schemas.openxmlformats.org/officeDocument/2006/relationships/tags" Target="../tags/tag169.xml"/><Relationship Id="rId172" Type="http://schemas.openxmlformats.org/officeDocument/2006/relationships/tags" Target="../tags/tag190.xml"/><Relationship Id="rId193" Type="http://schemas.openxmlformats.org/officeDocument/2006/relationships/tags" Target="../tags/tag211.xml"/><Relationship Id="rId13" Type="http://schemas.openxmlformats.org/officeDocument/2006/relationships/tags" Target="../tags/tag31.xml"/><Relationship Id="rId109" Type="http://schemas.openxmlformats.org/officeDocument/2006/relationships/tags" Target="../tags/tag127.xml"/><Relationship Id="rId34" Type="http://schemas.openxmlformats.org/officeDocument/2006/relationships/tags" Target="../tags/tag52.xml"/><Relationship Id="rId50" Type="http://schemas.openxmlformats.org/officeDocument/2006/relationships/tags" Target="../tags/tag68.xml"/><Relationship Id="rId55" Type="http://schemas.openxmlformats.org/officeDocument/2006/relationships/tags" Target="../tags/tag73.xml"/><Relationship Id="rId76" Type="http://schemas.openxmlformats.org/officeDocument/2006/relationships/tags" Target="../tags/tag94.xml"/><Relationship Id="rId97" Type="http://schemas.openxmlformats.org/officeDocument/2006/relationships/tags" Target="../tags/tag115.xml"/><Relationship Id="rId104" Type="http://schemas.openxmlformats.org/officeDocument/2006/relationships/tags" Target="../tags/tag122.xml"/><Relationship Id="rId120" Type="http://schemas.openxmlformats.org/officeDocument/2006/relationships/tags" Target="../tags/tag138.xml"/><Relationship Id="rId125" Type="http://schemas.openxmlformats.org/officeDocument/2006/relationships/tags" Target="../tags/tag143.xml"/><Relationship Id="rId141" Type="http://schemas.openxmlformats.org/officeDocument/2006/relationships/tags" Target="../tags/tag159.xml"/><Relationship Id="rId146" Type="http://schemas.openxmlformats.org/officeDocument/2006/relationships/tags" Target="../tags/tag164.xml"/><Relationship Id="rId167" Type="http://schemas.openxmlformats.org/officeDocument/2006/relationships/tags" Target="../tags/tag185.xml"/><Relationship Id="rId188" Type="http://schemas.openxmlformats.org/officeDocument/2006/relationships/tags" Target="../tags/tag206.xml"/><Relationship Id="rId7" Type="http://schemas.openxmlformats.org/officeDocument/2006/relationships/tags" Target="../tags/tag25.xml"/><Relationship Id="rId71" Type="http://schemas.openxmlformats.org/officeDocument/2006/relationships/tags" Target="../tags/tag89.xml"/><Relationship Id="rId92" Type="http://schemas.openxmlformats.org/officeDocument/2006/relationships/tags" Target="../tags/tag110.xml"/><Relationship Id="rId162" Type="http://schemas.openxmlformats.org/officeDocument/2006/relationships/tags" Target="../tags/tag180.xml"/><Relationship Id="rId183" Type="http://schemas.openxmlformats.org/officeDocument/2006/relationships/tags" Target="../tags/tag201.xml"/><Relationship Id="rId2" Type="http://schemas.openxmlformats.org/officeDocument/2006/relationships/tags" Target="../tags/tag20.xml"/><Relationship Id="rId29" Type="http://schemas.openxmlformats.org/officeDocument/2006/relationships/tags" Target="../tags/tag47.xml"/><Relationship Id="rId24" Type="http://schemas.openxmlformats.org/officeDocument/2006/relationships/tags" Target="../tags/tag42.xml"/><Relationship Id="rId40" Type="http://schemas.openxmlformats.org/officeDocument/2006/relationships/tags" Target="../tags/tag58.xml"/><Relationship Id="rId45" Type="http://schemas.openxmlformats.org/officeDocument/2006/relationships/tags" Target="../tags/tag63.xml"/><Relationship Id="rId66" Type="http://schemas.openxmlformats.org/officeDocument/2006/relationships/tags" Target="../tags/tag84.xml"/><Relationship Id="rId87" Type="http://schemas.openxmlformats.org/officeDocument/2006/relationships/tags" Target="../tags/tag105.xml"/><Relationship Id="rId110" Type="http://schemas.openxmlformats.org/officeDocument/2006/relationships/tags" Target="../tags/tag128.xml"/><Relationship Id="rId115" Type="http://schemas.openxmlformats.org/officeDocument/2006/relationships/tags" Target="../tags/tag133.xml"/><Relationship Id="rId131" Type="http://schemas.openxmlformats.org/officeDocument/2006/relationships/tags" Target="../tags/tag149.xml"/><Relationship Id="rId136" Type="http://schemas.openxmlformats.org/officeDocument/2006/relationships/tags" Target="../tags/tag154.xml"/><Relationship Id="rId157" Type="http://schemas.openxmlformats.org/officeDocument/2006/relationships/tags" Target="../tags/tag175.xml"/><Relationship Id="rId178" Type="http://schemas.openxmlformats.org/officeDocument/2006/relationships/tags" Target="../tags/tag196.xml"/><Relationship Id="rId61" Type="http://schemas.openxmlformats.org/officeDocument/2006/relationships/tags" Target="../tags/tag79.xml"/><Relationship Id="rId82" Type="http://schemas.openxmlformats.org/officeDocument/2006/relationships/tags" Target="../tags/tag100.xml"/><Relationship Id="rId152" Type="http://schemas.openxmlformats.org/officeDocument/2006/relationships/tags" Target="../tags/tag170.xml"/><Relationship Id="rId173" Type="http://schemas.openxmlformats.org/officeDocument/2006/relationships/tags" Target="../tags/tag191.xml"/><Relationship Id="rId194" Type="http://schemas.openxmlformats.org/officeDocument/2006/relationships/slideLayout" Target="../slideLayouts/slideLayout2.xml"/><Relationship Id="rId19" Type="http://schemas.openxmlformats.org/officeDocument/2006/relationships/tags" Target="../tags/tag37.xml"/><Relationship Id="rId14" Type="http://schemas.openxmlformats.org/officeDocument/2006/relationships/tags" Target="../tags/tag32.xml"/><Relationship Id="rId30" Type="http://schemas.openxmlformats.org/officeDocument/2006/relationships/tags" Target="../tags/tag48.xml"/><Relationship Id="rId35" Type="http://schemas.openxmlformats.org/officeDocument/2006/relationships/tags" Target="../tags/tag53.xml"/><Relationship Id="rId56" Type="http://schemas.openxmlformats.org/officeDocument/2006/relationships/tags" Target="../tags/tag74.xml"/><Relationship Id="rId77" Type="http://schemas.openxmlformats.org/officeDocument/2006/relationships/tags" Target="../tags/tag95.xml"/><Relationship Id="rId100" Type="http://schemas.openxmlformats.org/officeDocument/2006/relationships/tags" Target="../tags/tag118.xml"/><Relationship Id="rId105" Type="http://schemas.openxmlformats.org/officeDocument/2006/relationships/tags" Target="../tags/tag123.xml"/><Relationship Id="rId126" Type="http://schemas.openxmlformats.org/officeDocument/2006/relationships/tags" Target="../tags/tag144.xml"/><Relationship Id="rId147" Type="http://schemas.openxmlformats.org/officeDocument/2006/relationships/tags" Target="../tags/tag165.xml"/><Relationship Id="rId168" Type="http://schemas.openxmlformats.org/officeDocument/2006/relationships/tags" Target="../tags/tag186.xml"/><Relationship Id="rId8" Type="http://schemas.openxmlformats.org/officeDocument/2006/relationships/tags" Target="../tags/tag26.xml"/><Relationship Id="rId51" Type="http://schemas.openxmlformats.org/officeDocument/2006/relationships/tags" Target="../tags/tag69.xml"/><Relationship Id="rId72" Type="http://schemas.openxmlformats.org/officeDocument/2006/relationships/tags" Target="../tags/tag90.xml"/><Relationship Id="rId93" Type="http://schemas.openxmlformats.org/officeDocument/2006/relationships/tags" Target="../tags/tag111.xml"/><Relationship Id="rId98" Type="http://schemas.openxmlformats.org/officeDocument/2006/relationships/tags" Target="../tags/tag116.xml"/><Relationship Id="rId121" Type="http://schemas.openxmlformats.org/officeDocument/2006/relationships/tags" Target="../tags/tag139.xml"/><Relationship Id="rId142" Type="http://schemas.openxmlformats.org/officeDocument/2006/relationships/tags" Target="../tags/tag160.xml"/><Relationship Id="rId163" Type="http://schemas.openxmlformats.org/officeDocument/2006/relationships/tags" Target="../tags/tag181.xml"/><Relationship Id="rId184" Type="http://schemas.openxmlformats.org/officeDocument/2006/relationships/tags" Target="../tags/tag202.xml"/><Relationship Id="rId189" Type="http://schemas.openxmlformats.org/officeDocument/2006/relationships/tags" Target="../tags/tag207.xml"/><Relationship Id="rId3" Type="http://schemas.openxmlformats.org/officeDocument/2006/relationships/tags" Target="../tags/tag21.xml"/><Relationship Id="rId25" Type="http://schemas.openxmlformats.org/officeDocument/2006/relationships/tags" Target="../tags/tag43.xml"/><Relationship Id="rId46" Type="http://schemas.openxmlformats.org/officeDocument/2006/relationships/tags" Target="../tags/tag64.xml"/><Relationship Id="rId67" Type="http://schemas.openxmlformats.org/officeDocument/2006/relationships/tags" Target="../tags/tag85.xml"/><Relationship Id="rId116" Type="http://schemas.openxmlformats.org/officeDocument/2006/relationships/tags" Target="../tags/tag134.xml"/><Relationship Id="rId137" Type="http://schemas.openxmlformats.org/officeDocument/2006/relationships/tags" Target="../tags/tag155.xml"/><Relationship Id="rId158" Type="http://schemas.openxmlformats.org/officeDocument/2006/relationships/tags" Target="../tags/tag176.xml"/><Relationship Id="rId20" Type="http://schemas.openxmlformats.org/officeDocument/2006/relationships/tags" Target="../tags/tag38.xml"/><Relationship Id="rId41" Type="http://schemas.openxmlformats.org/officeDocument/2006/relationships/tags" Target="../tags/tag59.xml"/><Relationship Id="rId62" Type="http://schemas.openxmlformats.org/officeDocument/2006/relationships/tags" Target="../tags/tag80.xml"/><Relationship Id="rId83" Type="http://schemas.openxmlformats.org/officeDocument/2006/relationships/tags" Target="../tags/tag101.xml"/><Relationship Id="rId88" Type="http://schemas.openxmlformats.org/officeDocument/2006/relationships/tags" Target="../tags/tag106.xml"/><Relationship Id="rId111" Type="http://schemas.openxmlformats.org/officeDocument/2006/relationships/tags" Target="../tags/tag129.xml"/><Relationship Id="rId132" Type="http://schemas.openxmlformats.org/officeDocument/2006/relationships/tags" Target="../tags/tag150.xml"/><Relationship Id="rId153" Type="http://schemas.openxmlformats.org/officeDocument/2006/relationships/tags" Target="../tags/tag171.xml"/><Relationship Id="rId174" Type="http://schemas.openxmlformats.org/officeDocument/2006/relationships/tags" Target="../tags/tag192.xml"/><Relationship Id="rId179" Type="http://schemas.openxmlformats.org/officeDocument/2006/relationships/tags" Target="../tags/tag197.xml"/><Relationship Id="rId190" Type="http://schemas.openxmlformats.org/officeDocument/2006/relationships/tags" Target="../tags/tag208.xml"/><Relationship Id="rId15" Type="http://schemas.openxmlformats.org/officeDocument/2006/relationships/tags" Target="../tags/tag33.xml"/><Relationship Id="rId36" Type="http://schemas.openxmlformats.org/officeDocument/2006/relationships/tags" Target="../tags/tag54.xml"/><Relationship Id="rId57" Type="http://schemas.openxmlformats.org/officeDocument/2006/relationships/tags" Target="../tags/tag75.xml"/><Relationship Id="rId106" Type="http://schemas.openxmlformats.org/officeDocument/2006/relationships/tags" Target="../tags/tag124.xml"/><Relationship Id="rId127" Type="http://schemas.openxmlformats.org/officeDocument/2006/relationships/tags" Target="../tags/tag145.xml"/><Relationship Id="rId10" Type="http://schemas.openxmlformats.org/officeDocument/2006/relationships/tags" Target="../tags/tag28.xml"/><Relationship Id="rId31" Type="http://schemas.openxmlformats.org/officeDocument/2006/relationships/tags" Target="../tags/tag49.xml"/><Relationship Id="rId52" Type="http://schemas.openxmlformats.org/officeDocument/2006/relationships/tags" Target="../tags/tag70.xml"/><Relationship Id="rId73" Type="http://schemas.openxmlformats.org/officeDocument/2006/relationships/tags" Target="../tags/tag91.xml"/><Relationship Id="rId78" Type="http://schemas.openxmlformats.org/officeDocument/2006/relationships/tags" Target="../tags/tag96.xml"/><Relationship Id="rId94" Type="http://schemas.openxmlformats.org/officeDocument/2006/relationships/tags" Target="../tags/tag112.xml"/><Relationship Id="rId99" Type="http://schemas.openxmlformats.org/officeDocument/2006/relationships/tags" Target="../tags/tag117.xml"/><Relationship Id="rId101" Type="http://schemas.openxmlformats.org/officeDocument/2006/relationships/tags" Target="../tags/tag119.xml"/><Relationship Id="rId122" Type="http://schemas.openxmlformats.org/officeDocument/2006/relationships/tags" Target="../tags/tag140.xml"/><Relationship Id="rId143" Type="http://schemas.openxmlformats.org/officeDocument/2006/relationships/tags" Target="../tags/tag161.xml"/><Relationship Id="rId148" Type="http://schemas.openxmlformats.org/officeDocument/2006/relationships/tags" Target="../tags/tag166.xml"/><Relationship Id="rId164" Type="http://schemas.openxmlformats.org/officeDocument/2006/relationships/tags" Target="../tags/tag182.xml"/><Relationship Id="rId169" Type="http://schemas.openxmlformats.org/officeDocument/2006/relationships/tags" Target="../tags/tag187.xml"/><Relationship Id="rId185" Type="http://schemas.openxmlformats.org/officeDocument/2006/relationships/tags" Target="../tags/tag20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80" Type="http://schemas.openxmlformats.org/officeDocument/2006/relationships/tags" Target="../tags/tag198.xml"/><Relationship Id="rId26" Type="http://schemas.openxmlformats.org/officeDocument/2006/relationships/tags" Target="../tags/tag44.xml"/><Relationship Id="rId47" Type="http://schemas.openxmlformats.org/officeDocument/2006/relationships/tags" Target="../tags/tag65.xml"/><Relationship Id="rId68" Type="http://schemas.openxmlformats.org/officeDocument/2006/relationships/tags" Target="../tags/tag86.xml"/><Relationship Id="rId89" Type="http://schemas.openxmlformats.org/officeDocument/2006/relationships/tags" Target="../tags/tag107.xml"/><Relationship Id="rId112" Type="http://schemas.openxmlformats.org/officeDocument/2006/relationships/tags" Target="../tags/tag130.xml"/><Relationship Id="rId133" Type="http://schemas.openxmlformats.org/officeDocument/2006/relationships/tags" Target="../tags/tag151.xml"/><Relationship Id="rId154" Type="http://schemas.openxmlformats.org/officeDocument/2006/relationships/tags" Target="../tags/tag172.xml"/><Relationship Id="rId175" Type="http://schemas.openxmlformats.org/officeDocument/2006/relationships/tags" Target="../tags/tag193.xml"/><Relationship Id="rId16" Type="http://schemas.openxmlformats.org/officeDocument/2006/relationships/tags" Target="../tags/tag34.xml"/><Relationship Id="rId37" Type="http://schemas.openxmlformats.org/officeDocument/2006/relationships/tags" Target="../tags/tag55.xml"/><Relationship Id="rId58" Type="http://schemas.openxmlformats.org/officeDocument/2006/relationships/tags" Target="../tags/tag76.xml"/><Relationship Id="rId79" Type="http://schemas.openxmlformats.org/officeDocument/2006/relationships/tags" Target="../tags/tag97.xml"/><Relationship Id="rId102" Type="http://schemas.openxmlformats.org/officeDocument/2006/relationships/tags" Target="../tags/tag120.xml"/><Relationship Id="rId123" Type="http://schemas.openxmlformats.org/officeDocument/2006/relationships/tags" Target="../tags/tag141.xml"/><Relationship Id="rId144" Type="http://schemas.openxmlformats.org/officeDocument/2006/relationships/tags" Target="../tags/tag162.xml"/><Relationship Id="rId90" Type="http://schemas.openxmlformats.org/officeDocument/2006/relationships/tags" Target="../tags/tag108.xml"/><Relationship Id="rId165" Type="http://schemas.openxmlformats.org/officeDocument/2006/relationships/tags" Target="../tags/tag183.xml"/><Relationship Id="rId186" Type="http://schemas.openxmlformats.org/officeDocument/2006/relationships/tags" Target="../tags/tag204.xml"/><Relationship Id="rId27" Type="http://schemas.openxmlformats.org/officeDocument/2006/relationships/tags" Target="../tags/tag45.xml"/><Relationship Id="rId48" Type="http://schemas.openxmlformats.org/officeDocument/2006/relationships/tags" Target="../tags/tag66.xml"/><Relationship Id="rId69" Type="http://schemas.openxmlformats.org/officeDocument/2006/relationships/tags" Target="../tags/tag87.xml"/><Relationship Id="rId113" Type="http://schemas.openxmlformats.org/officeDocument/2006/relationships/tags" Target="../tags/tag131.xml"/><Relationship Id="rId134" Type="http://schemas.openxmlformats.org/officeDocument/2006/relationships/tags" Target="../tags/tag152.xml"/><Relationship Id="rId80" Type="http://schemas.openxmlformats.org/officeDocument/2006/relationships/tags" Target="../tags/tag98.xml"/><Relationship Id="rId155" Type="http://schemas.openxmlformats.org/officeDocument/2006/relationships/tags" Target="../tags/tag173.xml"/><Relationship Id="rId176" Type="http://schemas.openxmlformats.org/officeDocument/2006/relationships/tags" Target="../tags/tag194.xml"/><Relationship Id="rId17" Type="http://schemas.openxmlformats.org/officeDocument/2006/relationships/tags" Target="../tags/tag35.xml"/><Relationship Id="rId38" Type="http://schemas.openxmlformats.org/officeDocument/2006/relationships/tags" Target="../tags/tag56.xml"/><Relationship Id="rId59" Type="http://schemas.openxmlformats.org/officeDocument/2006/relationships/tags" Target="../tags/tag77.xml"/><Relationship Id="rId103" Type="http://schemas.openxmlformats.org/officeDocument/2006/relationships/tags" Target="../tags/tag121.xml"/><Relationship Id="rId124" Type="http://schemas.openxmlformats.org/officeDocument/2006/relationships/tags" Target="../tags/tag142.xml"/><Relationship Id="rId70" Type="http://schemas.openxmlformats.org/officeDocument/2006/relationships/tags" Target="../tags/tag88.xml"/><Relationship Id="rId91" Type="http://schemas.openxmlformats.org/officeDocument/2006/relationships/tags" Target="../tags/tag109.xml"/><Relationship Id="rId145" Type="http://schemas.openxmlformats.org/officeDocument/2006/relationships/tags" Target="../tags/tag163.xml"/><Relationship Id="rId166" Type="http://schemas.openxmlformats.org/officeDocument/2006/relationships/tags" Target="../tags/tag184.xml"/><Relationship Id="rId187" Type="http://schemas.openxmlformats.org/officeDocument/2006/relationships/tags" Target="../tags/tag205.xml"/><Relationship Id="rId1" Type="http://schemas.openxmlformats.org/officeDocument/2006/relationships/tags" Target="../tags/tag19.xml"/><Relationship Id="rId28" Type="http://schemas.openxmlformats.org/officeDocument/2006/relationships/tags" Target="../tags/tag46.xml"/><Relationship Id="rId49" Type="http://schemas.openxmlformats.org/officeDocument/2006/relationships/tags" Target="../tags/tag67.xml"/><Relationship Id="rId114" Type="http://schemas.openxmlformats.org/officeDocument/2006/relationships/tags" Target="../tags/tag132.xml"/><Relationship Id="rId60" Type="http://schemas.openxmlformats.org/officeDocument/2006/relationships/tags" Target="../tags/tag78.xml"/><Relationship Id="rId81" Type="http://schemas.openxmlformats.org/officeDocument/2006/relationships/tags" Target="../tags/tag99.xml"/><Relationship Id="rId135" Type="http://schemas.openxmlformats.org/officeDocument/2006/relationships/tags" Target="../tags/tag153.xml"/><Relationship Id="rId156" Type="http://schemas.openxmlformats.org/officeDocument/2006/relationships/tags" Target="../tags/tag174.xml"/><Relationship Id="rId177" Type="http://schemas.openxmlformats.org/officeDocument/2006/relationships/tags" Target="../tags/tag195.xml"/><Relationship Id="rId18" Type="http://schemas.openxmlformats.org/officeDocument/2006/relationships/tags" Target="../tags/tag36.xml"/><Relationship Id="rId39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328.xml"/><Relationship Id="rId21" Type="http://schemas.openxmlformats.org/officeDocument/2006/relationships/tags" Target="../tags/tag232.xml"/><Relationship Id="rId42" Type="http://schemas.openxmlformats.org/officeDocument/2006/relationships/tags" Target="../tags/tag253.xml"/><Relationship Id="rId63" Type="http://schemas.openxmlformats.org/officeDocument/2006/relationships/tags" Target="../tags/tag274.xml"/><Relationship Id="rId84" Type="http://schemas.openxmlformats.org/officeDocument/2006/relationships/tags" Target="../tags/tag295.xml"/><Relationship Id="rId138" Type="http://schemas.openxmlformats.org/officeDocument/2006/relationships/tags" Target="../tags/tag349.xml"/><Relationship Id="rId107" Type="http://schemas.openxmlformats.org/officeDocument/2006/relationships/tags" Target="../tags/tag318.xml"/><Relationship Id="rId11" Type="http://schemas.openxmlformats.org/officeDocument/2006/relationships/tags" Target="../tags/tag222.xml"/><Relationship Id="rId32" Type="http://schemas.openxmlformats.org/officeDocument/2006/relationships/tags" Target="../tags/tag243.xml"/><Relationship Id="rId53" Type="http://schemas.openxmlformats.org/officeDocument/2006/relationships/tags" Target="../tags/tag264.xml"/><Relationship Id="rId74" Type="http://schemas.openxmlformats.org/officeDocument/2006/relationships/tags" Target="../tags/tag285.xml"/><Relationship Id="rId128" Type="http://schemas.openxmlformats.org/officeDocument/2006/relationships/tags" Target="../tags/tag339.xml"/><Relationship Id="rId5" Type="http://schemas.openxmlformats.org/officeDocument/2006/relationships/tags" Target="../tags/tag216.xml"/><Relationship Id="rId90" Type="http://schemas.openxmlformats.org/officeDocument/2006/relationships/tags" Target="../tags/tag301.xml"/><Relationship Id="rId95" Type="http://schemas.openxmlformats.org/officeDocument/2006/relationships/tags" Target="../tags/tag306.xml"/><Relationship Id="rId22" Type="http://schemas.openxmlformats.org/officeDocument/2006/relationships/tags" Target="../tags/tag233.xml"/><Relationship Id="rId27" Type="http://schemas.openxmlformats.org/officeDocument/2006/relationships/tags" Target="../tags/tag238.xml"/><Relationship Id="rId43" Type="http://schemas.openxmlformats.org/officeDocument/2006/relationships/tags" Target="../tags/tag254.xml"/><Relationship Id="rId48" Type="http://schemas.openxmlformats.org/officeDocument/2006/relationships/tags" Target="../tags/tag259.xml"/><Relationship Id="rId64" Type="http://schemas.openxmlformats.org/officeDocument/2006/relationships/tags" Target="../tags/tag275.xml"/><Relationship Id="rId69" Type="http://schemas.openxmlformats.org/officeDocument/2006/relationships/tags" Target="../tags/tag280.xml"/><Relationship Id="rId113" Type="http://schemas.openxmlformats.org/officeDocument/2006/relationships/tags" Target="../tags/tag324.xml"/><Relationship Id="rId118" Type="http://schemas.openxmlformats.org/officeDocument/2006/relationships/tags" Target="../tags/tag329.xml"/><Relationship Id="rId134" Type="http://schemas.openxmlformats.org/officeDocument/2006/relationships/tags" Target="../tags/tag345.xml"/><Relationship Id="rId139" Type="http://schemas.openxmlformats.org/officeDocument/2006/relationships/tags" Target="../tags/tag350.xml"/><Relationship Id="rId80" Type="http://schemas.openxmlformats.org/officeDocument/2006/relationships/tags" Target="../tags/tag291.xml"/><Relationship Id="rId85" Type="http://schemas.openxmlformats.org/officeDocument/2006/relationships/tags" Target="../tags/tag296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33" Type="http://schemas.openxmlformats.org/officeDocument/2006/relationships/tags" Target="../tags/tag244.xml"/><Relationship Id="rId38" Type="http://schemas.openxmlformats.org/officeDocument/2006/relationships/tags" Target="../tags/tag249.xml"/><Relationship Id="rId59" Type="http://schemas.openxmlformats.org/officeDocument/2006/relationships/tags" Target="../tags/tag270.xml"/><Relationship Id="rId103" Type="http://schemas.openxmlformats.org/officeDocument/2006/relationships/tags" Target="../tags/tag314.xml"/><Relationship Id="rId108" Type="http://schemas.openxmlformats.org/officeDocument/2006/relationships/tags" Target="../tags/tag319.xml"/><Relationship Id="rId124" Type="http://schemas.openxmlformats.org/officeDocument/2006/relationships/tags" Target="../tags/tag335.xml"/><Relationship Id="rId129" Type="http://schemas.openxmlformats.org/officeDocument/2006/relationships/tags" Target="../tags/tag340.xml"/><Relationship Id="rId54" Type="http://schemas.openxmlformats.org/officeDocument/2006/relationships/tags" Target="../tags/tag265.xml"/><Relationship Id="rId70" Type="http://schemas.openxmlformats.org/officeDocument/2006/relationships/tags" Target="../tags/tag281.xml"/><Relationship Id="rId75" Type="http://schemas.openxmlformats.org/officeDocument/2006/relationships/tags" Target="../tags/tag286.xml"/><Relationship Id="rId91" Type="http://schemas.openxmlformats.org/officeDocument/2006/relationships/tags" Target="../tags/tag302.xml"/><Relationship Id="rId96" Type="http://schemas.openxmlformats.org/officeDocument/2006/relationships/tags" Target="../tags/tag307.xml"/><Relationship Id="rId140" Type="http://schemas.openxmlformats.org/officeDocument/2006/relationships/tags" Target="../tags/tag351.xml"/><Relationship Id="rId145" Type="http://schemas.openxmlformats.org/officeDocument/2006/relationships/notesSlide" Target="../notesSlides/notesSlide1.xml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23" Type="http://schemas.openxmlformats.org/officeDocument/2006/relationships/tags" Target="../tags/tag234.xml"/><Relationship Id="rId28" Type="http://schemas.openxmlformats.org/officeDocument/2006/relationships/tags" Target="../tags/tag239.xml"/><Relationship Id="rId49" Type="http://schemas.openxmlformats.org/officeDocument/2006/relationships/tags" Target="../tags/tag260.xml"/><Relationship Id="rId114" Type="http://schemas.openxmlformats.org/officeDocument/2006/relationships/tags" Target="../tags/tag325.xml"/><Relationship Id="rId119" Type="http://schemas.openxmlformats.org/officeDocument/2006/relationships/tags" Target="../tags/tag330.xml"/><Relationship Id="rId44" Type="http://schemas.openxmlformats.org/officeDocument/2006/relationships/tags" Target="../tags/tag255.xml"/><Relationship Id="rId60" Type="http://schemas.openxmlformats.org/officeDocument/2006/relationships/tags" Target="../tags/tag271.xml"/><Relationship Id="rId65" Type="http://schemas.openxmlformats.org/officeDocument/2006/relationships/tags" Target="../tags/tag276.xml"/><Relationship Id="rId81" Type="http://schemas.openxmlformats.org/officeDocument/2006/relationships/tags" Target="../tags/tag292.xml"/><Relationship Id="rId86" Type="http://schemas.openxmlformats.org/officeDocument/2006/relationships/tags" Target="../tags/tag297.xml"/><Relationship Id="rId130" Type="http://schemas.openxmlformats.org/officeDocument/2006/relationships/tags" Target="../tags/tag341.xml"/><Relationship Id="rId135" Type="http://schemas.openxmlformats.org/officeDocument/2006/relationships/tags" Target="../tags/tag346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39" Type="http://schemas.openxmlformats.org/officeDocument/2006/relationships/tags" Target="../tags/tag250.xml"/><Relationship Id="rId109" Type="http://schemas.openxmlformats.org/officeDocument/2006/relationships/tags" Target="../tags/tag320.xml"/><Relationship Id="rId34" Type="http://schemas.openxmlformats.org/officeDocument/2006/relationships/tags" Target="../tags/tag245.xml"/><Relationship Id="rId50" Type="http://schemas.openxmlformats.org/officeDocument/2006/relationships/tags" Target="../tags/tag261.xml"/><Relationship Id="rId55" Type="http://schemas.openxmlformats.org/officeDocument/2006/relationships/tags" Target="../tags/tag266.xml"/><Relationship Id="rId76" Type="http://schemas.openxmlformats.org/officeDocument/2006/relationships/tags" Target="../tags/tag287.xml"/><Relationship Id="rId97" Type="http://schemas.openxmlformats.org/officeDocument/2006/relationships/tags" Target="../tags/tag308.xml"/><Relationship Id="rId104" Type="http://schemas.openxmlformats.org/officeDocument/2006/relationships/tags" Target="../tags/tag315.xml"/><Relationship Id="rId120" Type="http://schemas.openxmlformats.org/officeDocument/2006/relationships/tags" Target="../tags/tag331.xml"/><Relationship Id="rId125" Type="http://schemas.openxmlformats.org/officeDocument/2006/relationships/tags" Target="../tags/tag336.xml"/><Relationship Id="rId141" Type="http://schemas.openxmlformats.org/officeDocument/2006/relationships/tags" Target="../tags/tag352.xml"/><Relationship Id="rId7" Type="http://schemas.openxmlformats.org/officeDocument/2006/relationships/tags" Target="../tags/tag218.xml"/><Relationship Id="rId71" Type="http://schemas.openxmlformats.org/officeDocument/2006/relationships/tags" Target="../tags/tag282.xml"/><Relationship Id="rId92" Type="http://schemas.openxmlformats.org/officeDocument/2006/relationships/tags" Target="../tags/tag303.xml"/><Relationship Id="rId2" Type="http://schemas.openxmlformats.org/officeDocument/2006/relationships/tags" Target="../tags/tag213.xml"/><Relationship Id="rId29" Type="http://schemas.openxmlformats.org/officeDocument/2006/relationships/tags" Target="../tags/tag240.xml"/><Relationship Id="rId24" Type="http://schemas.openxmlformats.org/officeDocument/2006/relationships/tags" Target="../tags/tag235.xml"/><Relationship Id="rId40" Type="http://schemas.openxmlformats.org/officeDocument/2006/relationships/tags" Target="../tags/tag251.xml"/><Relationship Id="rId45" Type="http://schemas.openxmlformats.org/officeDocument/2006/relationships/tags" Target="../tags/tag256.xml"/><Relationship Id="rId66" Type="http://schemas.openxmlformats.org/officeDocument/2006/relationships/tags" Target="../tags/tag277.xml"/><Relationship Id="rId87" Type="http://schemas.openxmlformats.org/officeDocument/2006/relationships/tags" Target="../tags/tag298.xml"/><Relationship Id="rId110" Type="http://schemas.openxmlformats.org/officeDocument/2006/relationships/tags" Target="../tags/tag321.xml"/><Relationship Id="rId115" Type="http://schemas.openxmlformats.org/officeDocument/2006/relationships/tags" Target="../tags/tag326.xml"/><Relationship Id="rId131" Type="http://schemas.openxmlformats.org/officeDocument/2006/relationships/tags" Target="../tags/tag342.xml"/><Relationship Id="rId136" Type="http://schemas.openxmlformats.org/officeDocument/2006/relationships/tags" Target="../tags/tag347.xml"/><Relationship Id="rId61" Type="http://schemas.openxmlformats.org/officeDocument/2006/relationships/tags" Target="../tags/tag272.xml"/><Relationship Id="rId82" Type="http://schemas.openxmlformats.org/officeDocument/2006/relationships/tags" Target="../tags/tag293.xml"/><Relationship Id="rId19" Type="http://schemas.openxmlformats.org/officeDocument/2006/relationships/tags" Target="../tags/tag230.xml"/><Relationship Id="rId14" Type="http://schemas.openxmlformats.org/officeDocument/2006/relationships/tags" Target="../tags/tag225.xml"/><Relationship Id="rId30" Type="http://schemas.openxmlformats.org/officeDocument/2006/relationships/tags" Target="../tags/tag241.xml"/><Relationship Id="rId35" Type="http://schemas.openxmlformats.org/officeDocument/2006/relationships/tags" Target="../tags/tag246.xml"/><Relationship Id="rId56" Type="http://schemas.openxmlformats.org/officeDocument/2006/relationships/tags" Target="../tags/tag267.xml"/><Relationship Id="rId77" Type="http://schemas.openxmlformats.org/officeDocument/2006/relationships/tags" Target="../tags/tag288.xml"/><Relationship Id="rId100" Type="http://schemas.openxmlformats.org/officeDocument/2006/relationships/tags" Target="../tags/tag311.xml"/><Relationship Id="rId105" Type="http://schemas.openxmlformats.org/officeDocument/2006/relationships/tags" Target="../tags/tag316.xml"/><Relationship Id="rId126" Type="http://schemas.openxmlformats.org/officeDocument/2006/relationships/tags" Target="../tags/tag337.xml"/><Relationship Id="rId8" Type="http://schemas.openxmlformats.org/officeDocument/2006/relationships/tags" Target="../tags/tag219.xml"/><Relationship Id="rId51" Type="http://schemas.openxmlformats.org/officeDocument/2006/relationships/tags" Target="../tags/tag262.xml"/><Relationship Id="rId72" Type="http://schemas.openxmlformats.org/officeDocument/2006/relationships/tags" Target="../tags/tag283.xml"/><Relationship Id="rId93" Type="http://schemas.openxmlformats.org/officeDocument/2006/relationships/tags" Target="../tags/tag304.xml"/><Relationship Id="rId98" Type="http://schemas.openxmlformats.org/officeDocument/2006/relationships/tags" Target="../tags/tag309.xml"/><Relationship Id="rId121" Type="http://schemas.openxmlformats.org/officeDocument/2006/relationships/tags" Target="../tags/tag332.xml"/><Relationship Id="rId142" Type="http://schemas.openxmlformats.org/officeDocument/2006/relationships/tags" Target="../tags/tag353.xml"/><Relationship Id="rId3" Type="http://schemas.openxmlformats.org/officeDocument/2006/relationships/tags" Target="../tags/tag214.xml"/><Relationship Id="rId25" Type="http://schemas.openxmlformats.org/officeDocument/2006/relationships/tags" Target="../tags/tag236.xml"/><Relationship Id="rId46" Type="http://schemas.openxmlformats.org/officeDocument/2006/relationships/tags" Target="../tags/tag257.xml"/><Relationship Id="rId67" Type="http://schemas.openxmlformats.org/officeDocument/2006/relationships/tags" Target="../tags/tag278.xml"/><Relationship Id="rId116" Type="http://schemas.openxmlformats.org/officeDocument/2006/relationships/tags" Target="../tags/tag327.xml"/><Relationship Id="rId137" Type="http://schemas.openxmlformats.org/officeDocument/2006/relationships/tags" Target="../tags/tag348.xml"/><Relationship Id="rId20" Type="http://schemas.openxmlformats.org/officeDocument/2006/relationships/tags" Target="../tags/tag231.xml"/><Relationship Id="rId41" Type="http://schemas.openxmlformats.org/officeDocument/2006/relationships/tags" Target="../tags/tag252.xml"/><Relationship Id="rId62" Type="http://schemas.openxmlformats.org/officeDocument/2006/relationships/tags" Target="../tags/tag273.xml"/><Relationship Id="rId83" Type="http://schemas.openxmlformats.org/officeDocument/2006/relationships/tags" Target="../tags/tag294.xml"/><Relationship Id="rId88" Type="http://schemas.openxmlformats.org/officeDocument/2006/relationships/tags" Target="../tags/tag299.xml"/><Relationship Id="rId111" Type="http://schemas.openxmlformats.org/officeDocument/2006/relationships/tags" Target="../tags/tag322.xml"/><Relationship Id="rId132" Type="http://schemas.openxmlformats.org/officeDocument/2006/relationships/tags" Target="../tags/tag343.xml"/><Relationship Id="rId15" Type="http://schemas.openxmlformats.org/officeDocument/2006/relationships/tags" Target="../tags/tag226.xml"/><Relationship Id="rId36" Type="http://schemas.openxmlformats.org/officeDocument/2006/relationships/tags" Target="../tags/tag247.xml"/><Relationship Id="rId57" Type="http://schemas.openxmlformats.org/officeDocument/2006/relationships/tags" Target="../tags/tag268.xml"/><Relationship Id="rId106" Type="http://schemas.openxmlformats.org/officeDocument/2006/relationships/tags" Target="../tags/tag317.xml"/><Relationship Id="rId127" Type="http://schemas.openxmlformats.org/officeDocument/2006/relationships/tags" Target="../tags/tag338.xml"/><Relationship Id="rId10" Type="http://schemas.openxmlformats.org/officeDocument/2006/relationships/tags" Target="../tags/tag221.xml"/><Relationship Id="rId31" Type="http://schemas.openxmlformats.org/officeDocument/2006/relationships/tags" Target="../tags/tag242.xml"/><Relationship Id="rId52" Type="http://schemas.openxmlformats.org/officeDocument/2006/relationships/tags" Target="../tags/tag263.xml"/><Relationship Id="rId73" Type="http://schemas.openxmlformats.org/officeDocument/2006/relationships/tags" Target="../tags/tag284.xml"/><Relationship Id="rId78" Type="http://schemas.openxmlformats.org/officeDocument/2006/relationships/tags" Target="../tags/tag289.xml"/><Relationship Id="rId94" Type="http://schemas.openxmlformats.org/officeDocument/2006/relationships/tags" Target="../tags/tag305.xml"/><Relationship Id="rId99" Type="http://schemas.openxmlformats.org/officeDocument/2006/relationships/tags" Target="../tags/tag310.xml"/><Relationship Id="rId101" Type="http://schemas.openxmlformats.org/officeDocument/2006/relationships/tags" Target="../tags/tag312.xml"/><Relationship Id="rId122" Type="http://schemas.openxmlformats.org/officeDocument/2006/relationships/tags" Target="../tags/tag333.xml"/><Relationship Id="rId143" Type="http://schemas.openxmlformats.org/officeDocument/2006/relationships/tags" Target="../tags/tag354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26" Type="http://schemas.openxmlformats.org/officeDocument/2006/relationships/tags" Target="../tags/tag237.xml"/><Relationship Id="rId47" Type="http://schemas.openxmlformats.org/officeDocument/2006/relationships/tags" Target="../tags/tag258.xml"/><Relationship Id="rId68" Type="http://schemas.openxmlformats.org/officeDocument/2006/relationships/tags" Target="../tags/tag279.xml"/><Relationship Id="rId89" Type="http://schemas.openxmlformats.org/officeDocument/2006/relationships/tags" Target="../tags/tag300.xml"/><Relationship Id="rId112" Type="http://schemas.openxmlformats.org/officeDocument/2006/relationships/tags" Target="../tags/tag323.xml"/><Relationship Id="rId133" Type="http://schemas.openxmlformats.org/officeDocument/2006/relationships/tags" Target="../tags/tag344.xml"/><Relationship Id="rId16" Type="http://schemas.openxmlformats.org/officeDocument/2006/relationships/tags" Target="../tags/tag227.xml"/><Relationship Id="rId37" Type="http://schemas.openxmlformats.org/officeDocument/2006/relationships/tags" Target="../tags/tag248.xml"/><Relationship Id="rId58" Type="http://schemas.openxmlformats.org/officeDocument/2006/relationships/tags" Target="../tags/tag269.xml"/><Relationship Id="rId79" Type="http://schemas.openxmlformats.org/officeDocument/2006/relationships/tags" Target="../tags/tag290.xml"/><Relationship Id="rId102" Type="http://schemas.openxmlformats.org/officeDocument/2006/relationships/tags" Target="../tags/tag313.xml"/><Relationship Id="rId123" Type="http://schemas.openxmlformats.org/officeDocument/2006/relationships/tags" Target="../tags/tag334.xml"/><Relationship Id="rId14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3" Type="http://schemas.openxmlformats.org/officeDocument/2006/relationships/tags" Target="../tags/tag357.xml"/><Relationship Id="rId7" Type="http://schemas.openxmlformats.org/officeDocument/2006/relationships/tags" Target="../tags/tag36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5" Type="http://schemas.openxmlformats.org/officeDocument/2006/relationships/tags" Target="../tags/tag359.xml"/><Relationship Id="rId10" Type="http://schemas.openxmlformats.org/officeDocument/2006/relationships/tags" Target="../tags/tag364.xml"/><Relationship Id="rId4" Type="http://schemas.openxmlformats.org/officeDocument/2006/relationships/tags" Target="../tags/tag358.xml"/><Relationship Id="rId9" Type="http://schemas.openxmlformats.org/officeDocument/2006/relationships/tags" Target="../tags/tag36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9" Type="http://schemas.openxmlformats.org/officeDocument/2006/relationships/tags" Target="../tags/tag404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42" Type="http://schemas.openxmlformats.org/officeDocument/2006/relationships/tags" Target="../tags/tag407.xml"/><Relationship Id="rId47" Type="http://schemas.openxmlformats.org/officeDocument/2006/relationships/tags" Target="../tags/tag412.xml"/><Relationship Id="rId50" Type="http://schemas.openxmlformats.org/officeDocument/2006/relationships/image" Target="../media/image9.png"/><Relationship Id="rId7" Type="http://schemas.openxmlformats.org/officeDocument/2006/relationships/tags" Target="../tags/tag372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9" Type="http://schemas.openxmlformats.org/officeDocument/2006/relationships/tags" Target="../tags/tag394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tags" Target="../tags/tag402.xml"/><Relationship Id="rId40" Type="http://schemas.openxmlformats.org/officeDocument/2006/relationships/tags" Target="../tags/tag405.xml"/><Relationship Id="rId45" Type="http://schemas.openxmlformats.org/officeDocument/2006/relationships/tags" Target="../tags/tag410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tags" Target="../tags/tag401.xml"/><Relationship Id="rId49" Type="http://schemas.openxmlformats.org/officeDocument/2006/relationships/image" Target="../media/image8.png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4" Type="http://schemas.openxmlformats.org/officeDocument/2006/relationships/tags" Target="../tags/tag409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tags" Target="../tags/tag400.xml"/><Relationship Id="rId43" Type="http://schemas.openxmlformats.org/officeDocument/2006/relationships/tags" Target="../tags/tag408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373.xml"/><Relationship Id="rId3" Type="http://schemas.openxmlformats.org/officeDocument/2006/relationships/tags" Target="../tags/tag368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38" Type="http://schemas.openxmlformats.org/officeDocument/2006/relationships/tags" Target="../tags/tag403.xml"/><Relationship Id="rId46" Type="http://schemas.openxmlformats.org/officeDocument/2006/relationships/tags" Target="../tags/tag411.xml"/><Relationship Id="rId20" Type="http://schemas.openxmlformats.org/officeDocument/2006/relationships/tags" Target="../tags/tag385.xml"/><Relationship Id="rId41" Type="http://schemas.openxmlformats.org/officeDocument/2006/relationships/tags" Target="../tags/tag406.xml"/><Relationship Id="rId1" Type="http://schemas.openxmlformats.org/officeDocument/2006/relationships/tags" Target="../tags/tag366.xml"/><Relationship Id="rId6" Type="http://schemas.openxmlformats.org/officeDocument/2006/relationships/tags" Target="../tags/tag3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F6C-3756-4962-AEC6-95CED4D6E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22831"/>
            <a:ext cx="12192000" cy="104204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5F246D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Almost-Total Puzzles and Their Applications</a:t>
            </a:r>
            <a:endParaRPr lang="en-US" sz="3600" dirty="0">
              <a:solidFill>
                <a:srgbClr val="5F246D"/>
              </a:solidFill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EADB0-77BA-CDB4-8785-A0CB1DF689AA}"/>
              </a:ext>
            </a:extLst>
          </p:cNvPr>
          <p:cNvSpPr txBox="1"/>
          <p:nvPr/>
        </p:nvSpPr>
        <p:spPr>
          <a:xfrm>
            <a:off x="1064220" y="4050648"/>
            <a:ext cx="199499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cs typeface="Arial" panose="020B0604020202020204" pitchFamily="34" charset="0"/>
              </a:rPr>
              <a:t>Xiao Liang</a:t>
            </a:r>
            <a:endParaRPr lang="en-US" sz="2400" b="1" u="sng" dirty="0"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4ECE9-BB0E-536C-4684-9238CF75DAFF}"/>
              </a:ext>
            </a:extLst>
          </p:cNvPr>
          <p:cNvSpPr txBox="1"/>
          <p:nvPr/>
        </p:nvSpPr>
        <p:spPr>
          <a:xfrm>
            <a:off x="4069234" y="4050648"/>
            <a:ext cx="199499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Yuhao Tang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5CD821-6D9C-1077-ABD2-A7E59B274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7" y="4868420"/>
            <a:ext cx="3345804" cy="5878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F4A99-4101-C0AA-69B6-33EEC6723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88" y="4835596"/>
            <a:ext cx="1889986" cy="665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A7025-3472-EF65-0AB9-D15FCAB75BF5}"/>
              </a:ext>
            </a:extLst>
          </p:cNvPr>
          <p:cNvSpPr txBox="1"/>
          <p:nvPr/>
        </p:nvSpPr>
        <p:spPr>
          <a:xfrm>
            <a:off x="6452454" y="4050648"/>
            <a:ext cx="235416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Omkant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Pandey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B3A020-C5B1-062F-8F33-604362A68CD4}"/>
              </a:ext>
            </a:extLst>
          </p:cNvPr>
          <p:cNvSpPr txBox="1"/>
          <p:nvPr/>
        </p:nvSpPr>
        <p:spPr>
          <a:xfrm>
            <a:off x="9302176" y="4054544"/>
            <a:ext cx="2430667" cy="583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Takashi Yamakawa</a:t>
            </a:r>
            <a:endParaRPr lang="en-US" sz="2400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Picture 2" descr="NTT (Nippon Telegraph and Telephone)">
            <a:extLst>
              <a:ext uri="{FF2B5EF4-FFF2-40B4-BE49-F238E27FC236}">
                <a16:creationId xmlns:a16="http://schemas.microsoft.com/office/drawing/2014/main" id="{47D3DA9F-9720-009D-7B5D-E0CB3AA2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59" y="4835596"/>
            <a:ext cx="1852206" cy="7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9E2649-CD69-EEE4-4105-E713C7EA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59" y="4835596"/>
            <a:ext cx="1889986" cy="66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8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90F63-82A9-7156-EBF4-15942790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392C-DBB2-C027-463B-FCBA2C5E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ExtCom</a:t>
            </a:r>
            <a:r>
              <a:rPr lang="en-US" dirty="0"/>
              <a:t> from Preprocessing </a:t>
            </a:r>
            <a:r>
              <a:rPr lang="en-US" dirty="0" err="1"/>
              <a:t>ZKAoK</a:t>
            </a:r>
            <a:r>
              <a:rPr lang="en-US" dirty="0"/>
              <a:t> (PP-</a:t>
            </a:r>
            <a:r>
              <a:rPr lang="en-US" dirty="0" err="1"/>
              <a:t>ZKAoK</a:t>
            </a:r>
            <a:r>
              <a:rPr lang="en-US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558586-2454-E7AE-9BE2-5AD157141A14}"/>
              </a:ext>
            </a:extLst>
          </p:cNvPr>
          <p:cNvSpPr txBox="1"/>
          <p:nvPr/>
        </p:nvSpPr>
        <p:spPr>
          <a:xfrm>
            <a:off x="153745" y="1417262"/>
            <a:ext cx="2259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Committer(m)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F198D-38EE-2D07-27F2-39E886AC1D27}"/>
              </a:ext>
            </a:extLst>
          </p:cNvPr>
          <p:cNvSpPr txBox="1"/>
          <p:nvPr/>
        </p:nvSpPr>
        <p:spPr>
          <a:xfrm>
            <a:off x="3376866" y="1393137"/>
            <a:ext cx="1458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Receiver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2DCC40-8C99-3CBB-3B17-CF54B47E0E0D}"/>
              </a:ext>
            </a:extLst>
          </p:cNvPr>
          <p:cNvCxnSpPr>
            <a:cxnSpLocks/>
          </p:cNvCxnSpPr>
          <p:nvPr/>
        </p:nvCxnSpPr>
        <p:spPr>
          <a:xfrm>
            <a:off x="2748418" y="2780628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2925FC3-FC27-A249-FE54-2068C290C0F7}"/>
              </a:ext>
            </a:extLst>
          </p:cNvPr>
          <p:cNvCxnSpPr>
            <a:cxnSpLocks/>
          </p:cNvCxnSpPr>
          <p:nvPr/>
        </p:nvCxnSpPr>
        <p:spPr>
          <a:xfrm>
            <a:off x="2720750" y="2535821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52FC74E-A6FD-4659-E705-BB5B48AAF8E0}"/>
              </a:ext>
            </a:extLst>
          </p:cNvPr>
          <p:cNvSpPr txBox="1"/>
          <p:nvPr/>
        </p:nvSpPr>
        <p:spPr>
          <a:xfrm>
            <a:off x="106023" y="2380518"/>
            <a:ext cx="23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Preprocessing </a:t>
            </a:r>
          </a:p>
          <a:p>
            <a:pPr algn="l"/>
            <a:r>
              <a:rPr lang="en-US" sz="2000" dirty="0">
                <a:solidFill>
                  <a:schemeClr val="accent1"/>
                </a:solidFill>
              </a:rPr>
              <a:t>Stage (of PP-</a:t>
            </a:r>
            <a:r>
              <a:rPr lang="en-US" sz="2000" dirty="0" err="1">
                <a:solidFill>
                  <a:schemeClr val="accent1"/>
                </a:solidFill>
              </a:rPr>
              <a:t>ZKAoK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21D541-13A9-2E29-BC7D-CDE9D9682918}"/>
              </a:ext>
            </a:extLst>
          </p:cNvPr>
          <p:cNvSpPr txBox="1"/>
          <p:nvPr/>
        </p:nvSpPr>
        <p:spPr>
          <a:xfrm>
            <a:off x="106023" y="4443957"/>
            <a:ext cx="197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Prove Stage (of PP-</a:t>
            </a:r>
            <a:r>
              <a:rPr lang="en-US" sz="2000" dirty="0" err="1">
                <a:solidFill>
                  <a:schemeClr val="accent1"/>
                </a:solidFill>
              </a:rPr>
              <a:t>ZKAoK</a:t>
            </a:r>
            <a:r>
              <a:rPr lang="en-US" sz="20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402FDBB-BD4E-42D7-188D-56FB47153B75}"/>
              </a:ext>
            </a:extLst>
          </p:cNvPr>
          <p:cNvSpPr/>
          <p:nvPr/>
        </p:nvSpPr>
        <p:spPr>
          <a:xfrm>
            <a:off x="2490977" y="4655501"/>
            <a:ext cx="1854676" cy="1383448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A6F5A0-9328-7A51-91EA-7E889414363F}"/>
              </a:ext>
            </a:extLst>
          </p:cNvPr>
          <p:cNvSpPr txBox="1"/>
          <p:nvPr/>
        </p:nvSpPr>
        <p:spPr>
          <a:xfrm>
            <a:off x="2453186" y="4993282"/>
            <a:ext cx="1946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I know the value committed in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7E41FF-9F1E-665F-7E1D-5B06F0EFDED5}"/>
              </a:ext>
            </a:extLst>
          </p:cNvPr>
          <p:cNvCxnSpPr>
            <a:cxnSpLocks/>
          </p:cNvCxnSpPr>
          <p:nvPr/>
        </p:nvCxnSpPr>
        <p:spPr>
          <a:xfrm>
            <a:off x="2490977" y="3915811"/>
            <a:ext cx="1396788" cy="0"/>
          </a:xfrm>
          <a:prstGeom prst="straightConnector1">
            <a:avLst/>
          </a:prstGeom>
          <a:ln w="19050" cap="sq">
            <a:solidFill>
              <a:srgbClr val="FF0000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5" name="Group 64" descr="\documentclass{article}&#10;\usepackage{amsmath}&#10;\pagestyle{empty}&#10;&#10;\input{Macros.tex}&#10;&#10;\begin{document}&#10;&#10;&#10;$c = Com(m;r)$&#10;&#10;\end{document}" title="IguanaTex Shape Display">
            <a:extLst>
              <a:ext uri="{FF2B5EF4-FFF2-40B4-BE49-F238E27FC236}">
                <a16:creationId xmlns:a16="http://schemas.microsoft.com/office/drawing/2014/main" id="{767DB1A8-5AAC-49D6-58FC-2448A4FFB69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458304" y="3530600"/>
            <a:ext cx="1595354" cy="246724"/>
            <a:chOff x="3659783" y="4899921"/>
            <a:chExt cx="1595354" cy="246724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CEA139A-9CCB-BB25-1CEB-25B778E8870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659783" y="4975912"/>
              <a:ext cx="97679" cy="111766"/>
            </a:xfrm>
            <a:custGeom>
              <a:avLst/>
              <a:gdLst>
                <a:gd name="connsiteX0" fmla="*/ 89219 w 97679"/>
                <a:gd name="connsiteY0" fmla="*/ 15360 h 111766"/>
                <a:gd name="connsiteX1" fmla="*/ 78170 w 97679"/>
                <a:gd name="connsiteY1" fmla="*/ 18814 h 111766"/>
                <a:gd name="connsiteX2" fmla="*/ 73650 w 97679"/>
                <a:gd name="connsiteY2" fmla="*/ 28436 h 111766"/>
                <a:gd name="connsiteX3" fmla="*/ 82941 w 97679"/>
                <a:gd name="connsiteY3" fmla="*/ 37071 h 111766"/>
                <a:gd name="connsiteX4" fmla="*/ 97003 w 97679"/>
                <a:gd name="connsiteY4" fmla="*/ 21281 h 111766"/>
                <a:gd name="connsiteX5" fmla="*/ 67373 w 97679"/>
                <a:gd name="connsiteY5" fmla="*/ 63 h 111766"/>
                <a:gd name="connsiteX6" fmla="*/ 77 w 97679"/>
                <a:gd name="connsiteY6" fmla="*/ 70133 h 111766"/>
                <a:gd name="connsiteX7" fmla="*/ 40756 w 97679"/>
                <a:gd name="connsiteY7" fmla="*/ 111829 h 111766"/>
                <a:gd name="connsiteX8" fmla="*/ 97756 w 97679"/>
                <a:gd name="connsiteY8" fmla="*/ 82716 h 111766"/>
                <a:gd name="connsiteX9" fmla="*/ 94743 w 97679"/>
                <a:gd name="connsiteY9" fmla="*/ 79508 h 111766"/>
                <a:gd name="connsiteX10" fmla="*/ 91479 w 97679"/>
                <a:gd name="connsiteY10" fmla="*/ 81975 h 111766"/>
                <a:gd name="connsiteX11" fmla="*/ 41258 w 97679"/>
                <a:gd name="connsiteY11" fmla="*/ 106401 h 111766"/>
                <a:gd name="connsiteX12" fmla="*/ 18658 w 97679"/>
                <a:gd name="connsiteY12" fmla="*/ 79508 h 111766"/>
                <a:gd name="connsiteX13" fmla="*/ 32218 w 97679"/>
                <a:gd name="connsiteY13" fmla="*/ 30163 h 111766"/>
                <a:gd name="connsiteX14" fmla="*/ 67624 w 97679"/>
                <a:gd name="connsiteY14" fmla="*/ 5491 h 111766"/>
                <a:gd name="connsiteX15" fmla="*/ 89219 w 97679"/>
                <a:gd name="connsiteY15" fmla="*/ 1536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679" h="111766">
                  <a:moveTo>
                    <a:pt x="89219" y="15360"/>
                  </a:moveTo>
                  <a:cubicBezTo>
                    <a:pt x="85201" y="15360"/>
                    <a:pt x="81686" y="15360"/>
                    <a:pt x="78170" y="18814"/>
                  </a:cubicBezTo>
                  <a:cubicBezTo>
                    <a:pt x="74153" y="22515"/>
                    <a:pt x="73650" y="26709"/>
                    <a:pt x="73650" y="28436"/>
                  </a:cubicBezTo>
                  <a:cubicBezTo>
                    <a:pt x="73650" y="34358"/>
                    <a:pt x="78170" y="37071"/>
                    <a:pt x="82941" y="37071"/>
                  </a:cubicBezTo>
                  <a:cubicBezTo>
                    <a:pt x="90223" y="37071"/>
                    <a:pt x="97003" y="31150"/>
                    <a:pt x="97003" y="21281"/>
                  </a:cubicBezTo>
                  <a:cubicBezTo>
                    <a:pt x="97003" y="9192"/>
                    <a:pt x="85201" y="63"/>
                    <a:pt x="67373" y="63"/>
                  </a:cubicBezTo>
                  <a:cubicBezTo>
                    <a:pt x="33474" y="63"/>
                    <a:pt x="77" y="35344"/>
                    <a:pt x="77" y="70133"/>
                  </a:cubicBezTo>
                  <a:cubicBezTo>
                    <a:pt x="77" y="92338"/>
                    <a:pt x="14641" y="111829"/>
                    <a:pt x="40756" y="111829"/>
                  </a:cubicBezTo>
                  <a:cubicBezTo>
                    <a:pt x="76664" y="111829"/>
                    <a:pt x="97756" y="85676"/>
                    <a:pt x="97756" y="82716"/>
                  </a:cubicBezTo>
                  <a:cubicBezTo>
                    <a:pt x="97756" y="81235"/>
                    <a:pt x="96250" y="79508"/>
                    <a:pt x="94743" y="79508"/>
                  </a:cubicBezTo>
                  <a:cubicBezTo>
                    <a:pt x="93488" y="79508"/>
                    <a:pt x="92985" y="80002"/>
                    <a:pt x="91479" y="81975"/>
                  </a:cubicBezTo>
                  <a:cubicBezTo>
                    <a:pt x="71642" y="106401"/>
                    <a:pt x="44271" y="106401"/>
                    <a:pt x="41258" y="106401"/>
                  </a:cubicBezTo>
                  <a:cubicBezTo>
                    <a:pt x="25438" y="106401"/>
                    <a:pt x="18658" y="94312"/>
                    <a:pt x="18658" y="79508"/>
                  </a:cubicBezTo>
                  <a:cubicBezTo>
                    <a:pt x="18658" y="69392"/>
                    <a:pt x="23681" y="45460"/>
                    <a:pt x="32218" y="30163"/>
                  </a:cubicBezTo>
                  <a:cubicBezTo>
                    <a:pt x="40002" y="16100"/>
                    <a:pt x="53813" y="5491"/>
                    <a:pt x="67624" y="5491"/>
                  </a:cubicBezTo>
                  <a:cubicBezTo>
                    <a:pt x="76161" y="5491"/>
                    <a:pt x="85703" y="8698"/>
                    <a:pt x="89219" y="15360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B32BB05-FBAE-19AD-6124-F787E48C956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41966" y="4994417"/>
              <a:ext cx="166984" cy="57733"/>
            </a:xfrm>
            <a:custGeom>
              <a:avLst/>
              <a:gdLst>
                <a:gd name="connsiteX0" fmla="*/ 158531 w 166984"/>
                <a:gd name="connsiteY0" fmla="*/ 9932 h 57733"/>
                <a:gd name="connsiteX1" fmla="*/ 167068 w 166984"/>
                <a:gd name="connsiteY1" fmla="*/ 4997 h 57733"/>
                <a:gd name="connsiteX2" fmla="*/ 158782 w 166984"/>
                <a:gd name="connsiteY2" fmla="*/ 63 h 57733"/>
                <a:gd name="connsiteX3" fmla="*/ 8370 w 166984"/>
                <a:gd name="connsiteY3" fmla="*/ 63 h 57733"/>
                <a:gd name="connsiteX4" fmla="*/ 84 w 166984"/>
                <a:gd name="connsiteY4" fmla="*/ 4997 h 57733"/>
                <a:gd name="connsiteX5" fmla="*/ 8621 w 166984"/>
                <a:gd name="connsiteY5" fmla="*/ 9932 h 57733"/>
                <a:gd name="connsiteX6" fmla="*/ 158531 w 166984"/>
                <a:gd name="connsiteY6" fmla="*/ 9932 h 57733"/>
                <a:gd name="connsiteX7" fmla="*/ 158782 w 166984"/>
                <a:gd name="connsiteY7" fmla="*/ 57796 h 57733"/>
                <a:gd name="connsiteX8" fmla="*/ 167068 w 166984"/>
                <a:gd name="connsiteY8" fmla="*/ 52862 h 57733"/>
                <a:gd name="connsiteX9" fmla="*/ 158531 w 166984"/>
                <a:gd name="connsiteY9" fmla="*/ 47927 h 57733"/>
                <a:gd name="connsiteX10" fmla="*/ 8621 w 166984"/>
                <a:gd name="connsiteY10" fmla="*/ 47927 h 57733"/>
                <a:gd name="connsiteX11" fmla="*/ 84 w 166984"/>
                <a:gd name="connsiteY11" fmla="*/ 52862 h 57733"/>
                <a:gd name="connsiteX12" fmla="*/ 8370 w 166984"/>
                <a:gd name="connsiteY12" fmla="*/ 57796 h 57733"/>
                <a:gd name="connsiteX13" fmla="*/ 158782 w 166984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984" h="57733">
                  <a:moveTo>
                    <a:pt x="158531" y="9932"/>
                  </a:moveTo>
                  <a:cubicBezTo>
                    <a:pt x="162297" y="9932"/>
                    <a:pt x="167068" y="9932"/>
                    <a:pt x="167068" y="4997"/>
                  </a:cubicBezTo>
                  <a:cubicBezTo>
                    <a:pt x="167068" y="63"/>
                    <a:pt x="162297" y="63"/>
                    <a:pt x="158782" y="63"/>
                  </a:cubicBezTo>
                  <a:lnTo>
                    <a:pt x="8370" y="63"/>
                  </a:lnTo>
                  <a:cubicBezTo>
                    <a:pt x="4855" y="63"/>
                    <a:pt x="84" y="63"/>
                    <a:pt x="84" y="4997"/>
                  </a:cubicBezTo>
                  <a:cubicBezTo>
                    <a:pt x="84" y="9932"/>
                    <a:pt x="4855" y="9932"/>
                    <a:pt x="8621" y="9932"/>
                  </a:cubicBezTo>
                  <a:lnTo>
                    <a:pt x="158531" y="9932"/>
                  </a:lnTo>
                  <a:close/>
                  <a:moveTo>
                    <a:pt x="158782" y="57796"/>
                  </a:moveTo>
                  <a:cubicBezTo>
                    <a:pt x="162297" y="57796"/>
                    <a:pt x="167068" y="57796"/>
                    <a:pt x="167068" y="52862"/>
                  </a:cubicBezTo>
                  <a:cubicBezTo>
                    <a:pt x="167068" y="47927"/>
                    <a:pt x="162297" y="47927"/>
                    <a:pt x="158531" y="47927"/>
                  </a:cubicBezTo>
                  <a:lnTo>
                    <a:pt x="8621" y="47927"/>
                  </a:lnTo>
                  <a:cubicBezTo>
                    <a:pt x="4855" y="47927"/>
                    <a:pt x="84" y="47927"/>
                    <a:pt x="84" y="52862"/>
                  </a:cubicBezTo>
                  <a:cubicBezTo>
                    <a:pt x="84" y="57796"/>
                    <a:pt x="4855" y="57796"/>
                    <a:pt x="8370" y="57796"/>
                  </a:cubicBezTo>
                  <a:lnTo>
                    <a:pt x="158782" y="57796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B4B4C4-C3ED-0630-59B2-7945772700B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05513" y="4911024"/>
              <a:ext cx="178284" cy="179368"/>
            </a:xfrm>
            <a:custGeom>
              <a:avLst/>
              <a:gdLst>
                <a:gd name="connsiteX0" fmla="*/ 178379 w 178284"/>
                <a:gd name="connsiteY0" fmla="*/ 2530 h 179368"/>
                <a:gd name="connsiteX1" fmla="*/ 175616 w 178284"/>
                <a:gd name="connsiteY1" fmla="*/ 63 h 179368"/>
                <a:gd name="connsiteX2" fmla="*/ 171850 w 178284"/>
                <a:gd name="connsiteY2" fmla="*/ 3023 h 179368"/>
                <a:gd name="connsiteX3" fmla="*/ 154272 w 178284"/>
                <a:gd name="connsiteY3" fmla="*/ 22021 h 179368"/>
                <a:gd name="connsiteX4" fmla="*/ 112589 w 178284"/>
                <a:gd name="connsiteY4" fmla="*/ 63 h 179368"/>
                <a:gd name="connsiteX5" fmla="*/ 94 w 178284"/>
                <a:gd name="connsiteY5" fmla="*/ 111829 h 179368"/>
                <a:gd name="connsiteX6" fmla="*/ 68144 w 178284"/>
                <a:gd name="connsiteY6" fmla="*/ 179432 h 179368"/>
                <a:gd name="connsiteX7" fmla="*/ 122382 w 178284"/>
                <a:gd name="connsiteY7" fmla="*/ 158213 h 179368"/>
                <a:gd name="connsiteX8" fmla="*/ 150004 w 178284"/>
                <a:gd name="connsiteY8" fmla="*/ 114790 h 179368"/>
                <a:gd name="connsiteX9" fmla="*/ 146990 w 178284"/>
                <a:gd name="connsiteY9" fmla="*/ 112323 h 179368"/>
                <a:gd name="connsiteX10" fmla="*/ 143726 w 178284"/>
                <a:gd name="connsiteY10" fmla="*/ 114790 h 179368"/>
                <a:gd name="connsiteX11" fmla="*/ 118365 w 178284"/>
                <a:gd name="connsiteY11" fmla="*/ 153772 h 179368"/>
                <a:gd name="connsiteX12" fmla="*/ 72161 w 178284"/>
                <a:gd name="connsiteY12" fmla="*/ 171783 h 179368"/>
                <a:gd name="connsiteX13" fmla="*/ 22945 w 178284"/>
                <a:gd name="connsiteY13" fmla="*/ 120464 h 179368"/>
                <a:gd name="connsiteX14" fmla="*/ 53328 w 178284"/>
                <a:gd name="connsiteY14" fmla="*/ 37565 h 179368"/>
                <a:gd name="connsiteX15" fmla="*/ 114598 w 178284"/>
                <a:gd name="connsiteY15" fmla="*/ 7711 h 179368"/>
                <a:gd name="connsiteX16" fmla="*/ 155026 w 178284"/>
                <a:gd name="connsiteY16" fmla="*/ 55329 h 179368"/>
                <a:gd name="connsiteX17" fmla="*/ 154272 w 178284"/>
                <a:gd name="connsiteY17" fmla="*/ 67912 h 179368"/>
                <a:gd name="connsiteX18" fmla="*/ 158039 w 178284"/>
                <a:gd name="connsiteY18" fmla="*/ 70379 h 179368"/>
                <a:gd name="connsiteX19" fmla="*/ 162559 w 178284"/>
                <a:gd name="connsiteY19" fmla="*/ 65445 h 179368"/>
                <a:gd name="connsiteX20" fmla="*/ 178379 w 178284"/>
                <a:gd name="connsiteY20" fmla="*/ 2530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8284" h="179368">
                  <a:moveTo>
                    <a:pt x="178379" y="2530"/>
                  </a:moveTo>
                  <a:cubicBezTo>
                    <a:pt x="178379" y="1790"/>
                    <a:pt x="177876" y="63"/>
                    <a:pt x="175616" y="63"/>
                  </a:cubicBezTo>
                  <a:cubicBezTo>
                    <a:pt x="174863" y="63"/>
                    <a:pt x="174612" y="309"/>
                    <a:pt x="171850" y="3023"/>
                  </a:cubicBezTo>
                  <a:lnTo>
                    <a:pt x="154272" y="22021"/>
                  </a:lnTo>
                  <a:cubicBezTo>
                    <a:pt x="152013" y="18567"/>
                    <a:pt x="140462" y="63"/>
                    <a:pt x="112589" y="63"/>
                  </a:cubicBezTo>
                  <a:cubicBezTo>
                    <a:pt x="56593" y="63"/>
                    <a:pt x="94" y="54589"/>
                    <a:pt x="94" y="111829"/>
                  </a:cubicBezTo>
                  <a:cubicBezTo>
                    <a:pt x="94" y="152539"/>
                    <a:pt x="29725" y="179432"/>
                    <a:pt x="68144" y="179432"/>
                  </a:cubicBezTo>
                  <a:cubicBezTo>
                    <a:pt x="89990" y="179432"/>
                    <a:pt x="109074" y="169563"/>
                    <a:pt x="122382" y="158213"/>
                  </a:cubicBezTo>
                  <a:cubicBezTo>
                    <a:pt x="145735" y="137982"/>
                    <a:pt x="150004" y="115530"/>
                    <a:pt x="150004" y="114790"/>
                  </a:cubicBezTo>
                  <a:cubicBezTo>
                    <a:pt x="150004" y="112323"/>
                    <a:pt x="147493" y="112323"/>
                    <a:pt x="146990" y="112323"/>
                  </a:cubicBezTo>
                  <a:cubicBezTo>
                    <a:pt x="145484" y="112323"/>
                    <a:pt x="144228" y="112816"/>
                    <a:pt x="143726" y="114790"/>
                  </a:cubicBezTo>
                  <a:cubicBezTo>
                    <a:pt x="141466" y="121945"/>
                    <a:pt x="135691" y="139462"/>
                    <a:pt x="118365" y="153772"/>
                  </a:cubicBezTo>
                  <a:cubicBezTo>
                    <a:pt x="101038" y="167589"/>
                    <a:pt x="85219" y="171783"/>
                    <a:pt x="72161" y="171783"/>
                  </a:cubicBezTo>
                  <a:cubicBezTo>
                    <a:pt x="49562" y="171783"/>
                    <a:pt x="22945" y="158954"/>
                    <a:pt x="22945" y="120464"/>
                  </a:cubicBezTo>
                  <a:cubicBezTo>
                    <a:pt x="22945" y="106401"/>
                    <a:pt x="28218" y="66432"/>
                    <a:pt x="53328" y="37565"/>
                  </a:cubicBezTo>
                  <a:cubicBezTo>
                    <a:pt x="68646" y="20047"/>
                    <a:pt x="92250" y="7711"/>
                    <a:pt x="114598" y="7711"/>
                  </a:cubicBezTo>
                  <a:cubicBezTo>
                    <a:pt x="140211" y="7711"/>
                    <a:pt x="155026" y="26709"/>
                    <a:pt x="155026" y="55329"/>
                  </a:cubicBezTo>
                  <a:cubicBezTo>
                    <a:pt x="155026" y="65198"/>
                    <a:pt x="154272" y="65445"/>
                    <a:pt x="154272" y="67912"/>
                  </a:cubicBezTo>
                  <a:cubicBezTo>
                    <a:pt x="154272" y="70379"/>
                    <a:pt x="157035" y="70379"/>
                    <a:pt x="158039" y="70379"/>
                  </a:cubicBezTo>
                  <a:cubicBezTo>
                    <a:pt x="161303" y="70379"/>
                    <a:pt x="161303" y="69886"/>
                    <a:pt x="162559" y="65445"/>
                  </a:cubicBezTo>
                  <a:lnTo>
                    <a:pt x="178379" y="2530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968A84E-5AE6-0C01-9674-81B64425C7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00684" y="4975912"/>
              <a:ext cx="107472" cy="111766"/>
            </a:xfrm>
            <a:custGeom>
              <a:avLst/>
              <a:gdLst>
                <a:gd name="connsiteX0" fmla="*/ 107575 w 107472"/>
                <a:gd name="connsiteY0" fmla="*/ 41759 h 111766"/>
                <a:gd name="connsiteX1" fmla="*/ 67398 w 107472"/>
                <a:gd name="connsiteY1" fmla="*/ 63 h 111766"/>
                <a:gd name="connsiteX2" fmla="*/ 102 w 107472"/>
                <a:gd name="connsiteY2" fmla="*/ 70133 h 111766"/>
                <a:gd name="connsiteX3" fmla="*/ 40279 w 107472"/>
                <a:gd name="connsiteY3" fmla="*/ 111829 h 111766"/>
                <a:gd name="connsiteX4" fmla="*/ 107575 w 107472"/>
                <a:gd name="connsiteY4" fmla="*/ 41759 h 111766"/>
                <a:gd name="connsiteX5" fmla="*/ 40530 w 107472"/>
                <a:gd name="connsiteY5" fmla="*/ 106401 h 111766"/>
                <a:gd name="connsiteX6" fmla="*/ 18684 w 107472"/>
                <a:gd name="connsiteY6" fmla="*/ 79508 h 111766"/>
                <a:gd name="connsiteX7" fmla="*/ 33248 w 107472"/>
                <a:gd name="connsiteY7" fmla="*/ 28189 h 111766"/>
                <a:gd name="connsiteX8" fmla="*/ 67147 w 107472"/>
                <a:gd name="connsiteY8" fmla="*/ 5491 h 111766"/>
                <a:gd name="connsiteX9" fmla="*/ 89244 w 107472"/>
                <a:gd name="connsiteY9" fmla="*/ 32137 h 111766"/>
                <a:gd name="connsiteX10" fmla="*/ 74680 w 107472"/>
                <a:gd name="connsiteY10" fmla="*/ 83702 h 111766"/>
                <a:gd name="connsiteX11" fmla="*/ 40530 w 107472"/>
                <a:gd name="connsiteY11" fmla="*/ 106401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472" h="111766">
                  <a:moveTo>
                    <a:pt x="107575" y="41759"/>
                  </a:moveTo>
                  <a:cubicBezTo>
                    <a:pt x="107575" y="16100"/>
                    <a:pt x="89998" y="63"/>
                    <a:pt x="67398" y="63"/>
                  </a:cubicBezTo>
                  <a:cubicBezTo>
                    <a:pt x="33750" y="63"/>
                    <a:pt x="102" y="35098"/>
                    <a:pt x="102" y="70133"/>
                  </a:cubicBezTo>
                  <a:cubicBezTo>
                    <a:pt x="102" y="94558"/>
                    <a:pt x="16926" y="111829"/>
                    <a:pt x="40279" y="111829"/>
                  </a:cubicBezTo>
                  <a:cubicBezTo>
                    <a:pt x="73676" y="111829"/>
                    <a:pt x="107575" y="77781"/>
                    <a:pt x="107575" y="41759"/>
                  </a:cubicBezTo>
                  <a:close/>
                  <a:moveTo>
                    <a:pt x="40530" y="106401"/>
                  </a:moveTo>
                  <a:cubicBezTo>
                    <a:pt x="29732" y="106401"/>
                    <a:pt x="18684" y="98753"/>
                    <a:pt x="18684" y="79508"/>
                  </a:cubicBezTo>
                  <a:cubicBezTo>
                    <a:pt x="18684" y="67419"/>
                    <a:pt x="25213" y="40772"/>
                    <a:pt x="33248" y="28189"/>
                  </a:cubicBezTo>
                  <a:cubicBezTo>
                    <a:pt x="45803" y="9192"/>
                    <a:pt x="60116" y="5491"/>
                    <a:pt x="67147" y="5491"/>
                  </a:cubicBezTo>
                  <a:cubicBezTo>
                    <a:pt x="81711" y="5491"/>
                    <a:pt x="89244" y="17334"/>
                    <a:pt x="89244" y="32137"/>
                  </a:cubicBezTo>
                  <a:cubicBezTo>
                    <a:pt x="89244" y="41759"/>
                    <a:pt x="84222" y="67665"/>
                    <a:pt x="74680" y="83702"/>
                  </a:cubicBezTo>
                  <a:cubicBezTo>
                    <a:pt x="65892" y="98013"/>
                    <a:pt x="52081" y="106401"/>
                    <a:pt x="40530" y="106401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BBEF92D-F04D-0C78-768B-5CB1717D068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19386" y="4975912"/>
              <a:ext cx="205654" cy="111766"/>
            </a:xfrm>
            <a:custGeom>
              <a:avLst/>
              <a:gdLst>
                <a:gd name="connsiteX0" fmla="*/ 14922 w 205654"/>
                <a:gd name="connsiteY0" fmla="*/ 94558 h 111766"/>
                <a:gd name="connsiteX1" fmla="*/ 12662 w 205654"/>
                <a:gd name="connsiteY1" fmla="*/ 105168 h 111766"/>
                <a:gd name="connsiteX2" fmla="*/ 19944 w 205654"/>
                <a:gd name="connsiteY2" fmla="*/ 111829 h 111766"/>
                <a:gd name="connsiteX3" fmla="*/ 29235 w 205654"/>
                <a:gd name="connsiteY3" fmla="*/ 104921 h 111766"/>
                <a:gd name="connsiteX4" fmla="*/ 34006 w 205654"/>
                <a:gd name="connsiteY4" fmla="*/ 86663 h 111766"/>
                <a:gd name="connsiteX5" fmla="*/ 39530 w 205654"/>
                <a:gd name="connsiteY5" fmla="*/ 64458 h 111766"/>
                <a:gd name="connsiteX6" fmla="*/ 43799 w 205654"/>
                <a:gd name="connsiteY6" fmla="*/ 47927 h 111766"/>
                <a:gd name="connsiteX7" fmla="*/ 47063 w 205654"/>
                <a:gd name="connsiteY7" fmla="*/ 35591 h 111766"/>
                <a:gd name="connsiteX8" fmla="*/ 87994 w 205654"/>
                <a:gd name="connsiteY8" fmla="*/ 5491 h 111766"/>
                <a:gd name="connsiteX9" fmla="*/ 101553 w 205654"/>
                <a:gd name="connsiteY9" fmla="*/ 22761 h 111766"/>
                <a:gd name="connsiteX10" fmla="*/ 97787 w 205654"/>
                <a:gd name="connsiteY10" fmla="*/ 43240 h 111766"/>
                <a:gd name="connsiteX11" fmla="*/ 90756 w 205654"/>
                <a:gd name="connsiteY11" fmla="*/ 71860 h 111766"/>
                <a:gd name="connsiteX12" fmla="*/ 85734 w 205654"/>
                <a:gd name="connsiteY12" fmla="*/ 90611 h 111766"/>
                <a:gd name="connsiteX13" fmla="*/ 82469 w 205654"/>
                <a:gd name="connsiteY13" fmla="*/ 105168 h 111766"/>
                <a:gd name="connsiteX14" fmla="*/ 89751 w 205654"/>
                <a:gd name="connsiteY14" fmla="*/ 111829 h 111766"/>
                <a:gd name="connsiteX15" fmla="*/ 101051 w 205654"/>
                <a:gd name="connsiteY15" fmla="*/ 97766 h 111766"/>
                <a:gd name="connsiteX16" fmla="*/ 116117 w 205654"/>
                <a:gd name="connsiteY16" fmla="*/ 38305 h 111766"/>
                <a:gd name="connsiteX17" fmla="*/ 157549 w 205654"/>
                <a:gd name="connsiteY17" fmla="*/ 5491 h 111766"/>
                <a:gd name="connsiteX18" fmla="*/ 171109 w 205654"/>
                <a:gd name="connsiteY18" fmla="*/ 22761 h 111766"/>
                <a:gd name="connsiteX19" fmla="*/ 155541 w 205654"/>
                <a:gd name="connsiteY19" fmla="*/ 78028 h 111766"/>
                <a:gd name="connsiteX20" fmla="*/ 152276 w 205654"/>
                <a:gd name="connsiteY20" fmla="*/ 91598 h 111766"/>
                <a:gd name="connsiteX21" fmla="*/ 172867 w 205654"/>
                <a:gd name="connsiteY21" fmla="*/ 111829 h 111766"/>
                <a:gd name="connsiteX22" fmla="*/ 205762 w 205654"/>
                <a:gd name="connsiteY22" fmla="*/ 73833 h 111766"/>
                <a:gd name="connsiteX23" fmla="*/ 202748 w 205654"/>
                <a:gd name="connsiteY23" fmla="*/ 71366 h 111766"/>
                <a:gd name="connsiteX24" fmla="*/ 198982 w 205654"/>
                <a:gd name="connsiteY24" fmla="*/ 75807 h 111766"/>
                <a:gd name="connsiteX25" fmla="*/ 173369 w 205654"/>
                <a:gd name="connsiteY25" fmla="*/ 106401 h 111766"/>
                <a:gd name="connsiteX26" fmla="*/ 167343 w 205654"/>
                <a:gd name="connsiteY26" fmla="*/ 98259 h 111766"/>
                <a:gd name="connsiteX27" fmla="*/ 171862 w 205654"/>
                <a:gd name="connsiteY27" fmla="*/ 80742 h 111766"/>
                <a:gd name="connsiteX28" fmla="*/ 187180 w 205654"/>
                <a:gd name="connsiteY28" fmla="*/ 26462 h 111766"/>
                <a:gd name="connsiteX29" fmla="*/ 158303 w 205654"/>
                <a:gd name="connsiteY29" fmla="*/ 63 h 111766"/>
                <a:gd name="connsiteX30" fmla="*/ 117373 w 205654"/>
                <a:gd name="connsiteY30" fmla="*/ 23995 h 111766"/>
                <a:gd name="connsiteX31" fmla="*/ 109337 w 205654"/>
                <a:gd name="connsiteY31" fmla="*/ 6478 h 111766"/>
                <a:gd name="connsiteX32" fmla="*/ 88747 w 205654"/>
                <a:gd name="connsiteY32" fmla="*/ 63 h 111766"/>
                <a:gd name="connsiteX33" fmla="*/ 49575 w 205654"/>
                <a:gd name="connsiteY33" fmla="*/ 21528 h 111766"/>
                <a:gd name="connsiteX34" fmla="*/ 26473 w 205654"/>
                <a:gd name="connsiteY34" fmla="*/ 63 h 111766"/>
                <a:gd name="connsiteX35" fmla="*/ 7891 w 205654"/>
                <a:gd name="connsiteY35" fmla="*/ 14126 h 111766"/>
                <a:gd name="connsiteX36" fmla="*/ 107 w 205654"/>
                <a:gd name="connsiteY36" fmla="*/ 38058 h 111766"/>
                <a:gd name="connsiteX37" fmla="*/ 3120 w 205654"/>
                <a:gd name="connsiteY37" fmla="*/ 40526 h 111766"/>
                <a:gd name="connsiteX38" fmla="*/ 7389 w 205654"/>
                <a:gd name="connsiteY38" fmla="*/ 34851 h 111766"/>
                <a:gd name="connsiteX39" fmla="*/ 25720 w 205654"/>
                <a:gd name="connsiteY39" fmla="*/ 5491 h 111766"/>
                <a:gd name="connsiteX40" fmla="*/ 33504 w 205654"/>
                <a:gd name="connsiteY40" fmla="*/ 16840 h 111766"/>
                <a:gd name="connsiteX41" fmla="*/ 29486 w 205654"/>
                <a:gd name="connsiteY41" fmla="*/ 37565 h 111766"/>
                <a:gd name="connsiteX42" fmla="*/ 14922 w 205654"/>
                <a:gd name="connsiteY42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5654" h="111766">
                  <a:moveTo>
                    <a:pt x="14922" y="94558"/>
                  </a:moveTo>
                  <a:cubicBezTo>
                    <a:pt x="14169" y="98259"/>
                    <a:pt x="12662" y="103934"/>
                    <a:pt x="12662" y="105168"/>
                  </a:cubicBezTo>
                  <a:cubicBezTo>
                    <a:pt x="12662" y="109609"/>
                    <a:pt x="16178" y="111829"/>
                    <a:pt x="19944" y="111829"/>
                  </a:cubicBezTo>
                  <a:cubicBezTo>
                    <a:pt x="22957" y="111829"/>
                    <a:pt x="27477" y="109855"/>
                    <a:pt x="29235" y="104921"/>
                  </a:cubicBezTo>
                  <a:cubicBezTo>
                    <a:pt x="29486" y="104427"/>
                    <a:pt x="32499" y="92831"/>
                    <a:pt x="34006" y="86663"/>
                  </a:cubicBezTo>
                  <a:lnTo>
                    <a:pt x="39530" y="64458"/>
                  </a:lnTo>
                  <a:cubicBezTo>
                    <a:pt x="41037" y="59030"/>
                    <a:pt x="42544" y="53602"/>
                    <a:pt x="43799" y="47927"/>
                  </a:cubicBezTo>
                  <a:cubicBezTo>
                    <a:pt x="44804" y="43733"/>
                    <a:pt x="46812" y="36578"/>
                    <a:pt x="47063" y="35591"/>
                  </a:cubicBezTo>
                  <a:cubicBezTo>
                    <a:pt x="50830" y="27943"/>
                    <a:pt x="64139" y="5491"/>
                    <a:pt x="87994" y="5491"/>
                  </a:cubicBezTo>
                  <a:cubicBezTo>
                    <a:pt x="99293" y="5491"/>
                    <a:pt x="101553" y="14620"/>
                    <a:pt x="101553" y="22761"/>
                  </a:cubicBezTo>
                  <a:cubicBezTo>
                    <a:pt x="101553" y="28930"/>
                    <a:pt x="99795" y="35838"/>
                    <a:pt x="97787" y="43240"/>
                  </a:cubicBezTo>
                  <a:lnTo>
                    <a:pt x="90756" y="71860"/>
                  </a:lnTo>
                  <a:lnTo>
                    <a:pt x="85734" y="90611"/>
                  </a:lnTo>
                  <a:cubicBezTo>
                    <a:pt x="84729" y="95545"/>
                    <a:pt x="82469" y="103934"/>
                    <a:pt x="82469" y="105168"/>
                  </a:cubicBezTo>
                  <a:cubicBezTo>
                    <a:pt x="82469" y="109609"/>
                    <a:pt x="85985" y="111829"/>
                    <a:pt x="89751" y="111829"/>
                  </a:cubicBezTo>
                  <a:cubicBezTo>
                    <a:pt x="97536" y="111829"/>
                    <a:pt x="99042" y="105661"/>
                    <a:pt x="101051" y="97766"/>
                  </a:cubicBezTo>
                  <a:cubicBezTo>
                    <a:pt x="104566" y="83949"/>
                    <a:pt x="113857" y="47927"/>
                    <a:pt x="116117" y="38305"/>
                  </a:cubicBezTo>
                  <a:cubicBezTo>
                    <a:pt x="116871" y="35098"/>
                    <a:pt x="130179" y="5491"/>
                    <a:pt x="157549" y="5491"/>
                  </a:cubicBezTo>
                  <a:cubicBezTo>
                    <a:pt x="168347" y="5491"/>
                    <a:pt x="171109" y="13879"/>
                    <a:pt x="171109" y="22761"/>
                  </a:cubicBezTo>
                  <a:cubicBezTo>
                    <a:pt x="171109" y="36825"/>
                    <a:pt x="160563" y="64951"/>
                    <a:pt x="155541" y="78028"/>
                  </a:cubicBezTo>
                  <a:cubicBezTo>
                    <a:pt x="153281" y="83949"/>
                    <a:pt x="152276" y="86663"/>
                    <a:pt x="152276" y="91598"/>
                  </a:cubicBezTo>
                  <a:cubicBezTo>
                    <a:pt x="152276" y="103194"/>
                    <a:pt x="161065" y="111829"/>
                    <a:pt x="172867" y="111829"/>
                  </a:cubicBezTo>
                  <a:cubicBezTo>
                    <a:pt x="196471" y="111829"/>
                    <a:pt x="205762" y="75807"/>
                    <a:pt x="205762" y="73833"/>
                  </a:cubicBezTo>
                  <a:cubicBezTo>
                    <a:pt x="205762" y="71366"/>
                    <a:pt x="203502" y="71366"/>
                    <a:pt x="202748" y="71366"/>
                  </a:cubicBezTo>
                  <a:cubicBezTo>
                    <a:pt x="200237" y="71366"/>
                    <a:pt x="200237" y="72106"/>
                    <a:pt x="198982" y="75807"/>
                  </a:cubicBezTo>
                  <a:cubicBezTo>
                    <a:pt x="195215" y="88884"/>
                    <a:pt x="187180" y="106401"/>
                    <a:pt x="173369" y="106401"/>
                  </a:cubicBezTo>
                  <a:cubicBezTo>
                    <a:pt x="169100" y="106401"/>
                    <a:pt x="167343" y="103934"/>
                    <a:pt x="167343" y="98259"/>
                  </a:cubicBezTo>
                  <a:cubicBezTo>
                    <a:pt x="167343" y="92091"/>
                    <a:pt x="169603" y="86170"/>
                    <a:pt x="171862" y="80742"/>
                  </a:cubicBezTo>
                  <a:cubicBezTo>
                    <a:pt x="176633" y="67912"/>
                    <a:pt x="187180" y="40526"/>
                    <a:pt x="187180" y="26462"/>
                  </a:cubicBezTo>
                  <a:cubicBezTo>
                    <a:pt x="187180" y="10425"/>
                    <a:pt x="177136" y="63"/>
                    <a:pt x="158303" y="63"/>
                  </a:cubicBezTo>
                  <a:cubicBezTo>
                    <a:pt x="139470" y="63"/>
                    <a:pt x="126664" y="10919"/>
                    <a:pt x="117373" y="23995"/>
                  </a:cubicBezTo>
                  <a:cubicBezTo>
                    <a:pt x="117122" y="20788"/>
                    <a:pt x="116368" y="12399"/>
                    <a:pt x="109337" y="6478"/>
                  </a:cubicBezTo>
                  <a:cubicBezTo>
                    <a:pt x="103060" y="1296"/>
                    <a:pt x="95024" y="63"/>
                    <a:pt x="88747" y="63"/>
                  </a:cubicBezTo>
                  <a:cubicBezTo>
                    <a:pt x="66147" y="63"/>
                    <a:pt x="53843" y="15853"/>
                    <a:pt x="49575" y="21528"/>
                  </a:cubicBezTo>
                  <a:cubicBezTo>
                    <a:pt x="48319" y="7465"/>
                    <a:pt x="37773" y="63"/>
                    <a:pt x="26473" y="63"/>
                  </a:cubicBezTo>
                  <a:cubicBezTo>
                    <a:pt x="14922" y="63"/>
                    <a:pt x="10151" y="9685"/>
                    <a:pt x="7891" y="14126"/>
                  </a:cubicBezTo>
                  <a:cubicBezTo>
                    <a:pt x="3371" y="22761"/>
                    <a:pt x="107" y="37318"/>
                    <a:pt x="107" y="38058"/>
                  </a:cubicBezTo>
                  <a:cubicBezTo>
                    <a:pt x="107" y="40526"/>
                    <a:pt x="2618" y="40526"/>
                    <a:pt x="3120" y="40526"/>
                  </a:cubicBezTo>
                  <a:cubicBezTo>
                    <a:pt x="5631" y="40526"/>
                    <a:pt x="5882" y="40279"/>
                    <a:pt x="7389" y="34851"/>
                  </a:cubicBezTo>
                  <a:cubicBezTo>
                    <a:pt x="11658" y="17334"/>
                    <a:pt x="16680" y="5491"/>
                    <a:pt x="25720" y="5491"/>
                  </a:cubicBezTo>
                  <a:cubicBezTo>
                    <a:pt x="29737" y="5491"/>
                    <a:pt x="33504" y="7465"/>
                    <a:pt x="33504" y="16840"/>
                  </a:cubicBezTo>
                  <a:cubicBezTo>
                    <a:pt x="33504" y="22021"/>
                    <a:pt x="32751" y="24735"/>
                    <a:pt x="29486" y="37565"/>
                  </a:cubicBezTo>
                  <a:lnTo>
                    <a:pt x="14922" y="9455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00625E-49AD-D26A-A373-1AF16ED8410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57437" y="4899921"/>
              <a:ext cx="58256" cy="246724"/>
            </a:xfrm>
            <a:custGeom>
              <a:avLst/>
              <a:gdLst>
                <a:gd name="connsiteX0" fmla="*/ 58372 w 58256"/>
                <a:gd name="connsiteY0" fmla="*/ 244320 h 246724"/>
                <a:gd name="connsiteX1" fmla="*/ 54103 w 58256"/>
                <a:gd name="connsiteY1" fmla="*/ 238892 h 246724"/>
                <a:gd name="connsiteX2" fmla="*/ 14680 w 58256"/>
                <a:gd name="connsiteY2" fmla="*/ 123425 h 246724"/>
                <a:gd name="connsiteX3" fmla="*/ 55108 w 58256"/>
                <a:gd name="connsiteY3" fmla="*/ 6724 h 246724"/>
                <a:gd name="connsiteX4" fmla="*/ 58372 w 58256"/>
                <a:gd name="connsiteY4" fmla="*/ 2530 h 246724"/>
                <a:gd name="connsiteX5" fmla="*/ 55861 w 58256"/>
                <a:gd name="connsiteY5" fmla="*/ 63 h 246724"/>
                <a:gd name="connsiteX6" fmla="*/ 15935 w 58256"/>
                <a:gd name="connsiteY6" fmla="*/ 48174 h 246724"/>
                <a:gd name="connsiteX7" fmla="*/ 116 w 58256"/>
                <a:gd name="connsiteY7" fmla="*/ 123425 h 246724"/>
                <a:gd name="connsiteX8" fmla="*/ 16689 w 58256"/>
                <a:gd name="connsiteY8" fmla="*/ 200403 h 246724"/>
                <a:gd name="connsiteX9" fmla="*/ 55861 w 58256"/>
                <a:gd name="connsiteY9" fmla="*/ 246788 h 246724"/>
                <a:gd name="connsiteX10" fmla="*/ 58372 w 58256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56" h="246724">
                  <a:moveTo>
                    <a:pt x="58372" y="244320"/>
                  </a:moveTo>
                  <a:cubicBezTo>
                    <a:pt x="58372" y="243580"/>
                    <a:pt x="58372" y="243087"/>
                    <a:pt x="54103" y="238892"/>
                  </a:cubicBezTo>
                  <a:cubicBezTo>
                    <a:pt x="22715" y="207805"/>
                    <a:pt x="14680" y="161174"/>
                    <a:pt x="14680" y="123425"/>
                  </a:cubicBezTo>
                  <a:cubicBezTo>
                    <a:pt x="14680" y="80495"/>
                    <a:pt x="24222" y="37565"/>
                    <a:pt x="55108" y="6724"/>
                  </a:cubicBezTo>
                  <a:cubicBezTo>
                    <a:pt x="58372" y="3764"/>
                    <a:pt x="58372" y="3270"/>
                    <a:pt x="58372" y="2530"/>
                  </a:cubicBezTo>
                  <a:cubicBezTo>
                    <a:pt x="58372" y="803"/>
                    <a:pt x="57368" y="63"/>
                    <a:pt x="55861" y="63"/>
                  </a:cubicBezTo>
                  <a:cubicBezTo>
                    <a:pt x="53350" y="63"/>
                    <a:pt x="30750" y="16840"/>
                    <a:pt x="15935" y="48174"/>
                  </a:cubicBezTo>
                  <a:cubicBezTo>
                    <a:pt x="3129" y="75314"/>
                    <a:pt x="116" y="102700"/>
                    <a:pt x="116" y="123425"/>
                  </a:cubicBezTo>
                  <a:cubicBezTo>
                    <a:pt x="116" y="142670"/>
                    <a:pt x="2878" y="172523"/>
                    <a:pt x="16689" y="200403"/>
                  </a:cubicBezTo>
                  <a:cubicBezTo>
                    <a:pt x="31755" y="230750"/>
                    <a:pt x="53350" y="246788"/>
                    <a:pt x="55861" y="246788"/>
                  </a:cubicBezTo>
                  <a:cubicBezTo>
                    <a:pt x="57368" y="246788"/>
                    <a:pt x="58372" y="246047"/>
                    <a:pt x="58372" y="244320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7B89FDC-7AB9-2882-E050-A223195EC5F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737512" y="4975912"/>
              <a:ext cx="205654" cy="111766"/>
            </a:xfrm>
            <a:custGeom>
              <a:avLst/>
              <a:gdLst>
                <a:gd name="connsiteX0" fmla="*/ 14935 w 205654"/>
                <a:gd name="connsiteY0" fmla="*/ 94558 h 111766"/>
                <a:gd name="connsiteX1" fmla="*/ 12675 w 205654"/>
                <a:gd name="connsiteY1" fmla="*/ 105168 h 111766"/>
                <a:gd name="connsiteX2" fmla="*/ 19957 w 205654"/>
                <a:gd name="connsiteY2" fmla="*/ 111829 h 111766"/>
                <a:gd name="connsiteX3" fmla="*/ 29248 w 205654"/>
                <a:gd name="connsiteY3" fmla="*/ 104921 h 111766"/>
                <a:gd name="connsiteX4" fmla="*/ 34019 w 205654"/>
                <a:gd name="connsiteY4" fmla="*/ 86663 h 111766"/>
                <a:gd name="connsiteX5" fmla="*/ 39543 w 205654"/>
                <a:gd name="connsiteY5" fmla="*/ 64458 h 111766"/>
                <a:gd name="connsiteX6" fmla="*/ 43812 w 205654"/>
                <a:gd name="connsiteY6" fmla="*/ 47927 h 111766"/>
                <a:gd name="connsiteX7" fmla="*/ 47076 w 205654"/>
                <a:gd name="connsiteY7" fmla="*/ 35591 h 111766"/>
                <a:gd name="connsiteX8" fmla="*/ 88006 w 205654"/>
                <a:gd name="connsiteY8" fmla="*/ 5491 h 111766"/>
                <a:gd name="connsiteX9" fmla="*/ 101566 w 205654"/>
                <a:gd name="connsiteY9" fmla="*/ 22761 h 111766"/>
                <a:gd name="connsiteX10" fmla="*/ 97799 w 205654"/>
                <a:gd name="connsiteY10" fmla="*/ 43240 h 111766"/>
                <a:gd name="connsiteX11" fmla="*/ 90768 w 205654"/>
                <a:gd name="connsiteY11" fmla="*/ 71860 h 111766"/>
                <a:gd name="connsiteX12" fmla="*/ 85746 w 205654"/>
                <a:gd name="connsiteY12" fmla="*/ 90611 h 111766"/>
                <a:gd name="connsiteX13" fmla="*/ 82482 w 205654"/>
                <a:gd name="connsiteY13" fmla="*/ 105168 h 111766"/>
                <a:gd name="connsiteX14" fmla="*/ 89764 w 205654"/>
                <a:gd name="connsiteY14" fmla="*/ 111829 h 111766"/>
                <a:gd name="connsiteX15" fmla="*/ 101064 w 205654"/>
                <a:gd name="connsiteY15" fmla="*/ 97766 h 111766"/>
                <a:gd name="connsiteX16" fmla="*/ 116130 w 205654"/>
                <a:gd name="connsiteY16" fmla="*/ 38305 h 111766"/>
                <a:gd name="connsiteX17" fmla="*/ 157562 w 205654"/>
                <a:gd name="connsiteY17" fmla="*/ 5491 h 111766"/>
                <a:gd name="connsiteX18" fmla="*/ 171122 w 205654"/>
                <a:gd name="connsiteY18" fmla="*/ 22761 h 111766"/>
                <a:gd name="connsiteX19" fmla="*/ 155553 w 205654"/>
                <a:gd name="connsiteY19" fmla="*/ 78028 h 111766"/>
                <a:gd name="connsiteX20" fmla="*/ 152289 w 205654"/>
                <a:gd name="connsiteY20" fmla="*/ 91598 h 111766"/>
                <a:gd name="connsiteX21" fmla="*/ 172879 w 205654"/>
                <a:gd name="connsiteY21" fmla="*/ 111829 h 111766"/>
                <a:gd name="connsiteX22" fmla="*/ 205774 w 205654"/>
                <a:gd name="connsiteY22" fmla="*/ 73833 h 111766"/>
                <a:gd name="connsiteX23" fmla="*/ 202761 w 205654"/>
                <a:gd name="connsiteY23" fmla="*/ 71366 h 111766"/>
                <a:gd name="connsiteX24" fmla="*/ 198994 w 205654"/>
                <a:gd name="connsiteY24" fmla="*/ 75807 h 111766"/>
                <a:gd name="connsiteX25" fmla="*/ 173382 w 205654"/>
                <a:gd name="connsiteY25" fmla="*/ 106401 h 111766"/>
                <a:gd name="connsiteX26" fmla="*/ 167355 w 205654"/>
                <a:gd name="connsiteY26" fmla="*/ 98259 h 111766"/>
                <a:gd name="connsiteX27" fmla="*/ 171875 w 205654"/>
                <a:gd name="connsiteY27" fmla="*/ 80742 h 111766"/>
                <a:gd name="connsiteX28" fmla="*/ 187192 w 205654"/>
                <a:gd name="connsiteY28" fmla="*/ 26462 h 111766"/>
                <a:gd name="connsiteX29" fmla="*/ 158315 w 205654"/>
                <a:gd name="connsiteY29" fmla="*/ 63 h 111766"/>
                <a:gd name="connsiteX30" fmla="*/ 117385 w 205654"/>
                <a:gd name="connsiteY30" fmla="*/ 23995 h 111766"/>
                <a:gd name="connsiteX31" fmla="*/ 109350 w 205654"/>
                <a:gd name="connsiteY31" fmla="*/ 6478 h 111766"/>
                <a:gd name="connsiteX32" fmla="*/ 88759 w 205654"/>
                <a:gd name="connsiteY32" fmla="*/ 63 h 111766"/>
                <a:gd name="connsiteX33" fmla="*/ 49587 w 205654"/>
                <a:gd name="connsiteY33" fmla="*/ 21528 h 111766"/>
                <a:gd name="connsiteX34" fmla="*/ 26486 w 205654"/>
                <a:gd name="connsiteY34" fmla="*/ 63 h 111766"/>
                <a:gd name="connsiteX35" fmla="*/ 7904 w 205654"/>
                <a:gd name="connsiteY35" fmla="*/ 14126 h 111766"/>
                <a:gd name="connsiteX36" fmla="*/ 120 w 205654"/>
                <a:gd name="connsiteY36" fmla="*/ 38058 h 111766"/>
                <a:gd name="connsiteX37" fmla="*/ 3133 w 205654"/>
                <a:gd name="connsiteY37" fmla="*/ 40526 h 111766"/>
                <a:gd name="connsiteX38" fmla="*/ 7402 w 205654"/>
                <a:gd name="connsiteY38" fmla="*/ 34851 h 111766"/>
                <a:gd name="connsiteX39" fmla="*/ 25732 w 205654"/>
                <a:gd name="connsiteY39" fmla="*/ 5491 h 111766"/>
                <a:gd name="connsiteX40" fmla="*/ 33516 w 205654"/>
                <a:gd name="connsiteY40" fmla="*/ 16840 h 111766"/>
                <a:gd name="connsiteX41" fmla="*/ 29499 w 205654"/>
                <a:gd name="connsiteY41" fmla="*/ 37565 h 111766"/>
                <a:gd name="connsiteX42" fmla="*/ 14935 w 205654"/>
                <a:gd name="connsiteY42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5654" h="111766">
                  <a:moveTo>
                    <a:pt x="14935" y="94558"/>
                  </a:moveTo>
                  <a:cubicBezTo>
                    <a:pt x="14181" y="98259"/>
                    <a:pt x="12675" y="103934"/>
                    <a:pt x="12675" y="105168"/>
                  </a:cubicBezTo>
                  <a:cubicBezTo>
                    <a:pt x="12675" y="109609"/>
                    <a:pt x="16190" y="111829"/>
                    <a:pt x="19957" y="111829"/>
                  </a:cubicBezTo>
                  <a:cubicBezTo>
                    <a:pt x="22970" y="111829"/>
                    <a:pt x="27490" y="109855"/>
                    <a:pt x="29248" y="104921"/>
                  </a:cubicBezTo>
                  <a:cubicBezTo>
                    <a:pt x="29499" y="104427"/>
                    <a:pt x="32512" y="92831"/>
                    <a:pt x="34019" y="86663"/>
                  </a:cubicBezTo>
                  <a:lnTo>
                    <a:pt x="39543" y="64458"/>
                  </a:lnTo>
                  <a:cubicBezTo>
                    <a:pt x="41050" y="59030"/>
                    <a:pt x="42556" y="53602"/>
                    <a:pt x="43812" y="47927"/>
                  </a:cubicBezTo>
                  <a:cubicBezTo>
                    <a:pt x="44816" y="43733"/>
                    <a:pt x="46825" y="36578"/>
                    <a:pt x="47076" y="35591"/>
                  </a:cubicBezTo>
                  <a:cubicBezTo>
                    <a:pt x="50843" y="27943"/>
                    <a:pt x="64151" y="5491"/>
                    <a:pt x="88006" y="5491"/>
                  </a:cubicBezTo>
                  <a:cubicBezTo>
                    <a:pt x="99306" y="5491"/>
                    <a:pt x="101566" y="14620"/>
                    <a:pt x="101566" y="22761"/>
                  </a:cubicBezTo>
                  <a:cubicBezTo>
                    <a:pt x="101566" y="28930"/>
                    <a:pt x="99808" y="35838"/>
                    <a:pt x="97799" y="43240"/>
                  </a:cubicBezTo>
                  <a:lnTo>
                    <a:pt x="90768" y="71860"/>
                  </a:lnTo>
                  <a:lnTo>
                    <a:pt x="85746" y="90611"/>
                  </a:lnTo>
                  <a:cubicBezTo>
                    <a:pt x="84742" y="95545"/>
                    <a:pt x="82482" y="103934"/>
                    <a:pt x="82482" y="105168"/>
                  </a:cubicBezTo>
                  <a:cubicBezTo>
                    <a:pt x="82482" y="109609"/>
                    <a:pt x="85997" y="111829"/>
                    <a:pt x="89764" y="111829"/>
                  </a:cubicBezTo>
                  <a:cubicBezTo>
                    <a:pt x="97548" y="111829"/>
                    <a:pt x="99055" y="105661"/>
                    <a:pt x="101064" y="97766"/>
                  </a:cubicBezTo>
                  <a:cubicBezTo>
                    <a:pt x="104579" y="83949"/>
                    <a:pt x="113870" y="47927"/>
                    <a:pt x="116130" y="38305"/>
                  </a:cubicBezTo>
                  <a:cubicBezTo>
                    <a:pt x="116883" y="35098"/>
                    <a:pt x="130192" y="5491"/>
                    <a:pt x="157562" y="5491"/>
                  </a:cubicBezTo>
                  <a:cubicBezTo>
                    <a:pt x="168360" y="5491"/>
                    <a:pt x="171122" y="13879"/>
                    <a:pt x="171122" y="22761"/>
                  </a:cubicBezTo>
                  <a:cubicBezTo>
                    <a:pt x="171122" y="36825"/>
                    <a:pt x="160575" y="64951"/>
                    <a:pt x="155553" y="78028"/>
                  </a:cubicBezTo>
                  <a:cubicBezTo>
                    <a:pt x="153293" y="83949"/>
                    <a:pt x="152289" y="86663"/>
                    <a:pt x="152289" y="91598"/>
                  </a:cubicBezTo>
                  <a:cubicBezTo>
                    <a:pt x="152289" y="103194"/>
                    <a:pt x="161078" y="111829"/>
                    <a:pt x="172879" y="111829"/>
                  </a:cubicBezTo>
                  <a:cubicBezTo>
                    <a:pt x="196483" y="111829"/>
                    <a:pt x="205774" y="75807"/>
                    <a:pt x="205774" y="73833"/>
                  </a:cubicBezTo>
                  <a:cubicBezTo>
                    <a:pt x="205774" y="71366"/>
                    <a:pt x="203514" y="71366"/>
                    <a:pt x="202761" y="71366"/>
                  </a:cubicBezTo>
                  <a:cubicBezTo>
                    <a:pt x="200250" y="71366"/>
                    <a:pt x="200250" y="72106"/>
                    <a:pt x="198994" y="75807"/>
                  </a:cubicBezTo>
                  <a:cubicBezTo>
                    <a:pt x="195228" y="88884"/>
                    <a:pt x="187192" y="106401"/>
                    <a:pt x="173382" y="106401"/>
                  </a:cubicBezTo>
                  <a:cubicBezTo>
                    <a:pt x="169113" y="106401"/>
                    <a:pt x="167355" y="103934"/>
                    <a:pt x="167355" y="98259"/>
                  </a:cubicBezTo>
                  <a:cubicBezTo>
                    <a:pt x="167355" y="92091"/>
                    <a:pt x="169615" y="86170"/>
                    <a:pt x="171875" y="80742"/>
                  </a:cubicBezTo>
                  <a:cubicBezTo>
                    <a:pt x="176646" y="67912"/>
                    <a:pt x="187192" y="40526"/>
                    <a:pt x="187192" y="26462"/>
                  </a:cubicBezTo>
                  <a:cubicBezTo>
                    <a:pt x="187192" y="10425"/>
                    <a:pt x="177148" y="63"/>
                    <a:pt x="158315" y="63"/>
                  </a:cubicBezTo>
                  <a:cubicBezTo>
                    <a:pt x="139483" y="63"/>
                    <a:pt x="126676" y="10919"/>
                    <a:pt x="117385" y="23995"/>
                  </a:cubicBezTo>
                  <a:cubicBezTo>
                    <a:pt x="117134" y="20788"/>
                    <a:pt x="116381" y="12399"/>
                    <a:pt x="109350" y="6478"/>
                  </a:cubicBezTo>
                  <a:cubicBezTo>
                    <a:pt x="103072" y="1296"/>
                    <a:pt x="95037" y="63"/>
                    <a:pt x="88759" y="63"/>
                  </a:cubicBezTo>
                  <a:cubicBezTo>
                    <a:pt x="66160" y="63"/>
                    <a:pt x="53856" y="15853"/>
                    <a:pt x="49587" y="21528"/>
                  </a:cubicBezTo>
                  <a:cubicBezTo>
                    <a:pt x="48332" y="7465"/>
                    <a:pt x="37785" y="63"/>
                    <a:pt x="26486" y="63"/>
                  </a:cubicBezTo>
                  <a:cubicBezTo>
                    <a:pt x="14935" y="63"/>
                    <a:pt x="10164" y="9685"/>
                    <a:pt x="7904" y="14126"/>
                  </a:cubicBezTo>
                  <a:cubicBezTo>
                    <a:pt x="3384" y="22761"/>
                    <a:pt x="120" y="37318"/>
                    <a:pt x="120" y="38058"/>
                  </a:cubicBezTo>
                  <a:cubicBezTo>
                    <a:pt x="120" y="40526"/>
                    <a:pt x="2631" y="40526"/>
                    <a:pt x="3133" y="40526"/>
                  </a:cubicBezTo>
                  <a:cubicBezTo>
                    <a:pt x="5644" y="40526"/>
                    <a:pt x="5895" y="40279"/>
                    <a:pt x="7402" y="34851"/>
                  </a:cubicBezTo>
                  <a:cubicBezTo>
                    <a:pt x="11670" y="17334"/>
                    <a:pt x="16692" y="5491"/>
                    <a:pt x="25732" y="5491"/>
                  </a:cubicBezTo>
                  <a:cubicBezTo>
                    <a:pt x="29750" y="5491"/>
                    <a:pt x="33516" y="7465"/>
                    <a:pt x="33516" y="16840"/>
                  </a:cubicBezTo>
                  <a:cubicBezTo>
                    <a:pt x="33516" y="22021"/>
                    <a:pt x="32763" y="24735"/>
                    <a:pt x="29499" y="37565"/>
                  </a:cubicBezTo>
                  <a:lnTo>
                    <a:pt x="14935" y="9455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42DA25-4715-33D9-F8E4-745DF2DF578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72298" y="4978626"/>
              <a:ext cx="27370" cy="153956"/>
            </a:xfrm>
            <a:custGeom>
              <a:avLst/>
              <a:gdLst>
                <a:gd name="connsiteX0" fmla="*/ 26745 w 27370"/>
                <a:gd name="connsiteY0" fmla="*/ 13139 h 153956"/>
                <a:gd name="connsiteX1" fmla="*/ 13437 w 27370"/>
                <a:gd name="connsiteY1" fmla="*/ 63 h 153956"/>
                <a:gd name="connsiteX2" fmla="*/ 128 w 27370"/>
                <a:gd name="connsiteY2" fmla="*/ 13139 h 153956"/>
                <a:gd name="connsiteX3" fmla="*/ 13437 w 27370"/>
                <a:gd name="connsiteY3" fmla="*/ 26216 h 153956"/>
                <a:gd name="connsiteX4" fmla="*/ 26745 w 27370"/>
                <a:gd name="connsiteY4" fmla="*/ 13139 h 153956"/>
                <a:gd name="connsiteX5" fmla="*/ 21974 w 27370"/>
                <a:gd name="connsiteY5" fmla="*/ 103687 h 153956"/>
                <a:gd name="connsiteX6" fmla="*/ 5904 w 27370"/>
                <a:gd name="connsiteY6" fmla="*/ 148098 h 153956"/>
                <a:gd name="connsiteX7" fmla="*/ 4146 w 27370"/>
                <a:gd name="connsiteY7" fmla="*/ 151305 h 153956"/>
                <a:gd name="connsiteX8" fmla="*/ 6657 w 27370"/>
                <a:gd name="connsiteY8" fmla="*/ 154019 h 153956"/>
                <a:gd name="connsiteX9" fmla="*/ 27499 w 27370"/>
                <a:gd name="connsiteY9" fmla="*/ 105661 h 153956"/>
                <a:gd name="connsiteX10" fmla="*/ 13437 w 27370"/>
                <a:gd name="connsiteY10" fmla="*/ 80248 h 153956"/>
                <a:gd name="connsiteX11" fmla="*/ 128 w 27370"/>
                <a:gd name="connsiteY11" fmla="*/ 93325 h 153956"/>
                <a:gd name="connsiteX12" fmla="*/ 13437 w 27370"/>
                <a:gd name="connsiteY12" fmla="*/ 106401 h 153956"/>
                <a:gd name="connsiteX13" fmla="*/ 15446 w 27370"/>
                <a:gd name="connsiteY13" fmla="*/ 106154 h 153956"/>
                <a:gd name="connsiteX14" fmla="*/ 21974 w 27370"/>
                <a:gd name="connsiteY14" fmla="*/ 103687 h 15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70" h="153956">
                  <a:moveTo>
                    <a:pt x="26745" y="13139"/>
                  </a:moveTo>
                  <a:cubicBezTo>
                    <a:pt x="26745" y="5984"/>
                    <a:pt x="20719" y="63"/>
                    <a:pt x="13437" y="63"/>
                  </a:cubicBezTo>
                  <a:cubicBezTo>
                    <a:pt x="6155" y="63"/>
                    <a:pt x="128" y="5984"/>
                    <a:pt x="128" y="13139"/>
                  </a:cubicBezTo>
                  <a:cubicBezTo>
                    <a:pt x="128" y="20294"/>
                    <a:pt x="6155" y="26216"/>
                    <a:pt x="13437" y="26216"/>
                  </a:cubicBezTo>
                  <a:cubicBezTo>
                    <a:pt x="20719" y="26216"/>
                    <a:pt x="26745" y="20294"/>
                    <a:pt x="26745" y="13139"/>
                  </a:cubicBezTo>
                  <a:close/>
                  <a:moveTo>
                    <a:pt x="21974" y="103687"/>
                  </a:moveTo>
                  <a:cubicBezTo>
                    <a:pt x="21974" y="110595"/>
                    <a:pt x="21974" y="129840"/>
                    <a:pt x="5904" y="148098"/>
                  </a:cubicBezTo>
                  <a:cubicBezTo>
                    <a:pt x="4146" y="150071"/>
                    <a:pt x="4146" y="150565"/>
                    <a:pt x="4146" y="151305"/>
                  </a:cubicBezTo>
                  <a:cubicBezTo>
                    <a:pt x="4146" y="153032"/>
                    <a:pt x="5402" y="154019"/>
                    <a:pt x="6657" y="154019"/>
                  </a:cubicBezTo>
                  <a:cubicBezTo>
                    <a:pt x="9419" y="154019"/>
                    <a:pt x="27499" y="134281"/>
                    <a:pt x="27499" y="105661"/>
                  </a:cubicBezTo>
                  <a:cubicBezTo>
                    <a:pt x="27499" y="98506"/>
                    <a:pt x="26997" y="80248"/>
                    <a:pt x="13437" y="80248"/>
                  </a:cubicBezTo>
                  <a:cubicBezTo>
                    <a:pt x="4648" y="80248"/>
                    <a:pt x="128" y="86910"/>
                    <a:pt x="128" y="93325"/>
                  </a:cubicBezTo>
                  <a:cubicBezTo>
                    <a:pt x="128" y="99740"/>
                    <a:pt x="4397" y="106401"/>
                    <a:pt x="13437" y="106401"/>
                  </a:cubicBezTo>
                  <a:cubicBezTo>
                    <a:pt x="14692" y="106401"/>
                    <a:pt x="15195" y="106401"/>
                    <a:pt x="15446" y="106154"/>
                  </a:cubicBezTo>
                  <a:cubicBezTo>
                    <a:pt x="17203" y="105908"/>
                    <a:pt x="19966" y="105414"/>
                    <a:pt x="21974" y="103687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DFEA611-E8B4-CCE8-D2E3-8EF0EAFDE8B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069586" y="4975912"/>
              <a:ext cx="102199" cy="111766"/>
            </a:xfrm>
            <a:custGeom>
              <a:avLst/>
              <a:gdLst>
                <a:gd name="connsiteX0" fmla="*/ 14948 w 102199"/>
                <a:gd name="connsiteY0" fmla="*/ 94558 h 111766"/>
                <a:gd name="connsiteX1" fmla="*/ 12688 w 102199"/>
                <a:gd name="connsiteY1" fmla="*/ 105168 h 111766"/>
                <a:gd name="connsiteX2" fmla="*/ 19970 w 102199"/>
                <a:gd name="connsiteY2" fmla="*/ 111829 h 111766"/>
                <a:gd name="connsiteX3" fmla="*/ 29261 w 102199"/>
                <a:gd name="connsiteY3" fmla="*/ 104921 h 111766"/>
                <a:gd name="connsiteX4" fmla="*/ 39305 w 102199"/>
                <a:gd name="connsiteY4" fmla="*/ 65938 h 111766"/>
                <a:gd name="connsiteX5" fmla="*/ 47340 w 102199"/>
                <a:gd name="connsiteY5" fmla="*/ 33864 h 111766"/>
                <a:gd name="connsiteX6" fmla="*/ 61402 w 102199"/>
                <a:gd name="connsiteY6" fmla="*/ 13633 h 111766"/>
                <a:gd name="connsiteX7" fmla="*/ 81491 w 102199"/>
                <a:gd name="connsiteY7" fmla="*/ 5491 h 111766"/>
                <a:gd name="connsiteX8" fmla="*/ 92037 w 102199"/>
                <a:gd name="connsiteY8" fmla="*/ 8451 h 111766"/>
                <a:gd name="connsiteX9" fmla="*/ 78980 w 102199"/>
                <a:gd name="connsiteY9" fmla="*/ 22021 h 111766"/>
                <a:gd name="connsiteX10" fmla="*/ 88522 w 102199"/>
                <a:gd name="connsiteY10" fmla="*/ 30657 h 111766"/>
                <a:gd name="connsiteX11" fmla="*/ 102332 w 102199"/>
                <a:gd name="connsiteY11" fmla="*/ 16100 h 111766"/>
                <a:gd name="connsiteX12" fmla="*/ 81491 w 102199"/>
                <a:gd name="connsiteY12" fmla="*/ 63 h 111766"/>
                <a:gd name="connsiteX13" fmla="*/ 49349 w 102199"/>
                <a:gd name="connsiteY13" fmla="*/ 19061 h 111766"/>
                <a:gd name="connsiteX14" fmla="*/ 26499 w 102199"/>
                <a:gd name="connsiteY14" fmla="*/ 63 h 111766"/>
                <a:gd name="connsiteX15" fmla="*/ 7917 w 102199"/>
                <a:gd name="connsiteY15" fmla="*/ 14126 h 111766"/>
                <a:gd name="connsiteX16" fmla="*/ 133 w 102199"/>
                <a:gd name="connsiteY16" fmla="*/ 38058 h 111766"/>
                <a:gd name="connsiteX17" fmla="*/ 3146 w 102199"/>
                <a:gd name="connsiteY17" fmla="*/ 40526 h 111766"/>
                <a:gd name="connsiteX18" fmla="*/ 7415 w 102199"/>
                <a:gd name="connsiteY18" fmla="*/ 34851 h 111766"/>
                <a:gd name="connsiteX19" fmla="*/ 25745 w 102199"/>
                <a:gd name="connsiteY19" fmla="*/ 5491 h 111766"/>
                <a:gd name="connsiteX20" fmla="*/ 33530 w 102199"/>
                <a:gd name="connsiteY20" fmla="*/ 16840 h 111766"/>
                <a:gd name="connsiteX21" fmla="*/ 29512 w 102199"/>
                <a:gd name="connsiteY21" fmla="*/ 37565 h 111766"/>
                <a:gd name="connsiteX22" fmla="*/ 14948 w 102199"/>
                <a:gd name="connsiteY22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199" h="111766">
                  <a:moveTo>
                    <a:pt x="14948" y="94558"/>
                  </a:moveTo>
                  <a:cubicBezTo>
                    <a:pt x="14195" y="98259"/>
                    <a:pt x="12688" y="103934"/>
                    <a:pt x="12688" y="105168"/>
                  </a:cubicBezTo>
                  <a:cubicBezTo>
                    <a:pt x="12688" y="109609"/>
                    <a:pt x="16203" y="111829"/>
                    <a:pt x="19970" y="111829"/>
                  </a:cubicBezTo>
                  <a:cubicBezTo>
                    <a:pt x="22983" y="111829"/>
                    <a:pt x="27503" y="109855"/>
                    <a:pt x="29261" y="104921"/>
                  </a:cubicBezTo>
                  <a:cubicBezTo>
                    <a:pt x="29763" y="103934"/>
                    <a:pt x="38301" y="70379"/>
                    <a:pt x="39305" y="65938"/>
                  </a:cubicBezTo>
                  <a:cubicBezTo>
                    <a:pt x="41314" y="57796"/>
                    <a:pt x="45834" y="40526"/>
                    <a:pt x="47340" y="33864"/>
                  </a:cubicBezTo>
                  <a:cubicBezTo>
                    <a:pt x="48345" y="30657"/>
                    <a:pt x="55376" y="19061"/>
                    <a:pt x="61402" y="13633"/>
                  </a:cubicBezTo>
                  <a:cubicBezTo>
                    <a:pt x="63411" y="11906"/>
                    <a:pt x="70693" y="5491"/>
                    <a:pt x="81491" y="5491"/>
                  </a:cubicBezTo>
                  <a:cubicBezTo>
                    <a:pt x="88019" y="5491"/>
                    <a:pt x="91786" y="8451"/>
                    <a:pt x="92037" y="8451"/>
                  </a:cubicBezTo>
                  <a:cubicBezTo>
                    <a:pt x="84504" y="9685"/>
                    <a:pt x="78980" y="15606"/>
                    <a:pt x="78980" y="22021"/>
                  </a:cubicBezTo>
                  <a:cubicBezTo>
                    <a:pt x="78980" y="25969"/>
                    <a:pt x="81742" y="30657"/>
                    <a:pt x="88522" y="30657"/>
                  </a:cubicBezTo>
                  <a:cubicBezTo>
                    <a:pt x="95301" y="30657"/>
                    <a:pt x="102332" y="24982"/>
                    <a:pt x="102332" y="16100"/>
                  </a:cubicBezTo>
                  <a:cubicBezTo>
                    <a:pt x="102332" y="7465"/>
                    <a:pt x="94297" y="63"/>
                    <a:pt x="81491" y="63"/>
                  </a:cubicBezTo>
                  <a:cubicBezTo>
                    <a:pt x="65169" y="63"/>
                    <a:pt x="54120" y="12152"/>
                    <a:pt x="49349" y="19061"/>
                  </a:cubicBezTo>
                  <a:cubicBezTo>
                    <a:pt x="47340" y="7958"/>
                    <a:pt x="38301" y="63"/>
                    <a:pt x="26499" y="63"/>
                  </a:cubicBezTo>
                  <a:cubicBezTo>
                    <a:pt x="14948" y="63"/>
                    <a:pt x="10177" y="9685"/>
                    <a:pt x="7917" y="14126"/>
                  </a:cubicBezTo>
                  <a:cubicBezTo>
                    <a:pt x="3397" y="22515"/>
                    <a:pt x="133" y="37318"/>
                    <a:pt x="133" y="38058"/>
                  </a:cubicBezTo>
                  <a:cubicBezTo>
                    <a:pt x="133" y="40526"/>
                    <a:pt x="2644" y="40526"/>
                    <a:pt x="3146" y="40526"/>
                  </a:cubicBezTo>
                  <a:cubicBezTo>
                    <a:pt x="5657" y="40526"/>
                    <a:pt x="5908" y="40279"/>
                    <a:pt x="7415" y="34851"/>
                  </a:cubicBezTo>
                  <a:cubicBezTo>
                    <a:pt x="11684" y="17334"/>
                    <a:pt x="16706" y="5491"/>
                    <a:pt x="25745" y="5491"/>
                  </a:cubicBezTo>
                  <a:cubicBezTo>
                    <a:pt x="30014" y="5491"/>
                    <a:pt x="33530" y="7465"/>
                    <a:pt x="33530" y="16840"/>
                  </a:cubicBezTo>
                  <a:cubicBezTo>
                    <a:pt x="33530" y="22021"/>
                    <a:pt x="32776" y="24735"/>
                    <a:pt x="29512" y="37565"/>
                  </a:cubicBezTo>
                  <a:lnTo>
                    <a:pt x="14948" y="94558"/>
                  </a:ln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4212E73-F05A-D545-E500-868B6CB167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96881" y="4899921"/>
              <a:ext cx="58256" cy="246724"/>
            </a:xfrm>
            <a:custGeom>
              <a:avLst/>
              <a:gdLst>
                <a:gd name="connsiteX0" fmla="*/ 58394 w 58256"/>
                <a:gd name="connsiteY0" fmla="*/ 123425 h 246724"/>
                <a:gd name="connsiteX1" fmla="*/ 41821 w 58256"/>
                <a:gd name="connsiteY1" fmla="*/ 46447 h 246724"/>
                <a:gd name="connsiteX2" fmla="*/ 2649 w 58256"/>
                <a:gd name="connsiteY2" fmla="*/ 63 h 246724"/>
                <a:gd name="connsiteX3" fmla="*/ 138 w 58256"/>
                <a:gd name="connsiteY3" fmla="*/ 2530 h 246724"/>
                <a:gd name="connsiteX4" fmla="*/ 4909 w 58256"/>
                <a:gd name="connsiteY4" fmla="*/ 8205 h 246724"/>
                <a:gd name="connsiteX5" fmla="*/ 43830 w 58256"/>
                <a:gd name="connsiteY5" fmla="*/ 123425 h 246724"/>
                <a:gd name="connsiteX6" fmla="*/ 3402 w 58256"/>
                <a:gd name="connsiteY6" fmla="*/ 240126 h 246724"/>
                <a:gd name="connsiteX7" fmla="*/ 138 w 58256"/>
                <a:gd name="connsiteY7" fmla="*/ 244320 h 246724"/>
                <a:gd name="connsiteX8" fmla="*/ 2649 w 58256"/>
                <a:gd name="connsiteY8" fmla="*/ 246788 h 246724"/>
                <a:gd name="connsiteX9" fmla="*/ 42574 w 58256"/>
                <a:gd name="connsiteY9" fmla="*/ 198676 h 246724"/>
                <a:gd name="connsiteX10" fmla="*/ 58394 w 58256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256" h="246724">
                  <a:moveTo>
                    <a:pt x="58394" y="123425"/>
                  </a:moveTo>
                  <a:cubicBezTo>
                    <a:pt x="58394" y="104181"/>
                    <a:pt x="55632" y="74327"/>
                    <a:pt x="41821" y="46447"/>
                  </a:cubicBezTo>
                  <a:cubicBezTo>
                    <a:pt x="26755" y="16100"/>
                    <a:pt x="5160" y="63"/>
                    <a:pt x="2649" y="63"/>
                  </a:cubicBezTo>
                  <a:cubicBezTo>
                    <a:pt x="1142" y="63"/>
                    <a:pt x="138" y="1050"/>
                    <a:pt x="138" y="2530"/>
                  </a:cubicBezTo>
                  <a:cubicBezTo>
                    <a:pt x="138" y="3270"/>
                    <a:pt x="138" y="3764"/>
                    <a:pt x="4909" y="8205"/>
                  </a:cubicBezTo>
                  <a:cubicBezTo>
                    <a:pt x="29517" y="32630"/>
                    <a:pt x="43830" y="71860"/>
                    <a:pt x="43830" y="123425"/>
                  </a:cubicBezTo>
                  <a:cubicBezTo>
                    <a:pt x="43830" y="165615"/>
                    <a:pt x="34539" y="209039"/>
                    <a:pt x="3402" y="240126"/>
                  </a:cubicBezTo>
                  <a:cubicBezTo>
                    <a:pt x="138" y="243087"/>
                    <a:pt x="138" y="243580"/>
                    <a:pt x="138" y="244320"/>
                  </a:cubicBezTo>
                  <a:cubicBezTo>
                    <a:pt x="138" y="245801"/>
                    <a:pt x="1142" y="246788"/>
                    <a:pt x="2649" y="246788"/>
                  </a:cubicBezTo>
                  <a:cubicBezTo>
                    <a:pt x="5160" y="246788"/>
                    <a:pt x="27759" y="230010"/>
                    <a:pt x="42574" y="198676"/>
                  </a:cubicBezTo>
                  <a:cubicBezTo>
                    <a:pt x="55381" y="171537"/>
                    <a:pt x="58394" y="144150"/>
                    <a:pt x="58394" y="123425"/>
                  </a:cubicBezTo>
                  <a:close/>
                </a:path>
              </a:pathLst>
            </a:custGeom>
            <a:solidFill>
              <a:srgbClr val="FF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EAA350E-7F1D-85D8-2837-2472889DCC0F}"/>
              </a:ext>
            </a:extLst>
          </p:cNvPr>
          <p:cNvCxnSpPr>
            <a:cxnSpLocks/>
          </p:cNvCxnSpPr>
          <p:nvPr/>
        </p:nvCxnSpPr>
        <p:spPr>
          <a:xfrm>
            <a:off x="5181601" y="954355"/>
            <a:ext cx="0" cy="564593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4F25F42-EAB3-52AA-9196-074F9953B345}"/>
              </a:ext>
            </a:extLst>
          </p:cNvPr>
          <p:cNvSpPr txBox="1"/>
          <p:nvPr/>
        </p:nvSpPr>
        <p:spPr>
          <a:xfrm>
            <a:off x="5437886" y="1293140"/>
            <a:ext cx="290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</a:rPr>
              <a:t>Proof of Security</a:t>
            </a:r>
          </a:p>
        </p:txBody>
      </p:sp>
      <p:grpSp>
        <p:nvGrpSpPr>
          <p:cNvPr id="85" name="Group 84" descr="\documentclass{article}&#10;\usepackage{amsmath}&#10;\pagestyle{empty}&#10;&#10;\input{Macros.tex}&#10;&#10;\begin{document}&#10;&#10;&#10;$w = (m,r)$&#10;&#10;\end{document}" title="IguanaTex Shape Display">
            <a:extLst>
              <a:ext uri="{FF2B5EF4-FFF2-40B4-BE49-F238E27FC236}">
                <a16:creationId xmlns:a16="http://schemas.microsoft.com/office/drawing/2014/main" id="{D2140179-B7C2-B943-3418-4AA50BA737C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78363" y="5468622"/>
            <a:ext cx="1157868" cy="246724"/>
            <a:chOff x="3691590" y="4899921"/>
            <a:chExt cx="1157868" cy="246724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ECBB525-FAC8-BE82-1BE1-F0F2E707D09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691590" y="4975912"/>
              <a:ext cx="169340" cy="111766"/>
            </a:xfrm>
            <a:custGeom>
              <a:avLst/>
              <a:gdLst>
                <a:gd name="connsiteX0" fmla="*/ 110839 w 169340"/>
                <a:gd name="connsiteY0" fmla="*/ 25475 h 111766"/>
                <a:gd name="connsiteX1" fmla="*/ 114676 w 169340"/>
                <a:gd name="connsiteY1" fmla="*/ 9438 h 111766"/>
                <a:gd name="connsiteX2" fmla="*/ 107258 w 169340"/>
                <a:gd name="connsiteY2" fmla="*/ 2777 h 111766"/>
                <a:gd name="connsiteX3" fmla="*/ 97793 w 169340"/>
                <a:gd name="connsiteY3" fmla="*/ 9685 h 111766"/>
                <a:gd name="connsiteX4" fmla="*/ 83212 w 169340"/>
                <a:gd name="connsiteY4" fmla="*/ 64951 h 111766"/>
                <a:gd name="connsiteX5" fmla="*/ 80910 w 169340"/>
                <a:gd name="connsiteY5" fmla="*/ 81235 h 111766"/>
                <a:gd name="connsiteX6" fmla="*/ 81166 w 169340"/>
                <a:gd name="connsiteY6" fmla="*/ 85676 h 111766"/>
                <a:gd name="connsiteX7" fmla="*/ 57632 w 169340"/>
                <a:gd name="connsiteY7" fmla="*/ 106401 h 111766"/>
                <a:gd name="connsiteX8" fmla="*/ 37168 w 169340"/>
                <a:gd name="connsiteY8" fmla="*/ 83949 h 111766"/>
                <a:gd name="connsiteX9" fmla="*/ 50470 w 169340"/>
                <a:gd name="connsiteY9" fmla="*/ 36085 h 111766"/>
                <a:gd name="connsiteX10" fmla="*/ 54818 w 169340"/>
                <a:gd name="connsiteY10" fmla="*/ 20294 h 111766"/>
                <a:gd name="connsiteX11" fmla="*/ 33843 w 169340"/>
                <a:gd name="connsiteY11" fmla="*/ 63 h 111766"/>
                <a:gd name="connsiteX12" fmla="*/ 77 w 169340"/>
                <a:gd name="connsiteY12" fmla="*/ 38058 h 111766"/>
                <a:gd name="connsiteX13" fmla="*/ 3146 w 169340"/>
                <a:gd name="connsiteY13" fmla="*/ 40526 h 111766"/>
                <a:gd name="connsiteX14" fmla="*/ 7239 w 169340"/>
                <a:gd name="connsiteY14" fmla="*/ 36085 h 111766"/>
                <a:gd name="connsiteX15" fmla="*/ 33075 w 169340"/>
                <a:gd name="connsiteY15" fmla="*/ 5491 h 111766"/>
                <a:gd name="connsiteX16" fmla="*/ 39470 w 169340"/>
                <a:gd name="connsiteY16" fmla="*/ 13633 h 111766"/>
                <a:gd name="connsiteX17" fmla="*/ 34866 w 169340"/>
                <a:gd name="connsiteY17" fmla="*/ 30903 h 111766"/>
                <a:gd name="connsiteX18" fmla="*/ 20541 w 169340"/>
                <a:gd name="connsiteY18" fmla="*/ 80742 h 111766"/>
                <a:gd name="connsiteX19" fmla="*/ 56865 w 169340"/>
                <a:gd name="connsiteY19" fmla="*/ 111829 h 111766"/>
                <a:gd name="connsiteX20" fmla="*/ 83468 w 169340"/>
                <a:gd name="connsiteY20" fmla="*/ 94558 h 111766"/>
                <a:gd name="connsiteX21" fmla="*/ 115443 w 169340"/>
                <a:gd name="connsiteY21" fmla="*/ 111829 h 111766"/>
                <a:gd name="connsiteX22" fmla="*/ 152534 w 169340"/>
                <a:gd name="connsiteY22" fmla="*/ 81482 h 111766"/>
                <a:gd name="connsiteX23" fmla="*/ 169417 w 169340"/>
                <a:gd name="connsiteY23" fmla="*/ 17334 h 111766"/>
                <a:gd name="connsiteX24" fmla="*/ 158162 w 169340"/>
                <a:gd name="connsiteY24" fmla="*/ 63 h 111766"/>
                <a:gd name="connsiteX25" fmla="*/ 145372 w 169340"/>
                <a:gd name="connsiteY25" fmla="*/ 11906 h 111766"/>
                <a:gd name="connsiteX26" fmla="*/ 149209 w 169340"/>
                <a:gd name="connsiteY26" fmla="*/ 18567 h 111766"/>
                <a:gd name="connsiteX27" fmla="*/ 158418 w 169340"/>
                <a:gd name="connsiteY27" fmla="*/ 39539 h 111766"/>
                <a:gd name="connsiteX28" fmla="*/ 144349 w 169340"/>
                <a:gd name="connsiteY28" fmla="*/ 84689 h 111766"/>
                <a:gd name="connsiteX29" fmla="*/ 116211 w 169340"/>
                <a:gd name="connsiteY29" fmla="*/ 106401 h 111766"/>
                <a:gd name="connsiteX30" fmla="*/ 97281 w 169340"/>
                <a:gd name="connsiteY30" fmla="*/ 84936 h 111766"/>
                <a:gd name="connsiteX31" fmla="*/ 100095 w 169340"/>
                <a:gd name="connsiteY31" fmla="*/ 66925 h 111766"/>
                <a:gd name="connsiteX32" fmla="*/ 110839 w 169340"/>
                <a:gd name="connsiteY32" fmla="*/ 25475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9340" h="111766">
                  <a:moveTo>
                    <a:pt x="110839" y="25475"/>
                  </a:moveTo>
                  <a:cubicBezTo>
                    <a:pt x="112118" y="20047"/>
                    <a:pt x="114676" y="10919"/>
                    <a:pt x="114676" y="9438"/>
                  </a:cubicBezTo>
                  <a:cubicBezTo>
                    <a:pt x="114676" y="4997"/>
                    <a:pt x="111095" y="2777"/>
                    <a:pt x="107258" y="2777"/>
                  </a:cubicBezTo>
                  <a:cubicBezTo>
                    <a:pt x="104188" y="2777"/>
                    <a:pt x="99584" y="4751"/>
                    <a:pt x="97793" y="9685"/>
                  </a:cubicBezTo>
                  <a:cubicBezTo>
                    <a:pt x="97026" y="11412"/>
                    <a:pt x="85003" y="58537"/>
                    <a:pt x="83212" y="64951"/>
                  </a:cubicBezTo>
                  <a:cubicBezTo>
                    <a:pt x="81422" y="72353"/>
                    <a:pt x="80910" y="76794"/>
                    <a:pt x="80910" y="81235"/>
                  </a:cubicBezTo>
                  <a:cubicBezTo>
                    <a:pt x="80910" y="83949"/>
                    <a:pt x="80910" y="84443"/>
                    <a:pt x="81166" y="85676"/>
                  </a:cubicBezTo>
                  <a:cubicBezTo>
                    <a:pt x="75282" y="98753"/>
                    <a:pt x="67608" y="106401"/>
                    <a:pt x="57632" y="106401"/>
                  </a:cubicBezTo>
                  <a:cubicBezTo>
                    <a:pt x="37168" y="106401"/>
                    <a:pt x="37168" y="88144"/>
                    <a:pt x="37168" y="83949"/>
                  </a:cubicBezTo>
                  <a:cubicBezTo>
                    <a:pt x="37168" y="76054"/>
                    <a:pt x="38447" y="66432"/>
                    <a:pt x="50470" y="36085"/>
                  </a:cubicBezTo>
                  <a:cubicBezTo>
                    <a:pt x="53283" y="28683"/>
                    <a:pt x="54818" y="25229"/>
                    <a:pt x="54818" y="20294"/>
                  </a:cubicBezTo>
                  <a:cubicBezTo>
                    <a:pt x="54818" y="9192"/>
                    <a:pt x="46377" y="63"/>
                    <a:pt x="33843" y="63"/>
                  </a:cubicBezTo>
                  <a:cubicBezTo>
                    <a:pt x="9541" y="63"/>
                    <a:pt x="77" y="35838"/>
                    <a:pt x="77" y="38058"/>
                  </a:cubicBezTo>
                  <a:cubicBezTo>
                    <a:pt x="77" y="40526"/>
                    <a:pt x="2635" y="40526"/>
                    <a:pt x="3146" y="40526"/>
                  </a:cubicBezTo>
                  <a:cubicBezTo>
                    <a:pt x="5704" y="40526"/>
                    <a:pt x="5960" y="40032"/>
                    <a:pt x="7239" y="36085"/>
                  </a:cubicBezTo>
                  <a:cubicBezTo>
                    <a:pt x="14146" y="13139"/>
                    <a:pt x="24122" y="5491"/>
                    <a:pt x="33075" y="5491"/>
                  </a:cubicBezTo>
                  <a:cubicBezTo>
                    <a:pt x="35377" y="5491"/>
                    <a:pt x="39470" y="5737"/>
                    <a:pt x="39470" y="13633"/>
                  </a:cubicBezTo>
                  <a:cubicBezTo>
                    <a:pt x="39470" y="19801"/>
                    <a:pt x="36656" y="26709"/>
                    <a:pt x="34866" y="30903"/>
                  </a:cubicBezTo>
                  <a:cubicBezTo>
                    <a:pt x="23610" y="60017"/>
                    <a:pt x="20541" y="71366"/>
                    <a:pt x="20541" y="80742"/>
                  </a:cubicBezTo>
                  <a:cubicBezTo>
                    <a:pt x="20541" y="103194"/>
                    <a:pt x="37680" y="111829"/>
                    <a:pt x="56865" y="111829"/>
                  </a:cubicBezTo>
                  <a:cubicBezTo>
                    <a:pt x="61213" y="111829"/>
                    <a:pt x="73236" y="111829"/>
                    <a:pt x="83468" y="94558"/>
                  </a:cubicBezTo>
                  <a:cubicBezTo>
                    <a:pt x="90119" y="110349"/>
                    <a:pt x="107769" y="111829"/>
                    <a:pt x="115443" y="111829"/>
                  </a:cubicBezTo>
                  <a:cubicBezTo>
                    <a:pt x="134628" y="111829"/>
                    <a:pt x="145884" y="96285"/>
                    <a:pt x="152534" y="81482"/>
                  </a:cubicBezTo>
                  <a:cubicBezTo>
                    <a:pt x="161232" y="62237"/>
                    <a:pt x="169417" y="29176"/>
                    <a:pt x="169417" y="17334"/>
                  </a:cubicBezTo>
                  <a:cubicBezTo>
                    <a:pt x="169417" y="3764"/>
                    <a:pt x="162511" y="63"/>
                    <a:pt x="158162" y="63"/>
                  </a:cubicBezTo>
                  <a:cubicBezTo>
                    <a:pt x="151767" y="63"/>
                    <a:pt x="145372" y="6478"/>
                    <a:pt x="145372" y="11906"/>
                  </a:cubicBezTo>
                  <a:cubicBezTo>
                    <a:pt x="145372" y="15113"/>
                    <a:pt x="146907" y="16593"/>
                    <a:pt x="149209" y="18567"/>
                  </a:cubicBezTo>
                  <a:cubicBezTo>
                    <a:pt x="152023" y="21281"/>
                    <a:pt x="158418" y="27696"/>
                    <a:pt x="158418" y="39539"/>
                  </a:cubicBezTo>
                  <a:cubicBezTo>
                    <a:pt x="158418" y="47927"/>
                    <a:pt x="151000" y="72106"/>
                    <a:pt x="144349" y="84689"/>
                  </a:cubicBezTo>
                  <a:cubicBezTo>
                    <a:pt x="137698" y="97766"/>
                    <a:pt x="128745" y="106401"/>
                    <a:pt x="116211" y="106401"/>
                  </a:cubicBezTo>
                  <a:cubicBezTo>
                    <a:pt x="104188" y="106401"/>
                    <a:pt x="97281" y="98999"/>
                    <a:pt x="97281" y="84936"/>
                  </a:cubicBezTo>
                  <a:cubicBezTo>
                    <a:pt x="97281" y="78028"/>
                    <a:pt x="99072" y="70379"/>
                    <a:pt x="100095" y="66925"/>
                  </a:cubicBezTo>
                  <a:lnTo>
                    <a:pt x="110839" y="25475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B326510-FB46-59D3-A151-2ACA4835C7F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959567" y="4994417"/>
              <a:ext cx="170108" cy="57733"/>
            </a:xfrm>
            <a:custGeom>
              <a:avLst/>
              <a:gdLst>
                <a:gd name="connsiteX0" fmla="*/ 161498 w 170108"/>
                <a:gd name="connsiteY0" fmla="*/ 9932 h 57733"/>
                <a:gd name="connsiteX1" fmla="*/ 170195 w 170108"/>
                <a:gd name="connsiteY1" fmla="*/ 4997 h 57733"/>
                <a:gd name="connsiteX2" fmla="*/ 161753 w 170108"/>
                <a:gd name="connsiteY2" fmla="*/ 63 h 57733"/>
                <a:gd name="connsiteX3" fmla="*/ 8528 w 170108"/>
                <a:gd name="connsiteY3" fmla="*/ 63 h 57733"/>
                <a:gd name="connsiteX4" fmla="*/ 87 w 170108"/>
                <a:gd name="connsiteY4" fmla="*/ 4997 h 57733"/>
                <a:gd name="connsiteX5" fmla="*/ 8784 w 170108"/>
                <a:gd name="connsiteY5" fmla="*/ 9932 h 57733"/>
                <a:gd name="connsiteX6" fmla="*/ 161498 w 170108"/>
                <a:gd name="connsiteY6" fmla="*/ 9932 h 57733"/>
                <a:gd name="connsiteX7" fmla="*/ 161753 w 170108"/>
                <a:gd name="connsiteY7" fmla="*/ 57796 h 57733"/>
                <a:gd name="connsiteX8" fmla="*/ 170195 w 170108"/>
                <a:gd name="connsiteY8" fmla="*/ 52862 h 57733"/>
                <a:gd name="connsiteX9" fmla="*/ 161498 w 170108"/>
                <a:gd name="connsiteY9" fmla="*/ 47927 h 57733"/>
                <a:gd name="connsiteX10" fmla="*/ 8784 w 170108"/>
                <a:gd name="connsiteY10" fmla="*/ 47927 h 57733"/>
                <a:gd name="connsiteX11" fmla="*/ 87 w 170108"/>
                <a:gd name="connsiteY11" fmla="*/ 52862 h 57733"/>
                <a:gd name="connsiteX12" fmla="*/ 8528 w 170108"/>
                <a:gd name="connsiteY12" fmla="*/ 57796 h 57733"/>
                <a:gd name="connsiteX13" fmla="*/ 161753 w 17010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108" h="57733">
                  <a:moveTo>
                    <a:pt x="161498" y="9932"/>
                  </a:moveTo>
                  <a:cubicBezTo>
                    <a:pt x="165335" y="9932"/>
                    <a:pt x="170195" y="9932"/>
                    <a:pt x="170195" y="4997"/>
                  </a:cubicBezTo>
                  <a:cubicBezTo>
                    <a:pt x="170195" y="63"/>
                    <a:pt x="165335" y="63"/>
                    <a:pt x="161753" y="63"/>
                  </a:cubicBezTo>
                  <a:lnTo>
                    <a:pt x="8528" y="63"/>
                  </a:lnTo>
                  <a:cubicBezTo>
                    <a:pt x="4947" y="63"/>
                    <a:pt x="87" y="63"/>
                    <a:pt x="87" y="4997"/>
                  </a:cubicBezTo>
                  <a:cubicBezTo>
                    <a:pt x="87" y="9932"/>
                    <a:pt x="4947" y="9932"/>
                    <a:pt x="8784" y="9932"/>
                  </a:cubicBezTo>
                  <a:lnTo>
                    <a:pt x="161498" y="9932"/>
                  </a:lnTo>
                  <a:close/>
                  <a:moveTo>
                    <a:pt x="161753" y="57796"/>
                  </a:moveTo>
                  <a:cubicBezTo>
                    <a:pt x="165335" y="57796"/>
                    <a:pt x="170195" y="57796"/>
                    <a:pt x="170195" y="52862"/>
                  </a:cubicBezTo>
                  <a:cubicBezTo>
                    <a:pt x="170195" y="47927"/>
                    <a:pt x="165335" y="47927"/>
                    <a:pt x="161498" y="47927"/>
                  </a:cubicBezTo>
                  <a:lnTo>
                    <a:pt x="8784" y="47927"/>
                  </a:lnTo>
                  <a:cubicBezTo>
                    <a:pt x="4947" y="47927"/>
                    <a:pt x="87" y="47927"/>
                    <a:pt x="87" y="52862"/>
                  </a:cubicBezTo>
                  <a:cubicBezTo>
                    <a:pt x="87" y="57796"/>
                    <a:pt x="4947" y="57796"/>
                    <a:pt x="8528" y="57796"/>
                  </a:cubicBezTo>
                  <a:lnTo>
                    <a:pt x="161753" y="5779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F81AB10-67CC-B8F3-D3EC-71EDE481225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40579" y="4899921"/>
              <a:ext cx="59345" cy="246724"/>
            </a:xfrm>
            <a:custGeom>
              <a:avLst/>
              <a:gdLst>
                <a:gd name="connsiteX0" fmla="*/ 59443 w 59345"/>
                <a:gd name="connsiteY0" fmla="*/ 244320 h 246724"/>
                <a:gd name="connsiteX1" fmla="*/ 55095 w 59345"/>
                <a:gd name="connsiteY1" fmla="*/ 238892 h 246724"/>
                <a:gd name="connsiteX2" fmla="*/ 14934 w 59345"/>
                <a:gd name="connsiteY2" fmla="*/ 123425 h 246724"/>
                <a:gd name="connsiteX3" fmla="*/ 56118 w 59345"/>
                <a:gd name="connsiteY3" fmla="*/ 6724 h 246724"/>
                <a:gd name="connsiteX4" fmla="*/ 59443 w 59345"/>
                <a:gd name="connsiteY4" fmla="*/ 2530 h 246724"/>
                <a:gd name="connsiteX5" fmla="*/ 56885 w 59345"/>
                <a:gd name="connsiteY5" fmla="*/ 63 h 246724"/>
                <a:gd name="connsiteX6" fmla="*/ 16213 w 59345"/>
                <a:gd name="connsiteY6" fmla="*/ 48174 h 246724"/>
                <a:gd name="connsiteX7" fmla="*/ 97 w 59345"/>
                <a:gd name="connsiteY7" fmla="*/ 123425 h 246724"/>
                <a:gd name="connsiteX8" fmla="*/ 16980 w 59345"/>
                <a:gd name="connsiteY8" fmla="*/ 200403 h 246724"/>
                <a:gd name="connsiteX9" fmla="*/ 56885 w 59345"/>
                <a:gd name="connsiteY9" fmla="*/ 246788 h 246724"/>
                <a:gd name="connsiteX10" fmla="*/ 59443 w 59345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45" h="246724">
                  <a:moveTo>
                    <a:pt x="59443" y="244320"/>
                  </a:moveTo>
                  <a:cubicBezTo>
                    <a:pt x="59443" y="243580"/>
                    <a:pt x="59443" y="243087"/>
                    <a:pt x="55095" y="238892"/>
                  </a:cubicBezTo>
                  <a:cubicBezTo>
                    <a:pt x="23120" y="207805"/>
                    <a:pt x="14934" y="161174"/>
                    <a:pt x="14934" y="123425"/>
                  </a:cubicBezTo>
                  <a:cubicBezTo>
                    <a:pt x="14934" y="80495"/>
                    <a:pt x="24654" y="37565"/>
                    <a:pt x="56118" y="6724"/>
                  </a:cubicBezTo>
                  <a:cubicBezTo>
                    <a:pt x="59443" y="3764"/>
                    <a:pt x="59443" y="3270"/>
                    <a:pt x="59443" y="2530"/>
                  </a:cubicBezTo>
                  <a:cubicBezTo>
                    <a:pt x="59443" y="803"/>
                    <a:pt x="58420" y="63"/>
                    <a:pt x="56885" y="63"/>
                  </a:cubicBezTo>
                  <a:cubicBezTo>
                    <a:pt x="54327" y="63"/>
                    <a:pt x="31305" y="16840"/>
                    <a:pt x="16213" y="48174"/>
                  </a:cubicBezTo>
                  <a:cubicBezTo>
                    <a:pt x="3167" y="75314"/>
                    <a:pt x="97" y="102700"/>
                    <a:pt x="97" y="123425"/>
                  </a:cubicBezTo>
                  <a:cubicBezTo>
                    <a:pt x="97" y="142670"/>
                    <a:pt x="2911" y="172523"/>
                    <a:pt x="16980" y="200403"/>
                  </a:cubicBezTo>
                  <a:cubicBezTo>
                    <a:pt x="32328" y="230750"/>
                    <a:pt x="54327" y="246788"/>
                    <a:pt x="56885" y="246788"/>
                  </a:cubicBezTo>
                  <a:cubicBezTo>
                    <a:pt x="58420" y="246788"/>
                    <a:pt x="59443" y="246047"/>
                    <a:pt x="59443" y="244320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C2134B-A9C9-73BB-E405-963FF548619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22151" y="4975912"/>
              <a:ext cx="209501" cy="111766"/>
            </a:xfrm>
            <a:custGeom>
              <a:avLst/>
              <a:gdLst>
                <a:gd name="connsiteX0" fmla="*/ 15194 w 209501"/>
                <a:gd name="connsiteY0" fmla="*/ 94558 h 111766"/>
                <a:gd name="connsiteX1" fmla="*/ 12891 w 209501"/>
                <a:gd name="connsiteY1" fmla="*/ 105168 h 111766"/>
                <a:gd name="connsiteX2" fmla="*/ 20310 w 209501"/>
                <a:gd name="connsiteY2" fmla="*/ 111829 h 111766"/>
                <a:gd name="connsiteX3" fmla="*/ 29774 w 209501"/>
                <a:gd name="connsiteY3" fmla="*/ 104921 h 111766"/>
                <a:gd name="connsiteX4" fmla="*/ 34634 w 209501"/>
                <a:gd name="connsiteY4" fmla="*/ 86663 h 111766"/>
                <a:gd name="connsiteX5" fmla="*/ 40262 w 209501"/>
                <a:gd name="connsiteY5" fmla="*/ 64458 h 111766"/>
                <a:gd name="connsiteX6" fmla="*/ 44611 w 209501"/>
                <a:gd name="connsiteY6" fmla="*/ 47927 h 111766"/>
                <a:gd name="connsiteX7" fmla="*/ 47936 w 209501"/>
                <a:gd name="connsiteY7" fmla="*/ 35591 h 111766"/>
                <a:gd name="connsiteX8" fmla="*/ 89632 w 209501"/>
                <a:gd name="connsiteY8" fmla="*/ 5491 h 111766"/>
                <a:gd name="connsiteX9" fmla="*/ 103445 w 209501"/>
                <a:gd name="connsiteY9" fmla="*/ 22761 h 111766"/>
                <a:gd name="connsiteX10" fmla="*/ 99608 w 209501"/>
                <a:gd name="connsiteY10" fmla="*/ 43240 h 111766"/>
                <a:gd name="connsiteX11" fmla="*/ 92446 w 209501"/>
                <a:gd name="connsiteY11" fmla="*/ 71860 h 111766"/>
                <a:gd name="connsiteX12" fmla="*/ 87330 w 209501"/>
                <a:gd name="connsiteY12" fmla="*/ 90611 h 111766"/>
                <a:gd name="connsiteX13" fmla="*/ 84004 w 209501"/>
                <a:gd name="connsiteY13" fmla="*/ 105168 h 111766"/>
                <a:gd name="connsiteX14" fmla="*/ 91422 w 209501"/>
                <a:gd name="connsiteY14" fmla="*/ 111829 h 111766"/>
                <a:gd name="connsiteX15" fmla="*/ 102934 w 209501"/>
                <a:gd name="connsiteY15" fmla="*/ 97766 h 111766"/>
                <a:gd name="connsiteX16" fmla="*/ 118282 w 209501"/>
                <a:gd name="connsiteY16" fmla="*/ 38305 h 111766"/>
                <a:gd name="connsiteX17" fmla="*/ 160489 w 209501"/>
                <a:gd name="connsiteY17" fmla="*/ 5491 h 111766"/>
                <a:gd name="connsiteX18" fmla="*/ 174302 w 209501"/>
                <a:gd name="connsiteY18" fmla="*/ 22761 h 111766"/>
                <a:gd name="connsiteX19" fmla="*/ 158442 w 209501"/>
                <a:gd name="connsiteY19" fmla="*/ 78028 h 111766"/>
                <a:gd name="connsiteX20" fmla="*/ 155117 w 209501"/>
                <a:gd name="connsiteY20" fmla="*/ 91598 h 111766"/>
                <a:gd name="connsiteX21" fmla="*/ 176093 w 209501"/>
                <a:gd name="connsiteY21" fmla="*/ 111829 h 111766"/>
                <a:gd name="connsiteX22" fmla="*/ 209603 w 209501"/>
                <a:gd name="connsiteY22" fmla="*/ 73833 h 111766"/>
                <a:gd name="connsiteX23" fmla="*/ 206533 w 209501"/>
                <a:gd name="connsiteY23" fmla="*/ 71366 h 111766"/>
                <a:gd name="connsiteX24" fmla="*/ 202696 w 209501"/>
                <a:gd name="connsiteY24" fmla="*/ 75807 h 111766"/>
                <a:gd name="connsiteX25" fmla="*/ 176604 w 209501"/>
                <a:gd name="connsiteY25" fmla="*/ 106401 h 111766"/>
                <a:gd name="connsiteX26" fmla="*/ 170465 w 209501"/>
                <a:gd name="connsiteY26" fmla="*/ 98259 h 111766"/>
                <a:gd name="connsiteX27" fmla="*/ 175070 w 209501"/>
                <a:gd name="connsiteY27" fmla="*/ 80742 h 111766"/>
                <a:gd name="connsiteX28" fmla="*/ 190673 w 209501"/>
                <a:gd name="connsiteY28" fmla="*/ 26462 h 111766"/>
                <a:gd name="connsiteX29" fmla="*/ 161256 w 209501"/>
                <a:gd name="connsiteY29" fmla="*/ 63 h 111766"/>
                <a:gd name="connsiteX30" fmla="*/ 119561 w 209501"/>
                <a:gd name="connsiteY30" fmla="*/ 23995 h 111766"/>
                <a:gd name="connsiteX31" fmla="*/ 111375 w 209501"/>
                <a:gd name="connsiteY31" fmla="*/ 6478 h 111766"/>
                <a:gd name="connsiteX32" fmla="*/ 90399 w 209501"/>
                <a:gd name="connsiteY32" fmla="*/ 63 h 111766"/>
                <a:gd name="connsiteX33" fmla="*/ 50494 w 209501"/>
                <a:gd name="connsiteY33" fmla="*/ 21528 h 111766"/>
                <a:gd name="connsiteX34" fmla="*/ 26960 w 209501"/>
                <a:gd name="connsiteY34" fmla="*/ 63 h 111766"/>
                <a:gd name="connsiteX35" fmla="*/ 8031 w 209501"/>
                <a:gd name="connsiteY35" fmla="*/ 14126 h 111766"/>
                <a:gd name="connsiteX36" fmla="*/ 101 w 209501"/>
                <a:gd name="connsiteY36" fmla="*/ 38058 h 111766"/>
                <a:gd name="connsiteX37" fmla="*/ 3171 w 209501"/>
                <a:gd name="connsiteY37" fmla="*/ 40526 h 111766"/>
                <a:gd name="connsiteX38" fmla="*/ 7520 w 209501"/>
                <a:gd name="connsiteY38" fmla="*/ 34851 h 111766"/>
                <a:gd name="connsiteX39" fmla="*/ 26193 w 209501"/>
                <a:gd name="connsiteY39" fmla="*/ 5491 h 111766"/>
                <a:gd name="connsiteX40" fmla="*/ 34123 w 209501"/>
                <a:gd name="connsiteY40" fmla="*/ 16840 h 111766"/>
                <a:gd name="connsiteX41" fmla="*/ 30030 w 209501"/>
                <a:gd name="connsiteY41" fmla="*/ 37565 h 111766"/>
                <a:gd name="connsiteX42" fmla="*/ 15194 w 209501"/>
                <a:gd name="connsiteY42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9501" h="111766">
                  <a:moveTo>
                    <a:pt x="15194" y="94558"/>
                  </a:moveTo>
                  <a:cubicBezTo>
                    <a:pt x="14426" y="98259"/>
                    <a:pt x="12891" y="103934"/>
                    <a:pt x="12891" y="105168"/>
                  </a:cubicBezTo>
                  <a:cubicBezTo>
                    <a:pt x="12891" y="109609"/>
                    <a:pt x="16473" y="111829"/>
                    <a:pt x="20310" y="111829"/>
                  </a:cubicBezTo>
                  <a:cubicBezTo>
                    <a:pt x="23379" y="111829"/>
                    <a:pt x="27984" y="109855"/>
                    <a:pt x="29774" y="104921"/>
                  </a:cubicBezTo>
                  <a:cubicBezTo>
                    <a:pt x="30030" y="104427"/>
                    <a:pt x="33100" y="92831"/>
                    <a:pt x="34634" y="86663"/>
                  </a:cubicBezTo>
                  <a:lnTo>
                    <a:pt x="40262" y="64458"/>
                  </a:lnTo>
                  <a:cubicBezTo>
                    <a:pt x="41797" y="59030"/>
                    <a:pt x="43332" y="53602"/>
                    <a:pt x="44611" y="47927"/>
                  </a:cubicBezTo>
                  <a:cubicBezTo>
                    <a:pt x="45634" y="43733"/>
                    <a:pt x="47680" y="36578"/>
                    <a:pt x="47936" y="35591"/>
                  </a:cubicBezTo>
                  <a:cubicBezTo>
                    <a:pt x="51773" y="27943"/>
                    <a:pt x="65331" y="5491"/>
                    <a:pt x="89632" y="5491"/>
                  </a:cubicBezTo>
                  <a:cubicBezTo>
                    <a:pt x="101143" y="5491"/>
                    <a:pt x="103445" y="14620"/>
                    <a:pt x="103445" y="22761"/>
                  </a:cubicBezTo>
                  <a:cubicBezTo>
                    <a:pt x="103445" y="28930"/>
                    <a:pt x="101655" y="35838"/>
                    <a:pt x="99608" y="43240"/>
                  </a:cubicBezTo>
                  <a:lnTo>
                    <a:pt x="92446" y="71860"/>
                  </a:lnTo>
                  <a:lnTo>
                    <a:pt x="87330" y="90611"/>
                  </a:lnTo>
                  <a:cubicBezTo>
                    <a:pt x="86306" y="95545"/>
                    <a:pt x="84004" y="103934"/>
                    <a:pt x="84004" y="105168"/>
                  </a:cubicBezTo>
                  <a:cubicBezTo>
                    <a:pt x="84004" y="109609"/>
                    <a:pt x="87585" y="111829"/>
                    <a:pt x="91422" y="111829"/>
                  </a:cubicBezTo>
                  <a:cubicBezTo>
                    <a:pt x="99352" y="111829"/>
                    <a:pt x="100887" y="105661"/>
                    <a:pt x="102934" y="97766"/>
                  </a:cubicBezTo>
                  <a:cubicBezTo>
                    <a:pt x="106515" y="83949"/>
                    <a:pt x="115979" y="47927"/>
                    <a:pt x="118282" y="38305"/>
                  </a:cubicBezTo>
                  <a:cubicBezTo>
                    <a:pt x="119049" y="35098"/>
                    <a:pt x="132606" y="5491"/>
                    <a:pt x="160489" y="5491"/>
                  </a:cubicBezTo>
                  <a:cubicBezTo>
                    <a:pt x="171488" y="5491"/>
                    <a:pt x="174302" y="13879"/>
                    <a:pt x="174302" y="22761"/>
                  </a:cubicBezTo>
                  <a:cubicBezTo>
                    <a:pt x="174302" y="36825"/>
                    <a:pt x="163559" y="64951"/>
                    <a:pt x="158442" y="78028"/>
                  </a:cubicBezTo>
                  <a:cubicBezTo>
                    <a:pt x="156140" y="83949"/>
                    <a:pt x="155117" y="86663"/>
                    <a:pt x="155117" y="91598"/>
                  </a:cubicBezTo>
                  <a:cubicBezTo>
                    <a:pt x="155117" y="103194"/>
                    <a:pt x="164070" y="111829"/>
                    <a:pt x="176093" y="111829"/>
                  </a:cubicBezTo>
                  <a:cubicBezTo>
                    <a:pt x="200138" y="111829"/>
                    <a:pt x="209603" y="75807"/>
                    <a:pt x="209603" y="73833"/>
                  </a:cubicBezTo>
                  <a:cubicBezTo>
                    <a:pt x="209603" y="71366"/>
                    <a:pt x="207301" y="71366"/>
                    <a:pt x="206533" y="71366"/>
                  </a:cubicBezTo>
                  <a:cubicBezTo>
                    <a:pt x="203975" y="71366"/>
                    <a:pt x="203975" y="72106"/>
                    <a:pt x="202696" y="75807"/>
                  </a:cubicBezTo>
                  <a:cubicBezTo>
                    <a:pt x="198859" y="88884"/>
                    <a:pt x="190673" y="106401"/>
                    <a:pt x="176604" y="106401"/>
                  </a:cubicBezTo>
                  <a:cubicBezTo>
                    <a:pt x="172256" y="106401"/>
                    <a:pt x="170465" y="103934"/>
                    <a:pt x="170465" y="98259"/>
                  </a:cubicBezTo>
                  <a:cubicBezTo>
                    <a:pt x="170465" y="92091"/>
                    <a:pt x="172767" y="86170"/>
                    <a:pt x="175070" y="80742"/>
                  </a:cubicBezTo>
                  <a:cubicBezTo>
                    <a:pt x="179930" y="67912"/>
                    <a:pt x="190673" y="40526"/>
                    <a:pt x="190673" y="26462"/>
                  </a:cubicBezTo>
                  <a:cubicBezTo>
                    <a:pt x="190673" y="10425"/>
                    <a:pt x="180441" y="63"/>
                    <a:pt x="161256" y="63"/>
                  </a:cubicBezTo>
                  <a:cubicBezTo>
                    <a:pt x="142071" y="63"/>
                    <a:pt x="129025" y="10919"/>
                    <a:pt x="119561" y="23995"/>
                  </a:cubicBezTo>
                  <a:cubicBezTo>
                    <a:pt x="119305" y="20788"/>
                    <a:pt x="118537" y="12399"/>
                    <a:pt x="111375" y="6478"/>
                  </a:cubicBezTo>
                  <a:cubicBezTo>
                    <a:pt x="104980" y="1296"/>
                    <a:pt x="96794" y="63"/>
                    <a:pt x="90399" y="63"/>
                  </a:cubicBezTo>
                  <a:cubicBezTo>
                    <a:pt x="67377" y="63"/>
                    <a:pt x="54843" y="15853"/>
                    <a:pt x="50494" y="21528"/>
                  </a:cubicBezTo>
                  <a:cubicBezTo>
                    <a:pt x="49215" y="7465"/>
                    <a:pt x="38472" y="63"/>
                    <a:pt x="26960" y="63"/>
                  </a:cubicBezTo>
                  <a:cubicBezTo>
                    <a:pt x="15194" y="63"/>
                    <a:pt x="10333" y="9685"/>
                    <a:pt x="8031" y="14126"/>
                  </a:cubicBezTo>
                  <a:cubicBezTo>
                    <a:pt x="3427" y="22761"/>
                    <a:pt x="101" y="37318"/>
                    <a:pt x="101" y="38058"/>
                  </a:cubicBezTo>
                  <a:cubicBezTo>
                    <a:pt x="101" y="40526"/>
                    <a:pt x="2659" y="40526"/>
                    <a:pt x="3171" y="40526"/>
                  </a:cubicBezTo>
                  <a:cubicBezTo>
                    <a:pt x="5729" y="40526"/>
                    <a:pt x="5985" y="40279"/>
                    <a:pt x="7520" y="34851"/>
                  </a:cubicBezTo>
                  <a:cubicBezTo>
                    <a:pt x="11868" y="17334"/>
                    <a:pt x="16984" y="5491"/>
                    <a:pt x="26193" y="5491"/>
                  </a:cubicBezTo>
                  <a:cubicBezTo>
                    <a:pt x="30286" y="5491"/>
                    <a:pt x="34123" y="7465"/>
                    <a:pt x="34123" y="16840"/>
                  </a:cubicBezTo>
                  <a:cubicBezTo>
                    <a:pt x="34123" y="22021"/>
                    <a:pt x="33355" y="24735"/>
                    <a:pt x="30030" y="37565"/>
                  </a:cubicBezTo>
                  <a:lnTo>
                    <a:pt x="15194" y="9455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FB359CA-C533-069E-7142-E8ADDD45732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61329" y="5058812"/>
              <a:ext cx="29928" cy="73770"/>
            </a:xfrm>
            <a:custGeom>
              <a:avLst/>
              <a:gdLst>
                <a:gd name="connsiteX0" fmla="*/ 30039 w 29928"/>
                <a:gd name="connsiteY0" fmla="*/ 25969 h 73770"/>
                <a:gd name="connsiteX1" fmla="*/ 13668 w 29928"/>
                <a:gd name="connsiteY1" fmla="*/ 63 h 73770"/>
                <a:gd name="connsiteX2" fmla="*/ 110 w 29928"/>
                <a:gd name="connsiteY2" fmla="*/ 13139 h 73770"/>
                <a:gd name="connsiteX3" fmla="*/ 13668 w 29928"/>
                <a:gd name="connsiteY3" fmla="*/ 26216 h 73770"/>
                <a:gd name="connsiteX4" fmla="*/ 22621 w 29928"/>
                <a:gd name="connsiteY4" fmla="*/ 23008 h 73770"/>
                <a:gd name="connsiteX5" fmla="*/ 23900 w 29928"/>
                <a:gd name="connsiteY5" fmla="*/ 22268 h 73770"/>
                <a:gd name="connsiteX6" fmla="*/ 24411 w 29928"/>
                <a:gd name="connsiteY6" fmla="*/ 25969 h 73770"/>
                <a:gd name="connsiteX7" fmla="*/ 7017 w 29928"/>
                <a:gd name="connsiteY7" fmla="*/ 67172 h 73770"/>
                <a:gd name="connsiteX8" fmla="*/ 4203 w 29928"/>
                <a:gd name="connsiteY8" fmla="*/ 71119 h 73770"/>
                <a:gd name="connsiteX9" fmla="*/ 6761 w 29928"/>
                <a:gd name="connsiteY9" fmla="*/ 73833 h 73770"/>
                <a:gd name="connsiteX10" fmla="*/ 30039 w 29928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928" h="73770">
                  <a:moveTo>
                    <a:pt x="30039" y="25969"/>
                  </a:moveTo>
                  <a:cubicBezTo>
                    <a:pt x="30039" y="9685"/>
                    <a:pt x="23644" y="63"/>
                    <a:pt x="13668" y="63"/>
                  </a:cubicBezTo>
                  <a:cubicBezTo>
                    <a:pt x="5226" y="63"/>
                    <a:pt x="110" y="6231"/>
                    <a:pt x="110" y="13139"/>
                  </a:cubicBezTo>
                  <a:cubicBezTo>
                    <a:pt x="110" y="19801"/>
                    <a:pt x="5226" y="26216"/>
                    <a:pt x="13668" y="26216"/>
                  </a:cubicBezTo>
                  <a:cubicBezTo>
                    <a:pt x="16737" y="26216"/>
                    <a:pt x="20063" y="25229"/>
                    <a:pt x="22621" y="23008"/>
                  </a:cubicBezTo>
                  <a:cubicBezTo>
                    <a:pt x="23388" y="22515"/>
                    <a:pt x="23644" y="22268"/>
                    <a:pt x="23900" y="22268"/>
                  </a:cubicBezTo>
                  <a:cubicBezTo>
                    <a:pt x="24155" y="22268"/>
                    <a:pt x="24411" y="22515"/>
                    <a:pt x="24411" y="25969"/>
                  </a:cubicBezTo>
                  <a:cubicBezTo>
                    <a:pt x="24411" y="44227"/>
                    <a:pt x="15458" y="59030"/>
                    <a:pt x="7017" y="67172"/>
                  </a:cubicBezTo>
                  <a:cubicBezTo>
                    <a:pt x="4203" y="69886"/>
                    <a:pt x="4203" y="70379"/>
                    <a:pt x="4203" y="71119"/>
                  </a:cubicBezTo>
                  <a:cubicBezTo>
                    <a:pt x="4203" y="72847"/>
                    <a:pt x="5482" y="73833"/>
                    <a:pt x="6761" y="73833"/>
                  </a:cubicBezTo>
                  <a:cubicBezTo>
                    <a:pt x="9575" y="73833"/>
                    <a:pt x="30039" y="54836"/>
                    <a:pt x="30039" y="25969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FD6768E-7FE8-D855-DD37-37B9EA479DA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660437" y="4975912"/>
              <a:ext cx="104111" cy="111766"/>
            </a:xfrm>
            <a:custGeom>
              <a:avLst/>
              <a:gdLst>
                <a:gd name="connsiteX0" fmla="*/ 15207 w 104111"/>
                <a:gd name="connsiteY0" fmla="*/ 94558 h 111766"/>
                <a:gd name="connsiteX1" fmla="*/ 12905 w 104111"/>
                <a:gd name="connsiteY1" fmla="*/ 105168 h 111766"/>
                <a:gd name="connsiteX2" fmla="*/ 20323 w 104111"/>
                <a:gd name="connsiteY2" fmla="*/ 111829 h 111766"/>
                <a:gd name="connsiteX3" fmla="*/ 29787 w 104111"/>
                <a:gd name="connsiteY3" fmla="*/ 104921 h 111766"/>
                <a:gd name="connsiteX4" fmla="*/ 40019 w 104111"/>
                <a:gd name="connsiteY4" fmla="*/ 65938 h 111766"/>
                <a:gd name="connsiteX5" fmla="*/ 48205 w 104111"/>
                <a:gd name="connsiteY5" fmla="*/ 33864 h 111766"/>
                <a:gd name="connsiteX6" fmla="*/ 62530 w 104111"/>
                <a:gd name="connsiteY6" fmla="*/ 13633 h 111766"/>
                <a:gd name="connsiteX7" fmla="*/ 82994 w 104111"/>
                <a:gd name="connsiteY7" fmla="*/ 5491 h 111766"/>
                <a:gd name="connsiteX8" fmla="*/ 93738 w 104111"/>
                <a:gd name="connsiteY8" fmla="*/ 8451 h 111766"/>
                <a:gd name="connsiteX9" fmla="*/ 80436 w 104111"/>
                <a:gd name="connsiteY9" fmla="*/ 22021 h 111766"/>
                <a:gd name="connsiteX10" fmla="*/ 90157 w 104111"/>
                <a:gd name="connsiteY10" fmla="*/ 30657 h 111766"/>
                <a:gd name="connsiteX11" fmla="*/ 104226 w 104111"/>
                <a:gd name="connsiteY11" fmla="*/ 16100 h 111766"/>
                <a:gd name="connsiteX12" fmla="*/ 82994 w 104111"/>
                <a:gd name="connsiteY12" fmla="*/ 63 h 111766"/>
                <a:gd name="connsiteX13" fmla="*/ 50252 w 104111"/>
                <a:gd name="connsiteY13" fmla="*/ 19061 h 111766"/>
                <a:gd name="connsiteX14" fmla="*/ 26974 w 104111"/>
                <a:gd name="connsiteY14" fmla="*/ 63 h 111766"/>
                <a:gd name="connsiteX15" fmla="*/ 8044 w 104111"/>
                <a:gd name="connsiteY15" fmla="*/ 14126 h 111766"/>
                <a:gd name="connsiteX16" fmla="*/ 114 w 104111"/>
                <a:gd name="connsiteY16" fmla="*/ 38058 h 111766"/>
                <a:gd name="connsiteX17" fmla="*/ 3184 w 104111"/>
                <a:gd name="connsiteY17" fmla="*/ 40526 h 111766"/>
                <a:gd name="connsiteX18" fmla="*/ 7533 w 104111"/>
                <a:gd name="connsiteY18" fmla="*/ 34851 h 111766"/>
                <a:gd name="connsiteX19" fmla="*/ 26206 w 104111"/>
                <a:gd name="connsiteY19" fmla="*/ 5491 h 111766"/>
                <a:gd name="connsiteX20" fmla="*/ 34136 w 104111"/>
                <a:gd name="connsiteY20" fmla="*/ 16840 h 111766"/>
                <a:gd name="connsiteX21" fmla="*/ 30043 w 104111"/>
                <a:gd name="connsiteY21" fmla="*/ 37565 h 111766"/>
                <a:gd name="connsiteX22" fmla="*/ 15207 w 104111"/>
                <a:gd name="connsiteY22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4111" h="111766">
                  <a:moveTo>
                    <a:pt x="15207" y="94558"/>
                  </a:moveTo>
                  <a:cubicBezTo>
                    <a:pt x="14439" y="98259"/>
                    <a:pt x="12905" y="103934"/>
                    <a:pt x="12905" y="105168"/>
                  </a:cubicBezTo>
                  <a:cubicBezTo>
                    <a:pt x="12905" y="109609"/>
                    <a:pt x="16486" y="111829"/>
                    <a:pt x="20323" y="111829"/>
                  </a:cubicBezTo>
                  <a:cubicBezTo>
                    <a:pt x="23392" y="111829"/>
                    <a:pt x="27997" y="109855"/>
                    <a:pt x="29787" y="104921"/>
                  </a:cubicBezTo>
                  <a:cubicBezTo>
                    <a:pt x="30299" y="103934"/>
                    <a:pt x="38996" y="70379"/>
                    <a:pt x="40019" y="65938"/>
                  </a:cubicBezTo>
                  <a:cubicBezTo>
                    <a:pt x="42066" y="57796"/>
                    <a:pt x="46670" y="40526"/>
                    <a:pt x="48205" y="33864"/>
                  </a:cubicBezTo>
                  <a:cubicBezTo>
                    <a:pt x="49228" y="30657"/>
                    <a:pt x="56391" y="19061"/>
                    <a:pt x="62530" y="13633"/>
                  </a:cubicBezTo>
                  <a:cubicBezTo>
                    <a:pt x="64576" y="11906"/>
                    <a:pt x="71995" y="5491"/>
                    <a:pt x="82994" y="5491"/>
                  </a:cubicBezTo>
                  <a:cubicBezTo>
                    <a:pt x="89645" y="5491"/>
                    <a:pt x="93482" y="8451"/>
                    <a:pt x="93738" y="8451"/>
                  </a:cubicBezTo>
                  <a:cubicBezTo>
                    <a:pt x="86064" y="9685"/>
                    <a:pt x="80436" y="15606"/>
                    <a:pt x="80436" y="22021"/>
                  </a:cubicBezTo>
                  <a:cubicBezTo>
                    <a:pt x="80436" y="25969"/>
                    <a:pt x="83250" y="30657"/>
                    <a:pt x="90157" y="30657"/>
                  </a:cubicBezTo>
                  <a:cubicBezTo>
                    <a:pt x="97063" y="30657"/>
                    <a:pt x="104226" y="24982"/>
                    <a:pt x="104226" y="16100"/>
                  </a:cubicBezTo>
                  <a:cubicBezTo>
                    <a:pt x="104226" y="7465"/>
                    <a:pt x="96040" y="63"/>
                    <a:pt x="82994" y="63"/>
                  </a:cubicBezTo>
                  <a:cubicBezTo>
                    <a:pt x="66367" y="63"/>
                    <a:pt x="55112" y="12152"/>
                    <a:pt x="50252" y="19061"/>
                  </a:cubicBezTo>
                  <a:cubicBezTo>
                    <a:pt x="48205" y="7958"/>
                    <a:pt x="38996" y="63"/>
                    <a:pt x="26974" y="63"/>
                  </a:cubicBezTo>
                  <a:cubicBezTo>
                    <a:pt x="15207" y="63"/>
                    <a:pt x="10346" y="9685"/>
                    <a:pt x="8044" y="14126"/>
                  </a:cubicBezTo>
                  <a:cubicBezTo>
                    <a:pt x="3440" y="22515"/>
                    <a:pt x="114" y="37318"/>
                    <a:pt x="114" y="38058"/>
                  </a:cubicBezTo>
                  <a:cubicBezTo>
                    <a:pt x="114" y="40526"/>
                    <a:pt x="2672" y="40526"/>
                    <a:pt x="3184" y="40526"/>
                  </a:cubicBezTo>
                  <a:cubicBezTo>
                    <a:pt x="5742" y="40526"/>
                    <a:pt x="5998" y="40279"/>
                    <a:pt x="7533" y="34851"/>
                  </a:cubicBezTo>
                  <a:cubicBezTo>
                    <a:pt x="11881" y="17334"/>
                    <a:pt x="16997" y="5491"/>
                    <a:pt x="26206" y="5491"/>
                  </a:cubicBezTo>
                  <a:cubicBezTo>
                    <a:pt x="30555" y="5491"/>
                    <a:pt x="34136" y="7465"/>
                    <a:pt x="34136" y="16840"/>
                  </a:cubicBezTo>
                  <a:cubicBezTo>
                    <a:pt x="34136" y="22021"/>
                    <a:pt x="33369" y="24735"/>
                    <a:pt x="30043" y="37565"/>
                  </a:cubicBezTo>
                  <a:lnTo>
                    <a:pt x="15207" y="9455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2E05677-5BD7-4B39-A84C-AD13FDFB026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90113" y="4899921"/>
              <a:ext cx="59345" cy="246724"/>
            </a:xfrm>
            <a:custGeom>
              <a:avLst/>
              <a:gdLst>
                <a:gd name="connsiteX0" fmla="*/ 59465 w 59345"/>
                <a:gd name="connsiteY0" fmla="*/ 123425 h 246724"/>
                <a:gd name="connsiteX1" fmla="*/ 42582 w 59345"/>
                <a:gd name="connsiteY1" fmla="*/ 46447 h 246724"/>
                <a:gd name="connsiteX2" fmla="*/ 2677 w 59345"/>
                <a:gd name="connsiteY2" fmla="*/ 63 h 246724"/>
                <a:gd name="connsiteX3" fmla="*/ 119 w 59345"/>
                <a:gd name="connsiteY3" fmla="*/ 2530 h 246724"/>
                <a:gd name="connsiteX4" fmla="*/ 4979 w 59345"/>
                <a:gd name="connsiteY4" fmla="*/ 8205 h 246724"/>
                <a:gd name="connsiteX5" fmla="*/ 44629 w 59345"/>
                <a:gd name="connsiteY5" fmla="*/ 123425 h 246724"/>
                <a:gd name="connsiteX6" fmla="*/ 3445 w 59345"/>
                <a:gd name="connsiteY6" fmla="*/ 240126 h 246724"/>
                <a:gd name="connsiteX7" fmla="*/ 119 w 59345"/>
                <a:gd name="connsiteY7" fmla="*/ 244320 h 246724"/>
                <a:gd name="connsiteX8" fmla="*/ 2677 w 59345"/>
                <a:gd name="connsiteY8" fmla="*/ 246788 h 246724"/>
                <a:gd name="connsiteX9" fmla="*/ 43350 w 59345"/>
                <a:gd name="connsiteY9" fmla="*/ 198676 h 246724"/>
                <a:gd name="connsiteX10" fmla="*/ 59465 w 59345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45" h="246724">
                  <a:moveTo>
                    <a:pt x="59465" y="123425"/>
                  </a:moveTo>
                  <a:cubicBezTo>
                    <a:pt x="59465" y="104181"/>
                    <a:pt x="56651" y="74327"/>
                    <a:pt x="42582" y="46447"/>
                  </a:cubicBezTo>
                  <a:cubicBezTo>
                    <a:pt x="27234" y="16100"/>
                    <a:pt x="5235" y="63"/>
                    <a:pt x="2677" y="63"/>
                  </a:cubicBezTo>
                  <a:cubicBezTo>
                    <a:pt x="1142" y="63"/>
                    <a:pt x="119" y="1050"/>
                    <a:pt x="119" y="2530"/>
                  </a:cubicBezTo>
                  <a:cubicBezTo>
                    <a:pt x="119" y="3270"/>
                    <a:pt x="119" y="3764"/>
                    <a:pt x="4979" y="8205"/>
                  </a:cubicBezTo>
                  <a:cubicBezTo>
                    <a:pt x="30048" y="32630"/>
                    <a:pt x="44629" y="71860"/>
                    <a:pt x="44629" y="123425"/>
                  </a:cubicBezTo>
                  <a:cubicBezTo>
                    <a:pt x="44629" y="165615"/>
                    <a:pt x="35164" y="209039"/>
                    <a:pt x="3445" y="240126"/>
                  </a:cubicBezTo>
                  <a:cubicBezTo>
                    <a:pt x="119" y="243087"/>
                    <a:pt x="119" y="243580"/>
                    <a:pt x="119" y="244320"/>
                  </a:cubicBezTo>
                  <a:cubicBezTo>
                    <a:pt x="119" y="245801"/>
                    <a:pt x="1142" y="246788"/>
                    <a:pt x="2677" y="246788"/>
                  </a:cubicBezTo>
                  <a:cubicBezTo>
                    <a:pt x="5235" y="246788"/>
                    <a:pt x="28257" y="230010"/>
                    <a:pt x="43350" y="198676"/>
                  </a:cubicBezTo>
                  <a:cubicBezTo>
                    <a:pt x="56396" y="171537"/>
                    <a:pt x="59465" y="144150"/>
                    <a:pt x="59465" y="123425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2" name="Group 91" descr="\documentclass{article}&#10;\usepackage{amsmath}&#10;\pagestyle{empty}&#10;&#10;\input{Macros.tex}&#10;&#10;\begin{document}&#10;&#10;&#10;&#10;$x = c$&#10;\end{document}" title="IguanaTex Shape Display">
            <a:extLst>
              <a:ext uri="{FF2B5EF4-FFF2-40B4-BE49-F238E27FC236}">
                <a16:creationId xmlns:a16="http://schemas.microsoft.com/office/drawing/2014/main" id="{7F30E010-B5E7-C232-D445-ABDD601F2E8B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19084" y="5218686"/>
            <a:ext cx="589840" cy="128961"/>
            <a:chOff x="4517089" y="4207669"/>
            <a:chExt cx="589840" cy="128961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7F6A5E4-0EAA-FECC-8680-23C52671E1C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517089" y="4207669"/>
              <a:ext cx="127389" cy="128961"/>
            </a:xfrm>
            <a:custGeom>
              <a:avLst/>
              <a:gdLst>
                <a:gd name="connsiteX0" fmla="*/ 78096 w 127389"/>
                <a:gd name="connsiteY0" fmla="*/ 39918 h 128961"/>
                <a:gd name="connsiteX1" fmla="*/ 103421 w 127389"/>
                <a:gd name="connsiteY1" fmla="*/ 6326 h 128961"/>
                <a:gd name="connsiteX2" fmla="*/ 116211 w 127389"/>
                <a:gd name="connsiteY2" fmla="*/ 10027 h 128961"/>
                <a:gd name="connsiteX3" fmla="*/ 103932 w 127389"/>
                <a:gd name="connsiteY3" fmla="*/ 25400 h 128961"/>
                <a:gd name="connsiteX4" fmla="*/ 113653 w 127389"/>
                <a:gd name="connsiteY4" fmla="*/ 35363 h 128961"/>
                <a:gd name="connsiteX5" fmla="*/ 127466 w 127389"/>
                <a:gd name="connsiteY5" fmla="*/ 18852 h 128961"/>
                <a:gd name="connsiteX6" fmla="*/ 103676 w 127389"/>
                <a:gd name="connsiteY6" fmla="*/ 63 h 128961"/>
                <a:gd name="connsiteX7" fmla="*/ 76817 w 127389"/>
                <a:gd name="connsiteY7" fmla="*/ 21699 h 128961"/>
                <a:gd name="connsiteX8" fmla="*/ 49191 w 127389"/>
                <a:gd name="connsiteY8" fmla="*/ 63 h 128961"/>
                <a:gd name="connsiteX9" fmla="*/ 8007 w 127389"/>
                <a:gd name="connsiteY9" fmla="*/ 43904 h 128961"/>
                <a:gd name="connsiteX10" fmla="*/ 11076 w 127389"/>
                <a:gd name="connsiteY10" fmla="*/ 46751 h 128961"/>
                <a:gd name="connsiteX11" fmla="*/ 14402 w 127389"/>
                <a:gd name="connsiteY11" fmla="*/ 43619 h 128961"/>
                <a:gd name="connsiteX12" fmla="*/ 48679 w 127389"/>
                <a:gd name="connsiteY12" fmla="*/ 6326 h 128961"/>
                <a:gd name="connsiteX13" fmla="*/ 62492 w 127389"/>
                <a:gd name="connsiteY13" fmla="*/ 25400 h 128961"/>
                <a:gd name="connsiteX14" fmla="*/ 48679 w 127389"/>
                <a:gd name="connsiteY14" fmla="*/ 93154 h 128961"/>
                <a:gd name="connsiteX15" fmla="*/ 24378 w 127389"/>
                <a:gd name="connsiteY15" fmla="*/ 122761 h 128961"/>
                <a:gd name="connsiteX16" fmla="*/ 11588 w 127389"/>
                <a:gd name="connsiteY16" fmla="*/ 119060 h 128961"/>
                <a:gd name="connsiteX17" fmla="*/ 23610 w 127389"/>
                <a:gd name="connsiteY17" fmla="*/ 103687 h 128961"/>
                <a:gd name="connsiteX18" fmla="*/ 14146 w 127389"/>
                <a:gd name="connsiteY18" fmla="*/ 93723 h 128961"/>
                <a:gd name="connsiteX19" fmla="*/ 77 w 127389"/>
                <a:gd name="connsiteY19" fmla="*/ 110235 h 128961"/>
                <a:gd name="connsiteX20" fmla="*/ 24122 w 127389"/>
                <a:gd name="connsiteY20" fmla="*/ 129024 h 128961"/>
                <a:gd name="connsiteX21" fmla="*/ 50981 w 127389"/>
                <a:gd name="connsiteY21" fmla="*/ 107388 h 128961"/>
                <a:gd name="connsiteX22" fmla="*/ 78608 w 127389"/>
                <a:gd name="connsiteY22" fmla="*/ 129024 h 128961"/>
                <a:gd name="connsiteX23" fmla="*/ 119536 w 127389"/>
                <a:gd name="connsiteY23" fmla="*/ 85183 h 128961"/>
                <a:gd name="connsiteX24" fmla="*/ 116466 w 127389"/>
                <a:gd name="connsiteY24" fmla="*/ 82336 h 128961"/>
                <a:gd name="connsiteX25" fmla="*/ 113141 w 127389"/>
                <a:gd name="connsiteY25" fmla="*/ 85468 h 128961"/>
                <a:gd name="connsiteX26" fmla="*/ 79119 w 127389"/>
                <a:gd name="connsiteY26" fmla="*/ 122761 h 128961"/>
                <a:gd name="connsiteX27" fmla="*/ 65050 w 127389"/>
                <a:gd name="connsiteY27" fmla="*/ 103972 h 128961"/>
                <a:gd name="connsiteX28" fmla="*/ 69399 w 127389"/>
                <a:gd name="connsiteY28" fmla="*/ 78920 h 128961"/>
                <a:gd name="connsiteX29" fmla="*/ 78096 w 127389"/>
                <a:gd name="connsiteY29" fmla="*/ 39918 h 12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7389" h="128961">
                  <a:moveTo>
                    <a:pt x="78096" y="39918"/>
                  </a:moveTo>
                  <a:cubicBezTo>
                    <a:pt x="79631" y="32517"/>
                    <a:pt x="85514" y="6326"/>
                    <a:pt x="103421" y="6326"/>
                  </a:cubicBezTo>
                  <a:cubicBezTo>
                    <a:pt x="104700" y="6326"/>
                    <a:pt x="110839" y="6326"/>
                    <a:pt x="116211" y="10027"/>
                  </a:cubicBezTo>
                  <a:cubicBezTo>
                    <a:pt x="109048" y="11450"/>
                    <a:pt x="103932" y="18567"/>
                    <a:pt x="103932" y="25400"/>
                  </a:cubicBezTo>
                  <a:cubicBezTo>
                    <a:pt x="103932" y="29954"/>
                    <a:pt x="106746" y="35363"/>
                    <a:pt x="113653" y="35363"/>
                  </a:cubicBezTo>
                  <a:cubicBezTo>
                    <a:pt x="119280" y="35363"/>
                    <a:pt x="127466" y="30239"/>
                    <a:pt x="127466" y="18852"/>
                  </a:cubicBezTo>
                  <a:cubicBezTo>
                    <a:pt x="127466" y="4048"/>
                    <a:pt x="112374" y="63"/>
                    <a:pt x="103676" y="63"/>
                  </a:cubicBezTo>
                  <a:cubicBezTo>
                    <a:pt x="88840" y="63"/>
                    <a:pt x="79887" y="15151"/>
                    <a:pt x="76817" y="21699"/>
                  </a:cubicBezTo>
                  <a:cubicBezTo>
                    <a:pt x="70422" y="2910"/>
                    <a:pt x="56609" y="63"/>
                    <a:pt x="49191" y="63"/>
                  </a:cubicBezTo>
                  <a:cubicBezTo>
                    <a:pt x="22587" y="63"/>
                    <a:pt x="8007" y="36787"/>
                    <a:pt x="8007" y="43904"/>
                  </a:cubicBezTo>
                  <a:cubicBezTo>
                    <a:pt x="8007" y="46751"/>
                    <a:pt x="10565" y="46751"/>
                    <a:pt x="11076" y="46751"/>
                  </a:cubicBezTo>
                  <a:cubicBezTo>
                    <a:pt x="13123" y="46751"/>
                    <a:pt x="13890" y="46181"/>
                    <a:pt x="14402" y="43619"/>
                  </a:cubicBezTo>
                  <a:cubicBezTo>
                    <a:pt x="23099" y="13443"/>
                    <a:pt x="39982" y="6326"/>
                    <a:pt x="48679" y="6326"/>
                  </a:cubicBezTo>
                  <a:cubicBezTo>
                    <a:pt x="53539" y="6326"/>
                    <a:pt x="62492" y="8888"/>
                    <a:pt x="62492" y="25400"/>
                  </a:cubicBezTo>
                  <a:cubicBezTo>
                    <a:pt x="62492" y="34225"/>
                    <a:pt x="58144" y="53298"/>
                    <a:pt x="48679" y="93154"/>
                  </a:cubicBezTo>
                  <a:cubicBezTo>
                    <a:pt x="44586" y="110804"/>
                    <a:pt x="35633" y="122761"/>
                    <a:pt x="24378" y="122761"/>
                  </a:cubicBezTo>
                  <a:cubicBezTo>
                    <a:pt x="22843" y="122761"/>
                    <a:pt x="16960" y="122761"/>
                    <a:pt x="11588" y="119060"/>
                  </a:cubicBezTo>
                  <a:cubicBezTo>
                    <a:pt x="17983" y="117637"/>
                    <a:pt x="23610" y="111658"/>
                    <a:pt x="23610" y="103687"/>
                  </a:cubicBezTo>
                  <a:cubicBezTo>
                    <a:pt x="23610" y="96001"/>
                    <a:pt x="17983" y="93723"/>
                    <a:pt x="14146" y="93723"/>
                  </a:cubicBezTo>
                  <a:cubicBezTo>
                    <a:pt x="6472" y="93723"/>
                    <a:pt x="77" y="101125"/>
                    <a:pt x="77" y="110235"/>
                  </a:cubicBezTo>
                  <a:cubicBezTo>
                    <a:pt x="77" y="123330"/>
                    <a:pt x="12867" y="129024"/>
                    <a:pt x="24122" y="129024"/>
                  </a:cubicBezTo>
                  <a:cubicBezTo>
                    <a:pt x="41005" y="129024"/>
                    <a:pt x="50214" y="109096"/>
                    <a:pt x="50981" y="107388"/>
                  </a:cubicBezTo>
                  <a:cubicBezTo>
                    <a:pt x="54051" y="117921"/>
                    <a:pt x="63260" y="129024"/>
                    <a:pt x="78608" y="129024"/>
                  </a:cubicBezTo>
                  <a:cubicBezTo>
                    <a:pt x="104955" y="129024"/>
                    <a:pt x="119536" y="92300"/>
                    <a:pt x="119536" y="85183"/>
                  </a:cubicBezTo>
                  <a:cubicBezTo>
                    <a:pt x="119536" y="82336"/>
                    <a:pt x="117234" y="82336"/>
                    <a:pt x="116466" y="82336"/>
                  </a:cubicBezTo>
                  <a:cubicBezTo>
                    <a:pt x="114164" y="82336"/>
                    <a:pt x="113653" y="83475"/>
                    <a:pt x="113141" y="85468"/>
                  </a:cubicBezTo>
                  <a:cubicBezTo>
                    <a:pt x="104700" y="115929"/>
                    <a:pt x="87305" y="122761"/>
                    <a:pt x="79119" y="122761"/>
                  </a:cubicBezTo>
                  <a:cubicBezTo>
                    <a:pt x="69143" y="122761"/>
                    <a:pt x="65050" y="113651"/>
                    <a:pt x="65050" y="103972"/>
                  </a:cubicBezTo>
                  <a:cubicBezTo>
                    <a:pt x="65050" y="97709"/>
                    <a:pt x="66585" y="91446"/>
                    <a:pt x="69399" y="78920"/>
                  </a:cubicBezTo>
                  <a:lnTo>
                    <a:pt x="78096" y="3991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4B9767-C547-E84E-8E54-0C08C87EC61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41248" y="4229020"/>
              <a:ext cx="170108" cy="66615"/>
            </a:xfrm>
            <a:custGeom>
              <a:avLst/>
              <a:gdLst>
                <a:gd name="connsiteX0" fmla="*/ 161496 w 170108"/>
                <a:gd name="connsiteY0" fmla="*/ 11450 h 66615"/>
                <a:gd name="connsiteX1" fmla="*/ 170193 w 170108"/>
                <a:gd name="connsiteY1" fmla="*/ 5756 h 66615"/>
                <a:gd name="connsiteX2" fmla="*/ 161752 w 170108"/>
                <a:gd name="connsiteY2" fmla="*/ 63 h 66615"/>
                <a:gd name="connsiteX3" fmla="*/ 8527 w 170108"/>
                <a:gd name="connsiteY3" fmla="*/ 63 h 66615"/>
                <a:gd name="connsiteX4" fmla="*/ 85 w 170108"/>
                <a:gd name="connsiteY4" fmla="*/ 5756 h 66615"/>
                <a:gd name="connsiteX5" fmla="*/ 8782 w 170108"/>
                <a:gd name="connsiteY5" fmla="*/ 11450 h 66615"/>
                <a:gd name="connsiteX6" fmla="*/ 161496 w 170108"/>
                <a:gd name="connsiteY6" fmla="*/ 11450 h 66615"/>
                <a:gd name="connsiteX7" fmla="*/ 161752 w 170108"/>
                <a:gd name="connsiteY7" fmla="*/ 66678 h 66615"/>
                <a:gd name="connsiteX8" fmla="*/ 170193 w 170108"/>
                <a:gd name="connsiteY8" fmla="*/ 60985 h 66615"/>
                <a:gd name="connsiteX9" fmla="*/ 161496 w 170108"/>
                <a:gd name="connsiteY9" fmla="*/ 55291 h 66615"/>
                <a:gd name="connsiteX10" fmla="*/ 8782 w 170108"/>
                <a:gd name="connsiteY10" fmla="*/ 55291 h 66615"/>
                <a:gd name="connsiteX11" fmla="*/ 85 w 170108"/>
                <a:gd name="connsiteY11" fmla="*/ 60985 h 66615"/>
                <a:gd name="connsiteX12" fmla="*/ 8527 w 170108"/>
                <a:gd name="connsiteY12" fmla="*/ 66678 h 66615"/>
                <a:gd name="connsiteX13" fmla="*/ 161752 w 170108"/>
                <a:gd name="connsiteY13" fmla="*/ 66678 h 6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108" h="66615">
                  <a:moveTo>
                    <a:pt x="161496" y="11450"/>
                  </a:moveTo>
                  <a:cubicBezTo>
                    <a:pt x="165333" y="11450"/>
                    <a:pt x="170193" y="11450"/>
                    <a:pt x="170193" y="5756"/>
                  </a:cubicBezTo>
                  <a:cubicBezTo>
                    <a:pt x="170193" y="63"/>
                    <a:pt x="165333" y="63"/>
                    <a:pt x="161752" y="63"/>
                  </a:cubicBezTo>
                  <a:lnTo>
                    <a:pt x="8527" y="63"/>
                  </a:lnTo>
                  <a:cubicBezTo>
                    <a:pt x="4945" y="63"/>
                    <a:pt x="85" y="63"/>
                    <a:pt x="85" y="5756"/>
                  </a:cubicBezTo>
                  <a:cubicBezTo>
                    <a:pt x="85" y="11450"/>
                    <a:pt x="4945" y="11450"/>
                    <a:pt x="8782" y="11450"/>
                  </a:cubicBezTo>
                  <a:lnTo>
                    <a:pt x="161496" y="11450"/>
                  </a:lnTo>
                  <a:close/>
                  <a:moveTo>
                    <a:pt x="161752" y="66678"/>
                  </a:moveTo>
                  <a:cubicBezTo>
                    <a:pt x="165333" y="66678"/>
                    <a:pt x="170193" y="66678"/>
                    <a:pt x="170193" y="60985"/>
                  </a:cubicBezTo>
                  <a:cubicBezTo>
                    <a:pt x="170193" y="55291"/>
                    <a:pt x="165333" y="55291"/>
                    <a:pt x="161496" y="55291"/>
                  </a:cubicBezTo>
                  <a:lnTo>
                    <a:pt x="8782" y="55291"/>
                  </a:lnTo>
                  <a:cubicBezTo>
                    <a:pt x="4945" y="55291"/>
                    <a:pt x="85" y="55291"/>
                    <a:pt x="85" y="60985"/>
                  </a:cubicBezTo>
                  <a:cubicBezTo>
                    <a:pt x="85" y="66678"/>
                    <a:pt x="4945" y="66678"/>
                    <a:pt x="8527" y="66678"/>
                  </a:cubicBezTo>
                  <a:lnTo>
                    <a:pt x="161752" y="6667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ABF5226-8A17-6F58-DC80-1D161DDD4D1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007423" y="4207669"/>
              <a:ext cx="99506" cy="128961"/>
            </a:xfrm>
            <a:custGeom>
              <a:avLst/>
              <a:gdLst>
                <a:gd name="connsiteX0" fmla="*/ 90905 w 99506"/>
                <a:gd name="connsiteY0" fmla="*/ 17713 h 128961"/>
                <a:gd name="connsiteX1" fmla="*/ 79650 w 99506"/>
                <a:gd name="connsiteY1" fmla="*/ 21699 h 128961"/>
                <a:gd name="connsiteX2" fmla="*/ 75046 w 99506"/>
                <a:gd name="connsiteY2" fmla="*/ 32801 h 128961"/>
                <a:gd name="connsiteX3" fmla="*/ 84510 w 99506"/>
                <a:gd name="connsiteY3" fmla="*/ 42765 h 128961"/>
                <a:gd name="connsiteX4" fmla="*/ 98835 w 99506"/>
                <a:gd name="connsiteY4" fmla="*/ 24545 h 128961"/>
                <a:gd name="connsiteX5" fmla="*/ 68651 w 99506"/>
                <a:gd name="connsiteY5" fmla="*/ 63 h 128961"/>
                <a:gd name="connsiteX6" fmla="*/ 96 w 99506"/>
                <a:gd name="connsiteY6" fmla="*/ 80913 h 128961"/>
                <a:gd name="connsiteX7" fmla="*/ 41536 w 99506"/>
                <a:gd name="connsiteY7" fmla="*/ 129024 h 128961"/>
                <a:gd name="connsiteX8" fmla="*/ 99603 w 99506"/>
                <a:gd name="connsiteY8" fmla="*/ 95431 h 128961"/>
                <a:gd name="connsiteX9" fmla="*/ 96533 w 99506"/>
                <a:gd name="connsiteY9" fmla="*/ 91731 h 128961"/>
                <a:gd name="connsiteX10" fmla="*/ 93207 w 99506"/>
                <a:gd name="connsiteY10" fmla="*/ 94577 h 128961"/>
                <a:gd name="connsiteX11" fmla="*/ 42047 w 99506"/>
                <a:gd name="connsiteY11" fmla="*/ 122761 h 128961"/>
                <a:gd name="connsiteX12" fmla="*/ 19025 w 99506"/>
                <a:gd name="connsiteY12" fmla="*/ 91731 h 128961"/>
                <a:gd name="connsiteX13" fmla="*/ 32838 w 99506"/>
                <a:gd name="connsiteY13" fmla="*/ 34794 h 128961"/>
                <a:gd name="connsiteX14" fmla="*/ 68906 w 99506"/>
                <a:gd name="connsiteY14" fmla="*/ 6326 h 128961"/>
                <a:gd name="connsiteX15" fmla="*/ 90905 w 99506"/>
                <a:gd name="connsiteY15" fmla="*/ 17713 h 12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506" h="128961">
                  <a:moveTo>
                    <a:pt x="90905" y="17713"/>
                  </a:moveTo>
                  <a:cubicBezTo>
                    <a:pt x="86812" y="17713"/>
                    <a:pt x="83231" y="17713"/>
                    <a:pt x="79650" y="21699"/>
                  </a:cubicBezTo>
                  <a:cubicBezTo>
                    <a:pt x="75557" y="25969"/>
                    <a:pt x="75046" y="30808"/>
                    <a:pt x="75046" y="32801"/>
                  </a:cubicBezTo>
                  <a:cubicBezTo>
                    <a:pt x="75046" y="39634"/>
                    <a:pt x="79650" y="42765"/>
                    <a:pt x="84510" y="42765"/>
                  </a:cubicBezTo>
                  <a:cubicBezTo>
                    <a:pt x="91928" y="42765"/>
                    <a:pt x="98835" y="35933"/>
                    <a:pt x="98835" y="24545"/>
                  </a:cubicBezTo>
                  <a:cubicBezTo>
                    <a:pt x="98835" y="10596"/>
                    <a:pt x="86812" y="63"/>
                    <a:pt x="68651" y="63"/>
                  </a:cubicBezTo>
                  <a:cubicBezTo>
                    <a:pt x="34117" y="63"/>
                    <a:pt x="96" y="40772"/>
                    <a:pt x="96" y="80913"/>
                  </a:cubicBezTo>
                  <a:cubicBezTo>
                    <a:pt x="96" y="106534"/>
                    <a:pt x="14932" y="129024"/>
                    <a:pt x="41536" y="129024"/>
                  </a:cubicBezTo>
                  <a:cubicBezTo>
                    <a:pt x="78115" y="129024"/>
                    <a:pt x="99603" y="98848"/>
                    <a:pt x="99603" y="95431"/>
                  </a:cubicBezTo>
                  <a:cubicBezTo>
                    <a:pt x="99603" y="93723"/>
                    <a:pt x="98068" y="91731"/>
                    <a:pt x="96533" y="91731"/>
                  </a:cubicBezTo>
                  <a:cubicBezTo>
                    <a:pt x="95254" y="91731"/>
                    <a:pt x="94742" y="92300"/>
                    <a:pt x="93207" y="94577"/>
                  </a:cubicBezTo>
                  <a:cubicBezTo>
                    <a:pt x="72999" y="122761"/>
                    <a:pt x="45117" y="122761"/>
                    <a:pt x="42047" y="122761"/>
                  </a:cubicBezTo>
                  <a:cubicBezTo>
                    <a:pt x="25932" y="122761"/>
                    <a:pt x="19025" y="108811"/>
                    <a:pt x="19025" y="91731"/>
                  </a:cubicBezTo>
                  <a:cubicBezTo>
                    <a:pt x="19025" y="80059"/>
                    <a:pt x="24141" y="52444"/>
                    <a:pt x="32838" y="34794"/>
                  </a:cubicBezTo>
                  <a:cubicBezTo>
                    <a:pt x="40768" y="18567"/>
                    <a:pt x="54837" y="6326"/>
                    <a:pt x="68906" y="6326"/>
                  </a:cubicBezTo>
                  <a:cubicBezTo>
                    <a:pt x="77604" y="6326"/>
                    <a:pt x="87324" y="10027"/>
                    <a:pt x="90905" y="17713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16DBB7C-917D-5EAC-B0A3-7736B5109704}"/>
              </a:ext>
            </a:extLst>
          </p:cNvPr>
          <p:cNvSpPr txBox="1"/>
          <p:nvPr/>
        </p:nvSpPr>
        <p:spPr>
          <a:xfrm>
            <a:off x="5964784" y="3894565"/>
            <a:ext cx="255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Computational hiding: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01D0092-F4FC-6D33-6E1B-8A2D34EDB6D8}"/>
              </a:ext>
            </a:extLst>
          </p:cNvPr>
          <p:cNvSpPr txBox="1"/>
          <p:nvPr/>
        </p:nvSpPr>
        <p:spPr>
          <a:xfrm>
            <a:off x="6193429" y="4336855"/>
            <a:ext cx="5257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By non-uniform comp-hiding of Com, and the preprocessing ZK property of PP-</a:t>
            </a:r>
            <a:r>
              <a:rPr lang="en-US" sz="2000" dirty="0" err="1"/>
              <a:t>ZKAoK</a:t>
            </a:r>
            <a:r>
              <a:rPr lang="en-US" sz="2000" dirty="0"/>
              <a:t>: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006C88-01F9-B9C3-54A6-25D299ECC5FE}"/>
              </a:ext>
            </a:extLst>
          </p:cNvPr>
          <p:cNvSpPr txBox="1"/>
          <p:nvPr/>
        </p:nvSpPr>
        <p:spPr>
          <a:xfrm>
            <a:off x="5970150" y="2026812"/>
            <a:ext cx="255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Stat. binding: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DFF682F-47DC-952E-37CC-51DEC2406EB0}"/>
              </a:ext>
            </a:extLst>
          </p:cNvPr>
          <p:cNvSpPr txBox="1"/>
          <p:nvPr/>
        </p:nvSpPr>
        <p:spPr>
          <a:xfrm>
            <a:off x="6222913" y="2389186"/>
            <a:ext cx="491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By stat.-binding of Com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1AC8A23-E6AA-7339-D0DD-37026586507F}"/>
              </a:ext>
            </a:extLst>
          </p:cNvPr>
          <p:cNvSpPr txBox="1"/>
          <p:nvPr/>
        </p:nvSpPr>
        <p:spPr>
          <a:xfrm>
            <a:off x="5970150" y="2939909"/>
            <a:ext cx="2552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Extractability: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C56CEE5-CE18-2375-7427-A2F583BAF02F}"/>
              </a:ext>
            </a:extLst>
          </p:cNvPr>
          <p:cNvSpPr txBox="1"/>
          <p:nvPr/>
        </p:nvSpPr>
        <p:spPr>
          <a:xfrm>
            <a:off x="6222913" y="3302283"/>
            <a:ext cx="4517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By </a:t>
            </a:r>
            <a:r>
              <a:rPr lang="en-US" sz="2000" dirty="0" err="1"/>
              <a:t>AoK</a:t>
            </a:r>
            <a:r>
              <a:rPr lang="en-US" sz="2000" dirty="0"/>
              <a:t> property of PP-</a:t>
            </a:r>
            <a:r>
              <a:rPr lang="en-US" sz="2000" dirty="0" err="1"/>
              <a:t>ZKAoK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907FEA7-D7FF-CD63-2240-75C5D19DE471}"/>
                  </a:ext>
                </a:extLst>
              </p:cNvPr>
              <p:cNvSpPr txBox="1"/>
              <p:nvPr/>
            </p:nvSpPr>
            <p:spPr>
              <a:xfrm>
                <a:off x="6598868" y="5018470"/>
                <a:ext cx="51996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0188" indent="-230188">
                  <a:buAutoNum type="arabicPeriod"/>
                </a:pPr>
                <a:r>
                  <a:rPr lang="en-US" altLang="zh-CN" sz="2000" dirty="0"/>
                  <a:t>Switch to the two-stage simulator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)</a:t>
                </a:r>
              </a:p>
              <a:p>
                <a:pPr marL="230188" indent="-230188">
                  <a:buAutoNum type="arabicPeriod"/>
                </a:pPr>
                <a:r>
                  <a:rPr lang="en-US" sz="2000" dirty="0"/>
                  <a:t>Change from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/>
                  <a:t>to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endParaRPr lang="en-US" sz="2000" dirty="0"/>
              </a:p>
              <a:p>
                <a:pPr marL="684213" lvl="1" indent="-227013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Non-uniform hiding of Com</a:t>
                </a:r>
              </a:p>
              <a:p>
                <a:pPr marL="230188" indent="-230188">
                  <a:buAutoNum type="arabicPeriod"/>
                </a:pPr>
                <a:r>
                  <a:rPr lang="en-US" sz="2000" dirty="0"/>
                  <a:t>Switch from simulation to real execution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907FEA7-D7FF-CD63-2240-75C5D19DE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868" y="5018470"/>
                <a:ext cx="5199618" cy="1323439"/>
              </a:xfrm>
              <a:prstGeom prst="rect">
                <a:avLst/>
              </a:prstGeom>
              <a:blipFill>
                <a:blip r:embed="rId25"/>
                <a:stretch>
                  <a:fillRect l="-1290" t="-3226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7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row: Right 58">
            <a:extLst>
              <a:ext uri="{FF2B5EF4-FFF2-40B4-BE49-F238E27FC236}">
                <a16:creationId xmlns:a16="http://schemas.microsoft.com/office/drawing/2014/main" id="{2BB9C86A-DB14-CAF3-EC9B-6CCC2CFA2803}"/>
              </a:ext>
            </a:extLst>
          </p:cNvPr>
          <p:cNvSpPr/>
          <p:nvPr/>
        </p:nvSpPr>
        <p:spPr>
          <a:xfrm>
            <a:off x="9476315" y="2005489"/>
            <a:ext cx="1835634" cy="819016"/>
          </a:xfrm>
          <a:prstGeom prst="rightArrow">
            <a:avLst>
              <a:gd name="adj1" fmla="val 75605"/>
              <a:gd name="adj2" fmla="val 2109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2EC9A1-8168-8288-5545-8FCD412E79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Public-Coin PQ-</a:t>
                </a:r>
                <a:r>
                  <a:rPr lang="en-US" dirty="0" err="1"/>
                  <a:t>NMCom</a:t>
                </a:r>
                <a:r>
                  <a:rPr lang="en-US" dirty="0"/>
                  <a:t>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  <m:sup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𝑛)-round (Rough Idea)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B2EC9A1-8168-8288-5545-8FCD412E7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65" t="-10000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C817FA2-8B53-40A1-CD1F-3B05686BD4EA}"/>
              </a:ext>
            </a:extLst>
          </p:cNvPr>
          <p:cNvSpPr txBox="1"/>
          <p:nvPr/>
        </p:nvSpPr>
        <p:spPr>
          <a:xfrm>
            <a:off x="548640" y="961292"/>
            <a:ext cx="4482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Starting point: [</a:t>
            </a:r>
            <a:r>
              <a:rPr lang="en-US" sz="2000" b="1" dirty="0">
                <a:solidFill>
                  <a:schemeClr val="accent1"/>
                </a:solidFill>
              </a:rPr>
              <a:t>BLS22</a:t>
            </a:r>
            <a:r>
              <a:rPr lang="en-US" sz="2000" b="1" dirty="0"/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6EC49-B013-852F-6420-56BE3DF6BB18}"/>
              </a:ext>
            </a:extLst>
          </p:cNvPr>
          <p:cNvSpPr txBox="1"/>
          <p:nvPr/>
        </p:nvSpPr>
        <p:spPr>
          <a:xfrm>
            <a:off x="449167" y="1637655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C(m)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88E1E-F021-1A00-35BA-18E38AF45720}"/>
              </a:ext>
            </a:extLst>
          </p:cNvPr>
          <p:cNvSpPr txBox="1"/>
          <p:nvPr/>
        </p:nvSpPr>
        <p:spPr>
          <a:xfrm>
            <a:off x="3673014" y="1637655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</a:t>
            </a:r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3560D23-CF0D-31F2-A4BA-4DD076FFB2A7}"/>
              </a:ext>
            </a:extLst>
          </p:cNvPr>
          <p:cNvSpPr/>
          <p:nvPr/>
        </p:nvSpPr>
        <p:spPr>
          <a:xfrm>
            <a:off x="1917895" y="2245276"/>
            <a:ext cx="1369256" cy="579229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E05806-9C9A-AE55-EEB2-AA07708ADFA4}"/>
                  </a:ext>
                </a:extLst>
              </p:cNvPr>
              <p:cNvSpPr txBox="1"/>
              <p:nvPr/>
            </p:nvSpPr>
            <p:spPr>
              <a:xfrm>
                <a:off x="1885071" y="2339993"/>
                <a:ext cx="13692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ExtCom(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E05806-9C9A-AE55-EEB2-AA07708AD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71" y="2339993"/>
                <a:ext cx="1369256" cy="400110"/>
              </a:xfrm>
              <a:prstGeom prst="rect">
                <a:avLst/>
              </a:prstGeom>
              <a:blipFill>
                <a:blip r:embed="rId3"/>
                <a:stretch>
                  <a:fillRect l="-4444" t="-9231" r="-444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Right 8">
            <a:extLst>
              <a:ext uri="{FF2B5EF4-FFF2-40B4-BE49-F238E27FC236}">
                <a16:creationId xmlns:a16="http://schemas.microsoft.com/office/drawing/2014/main" id="{9C6B3192-1E0C-4C55-C2F6-1F8D615B9836}"/>
              </a:ext>
            </a:extLst>
          </p:cNvPr>
          <p:cNvSpPr/>
          <p:nvPr/>
        </p:nvSpPr>
        <p:spPr>
          <a:xfrm>
            <a:off x="1950719" y="3729423"/>
            <a:ext cx="1336432" cy="579229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88F414-1F9D-693E-3932-FC656A5846EE}"/>
                  </a:ext>
                </a:extLst>
              </p:cNvPr>
              <p:cNvSpPr txBox="1"/>
              <p:nvPr/>
            </p:nvSpPr>
            <p:spPr>
              <a:xfrm>
                <a:off x="1917895" y="3824140"/>
                <a:ext cx="14395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ExtCom(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188F414-1F9D-693E-3932-FC656A58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895" y="3824140"/>
                <a:ext cx="1439594" cy="400110"/>
              </a:xfrm>
              <a:prstGeom prst="rect">
                <a:avLst/>
              </a:prstGeom>
              <a:blipFill>
                <a:blip r:embed="rId4"/>
                <a:stretch>
                  <a:fillRect l="-466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6EEB969-EBAE-2BC2-F5AC-7BBAD91ACC5D}"/>
              </a:ext>
            </a:extLst>
          </p:cNvPr>
          <p:cNvSpPr txBox="1"/>
          <p:nvPr/>
        </p:nvSpPr>
        <p:spPr>
          <a:xfrm>
            <a:off x="2235510" y="2990226"/>
            <a:ext cx="615553" cy="829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800" dirty="0"/>
              <a:t>… …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E752F8-381C-1F7A-7509-6094313E50FC}"/>
              </a:ext>
            </a:extLst>
          </p:cNvPr>
          <p:cNvSpPr/>
          <p:nvPr/>
        </p:nvSpPr>
        <p:spPr>
          <a:xfrm>
            <a:off x="1869763" y="4618895"/>
            <a:ext cx="1595579" cy="1261402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517D8-43A7-FCCC-C929-D0CA75A1FAFC}"/>
              </a:ext>
            </a:extLst>
          </p:cNvPr>
          <p:cNvSpPr txBox="1"/>
          <p:nvPr/>
        </p:nvSpPr>
        <p:spPr>
          <a:xfrm>
            <a:off x="1895860" y="4906724"/>
            <a:ext cx="159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ZKAoK</a:t>
            </a:r>
            <a:r>
              <a:rPr lang="en-US" sz="2000" dirty="0"/>
              <a:t> for  </a:t>
            </a:r>
          </a:p>
          <a:p>
            <a:pPr algn="ctr"/>
            <a:r>
              <a:rPr lang="en-US" sz="2000" dirty="0"/>
              <a:t>“consistency”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F6C566FF-1069-24A4-8D28-51432244F039}"/>
              </a:ext>
            </a:extLst>
          </p:cNvPr>
          <p:cNvSpPr/>
          <p:nvPr/>
        </p:nvSpPr>
        <p:spPr>
          <a:xfrm>
            <a:off x="1545102" y="2221944"/>
            <a:ext cx="257908" cy="2082771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94EEE9-D7E2-A7DE-7555-D716C13D41FC}"/>
                  </a:ext>
                </a:extLst>
              </p:cNvPr>
              <p:cNvSpPr txBox="1"/>
              <p:nvPr/>
            </p:nvSpPr>
            <p:spPr>
              <a:xfrm>
                <a:off x="148748" y="3082057"/>
                <a:ext cx="12509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repetitions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94EEE9-D7E2-A7DE-7555-D716C13D4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" y="3082057"/>
                <a:ext cx="1250991" cy="646331"/>
              </a:xfrm>
              <a:prstGeom prst="rect">
                <a:avLst/>
              </a:prstGeom>
              <a:blipFill>
                <a:blip r:embed="rId5"/>
                <a:stretch>
                  <a:fillRect l="-3883" r="-97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6E451D-04E6-BBAD-BFEF-B3562EF8D899}"/>
              </a:ext>
            </a:extLst>
          </p:cNvPr>
          <p:cNvCxnSpPr>
            <a:cxnSpLocks/>
          </p:cNvCxnSpPr>
          <p:nvPr/>
        </p:nvCxnSpPr>
        <p:spPr>
          <a:xfrm>
            <a:off x="3412516" y="2546984"/>
            <a:ext cx="507681" cy="752854"/>
          </a:xfrm>
          <a:prstGeom prst="straightConnector1">
            <a:avLst/>
          </a:prstGeom>
          <a:ln w="19050" cap="sq">
            <a:solidFill>
              <a:schemeClr val="accent1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812F9D-AB05-4C62-5D41-178244536DC8}"/>
              </a:ext>
            </a:extLst>
          </p:cNvPr>
          <p:cNvCxnSpPr>
            <a:cxnSpLocks/>
          </p:cNvCxnSpPr>
          <p:nvPr/>
        </p:nvCxnSpPr>
        <p:spPr>
          <a:xfrm flipV="1">
            <a:off x="3441489" y="3887566"/>
            <a:ext cx="421641" cy="79589"/>
          </a:xfrm>
          <a:prstGeom prst="straightConnector1">
            <a:avLst/>
          </a:prstGeom>
          <a:ln w="19050" cap="sq">
            <a:solidFill>
              <a:schemeClr val="accent1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8EB8AF-14FE-81A5-5CA4-1F83A6161716}"/>
              </a:ext>
            </a:extLst>
          </p:cNvPr>
          <p:cNvCxnSpPr>
            <a:cxnSpLocks/>
          </p:cNvCxnSpPr>
          <p:nvPr/>
        </p:nvCxnSpPr>
        <p:spPr>
          <a:xfrm flipV="1">
            <a:off x="3465342" y="4173153"/>
            <a:ext cx="517350" cy="733571"/>
          </a:xfrm>
          <a:prstGeom prst="straightConnector1">
            <a:avLst/>
          </a:prstGeom>
          <a:ln w="19050" cap="sq">
            <a:solidFill>
              <a:schemeClr val="accent1"/>
            </a:solidFill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0C92A5C-AF91-C963-D2CE-2909F8629160}"/>
              </a:ext>
            </a:extLst>
          </p:cNvPr>
          <p:cNvSpPr txBox="1"/>
          <p:nvPr/>
        </p:nvSpPr>
        <p:spPr>
          <a:xfrm>
            <a:off x="3982692" y="3360144"/>
            <a:ext cx="1927274" cy="70788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const.-round, </a:t>
            </a:r>
          </a:p>
          <a:p>
            <a:pPr algn="ctr"/>
            <a:r>
              <a:rPr lang="en-US" sz="2000" dirty="0"/>
              <a:t>but private-coin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093A17-D6E2-7286-7822-A7EF7A1B4C1C}"/>
                  </a:ext>
                </a:extLst>
              </p:cNvPr>
              <p:cNvSpPr txBox="1"/>
              <p:nvPr/>
            </p:nvSpPr>
            <p:spPr>
              <a:xfrm>
                <a:off x="75027" y="3881530"/>
                <a:ext cx="17350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’s are secret shares of m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093A17-D6E2-7286-7822-A7EF7A1B4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7" y="3881530"/>
                <a:ext cx="1735015" cy="707886"/>
              </a:xfrm>
              <a:prstGeom prst="rect">
                <a:avLst/>
              </a:prstGeom>
              <a:blipFill>
                <a:blip r:embed="rId6"/>
                <a:stretch>
                  <a:fillRect l="-3509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06BF36-5BC2-73A3-860D-9ADAF7F9C76C}"/>
              </a:ext>
            </a:extLst>
          </p:cNvPr>
          <p:cNvCxnSpPr>
            <a:cxnSpLocks/>
          </p:cNvCxnSpPr>
          <p:nvPr/>
        </p:nvCxnSpPr>
        <p:spPr>
          <a:xfrm>
            <a:off x="6096000" y="1069933"/>
            <a:ext cx="0" cy="422889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05C3D62-4AFD-26C3-1AD9-88B498A56F28}"/>
              </a:ext>
            </a:extLst>
          </p:cNvPr>
          <p:cNvSpPr txBox="1"/>
          <p:nvPr/>
        </p:nvSpPr>
        <p:spPr>
          <a:xfrm>
            <a:off x="8394327" y="1637655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C(m)</a:t>
            </a:r>
            <a:endParaRPr lang="en-US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7BDE25-D005-543B-6F4C-769E20630691}"/>
              </a:ext>
            </a:extLst>
          </p:cNvPr>
          <p:cNvSpPr txBox="1"/>
          <p:nvPr/>
        </p:nvSpPr>
        <p:spPr>
          <a:xfrm>
            <a:off x="11552717" y="155793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R</a:t>
            </a:r>
            <a:endParaRPr lang="en-US" sz="2000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B650E50-AD4C-B9DD-9AE5-9A63EF5403DC}"/>
              </a:ext>
            </a:extLst>
          </p:cNvPr>
          <p:cNvSpPr/>
          <p:nvPr/>
        </p:nvSpPr>
        <p:spPr>
          <a:xfrm>
            <a:off x="9764503" y="3042441"/>
            <a:ext cx="1369256" cy="579229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65A63911-8966-EFCE-8EBD-B3D906470F7D}"/>
              </a:ext>
            </a:extLst>
          </p:cNvPr>
          <p:cNvSpPr/>
          <p:nvPr/>
        </p:nvSpPr>
        <p:spPr>
          <a:xfrm>
            <a:off x="9797327" y="4526588"/>
            <a:ext cx="1336432" cy="579229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5A9AB5-4BB3-08DB-7AED-A9E834A77092}"/>
              </a:ext>
            </a:extLst>
          </p:cNvPr>
          <p:cNvSpPr txBox="1"/>
          <p:nvPr/>
        </p:nvSpPr>
        <p:spPr>
          <a:xfrm>
            <a:off x="10082118" y="3787391"/>
            <a:ext cx="615553" cy="8299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800" dirty="0"/>
              <a:t>… …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A3419FA1-C5B6-F043-6AE6-B4F2B7353349}"/>
              </a:ext>
            </a:extLst>
          </p:cNvPr>
          <p:cNvSpPr/>
          <p:nvPr/>
        </p:nvSpPr>
        <p:spPr>
          <a:xfrm>
            <a:off x="9716371" y="5445799"/>
            <a:ext cx="1595579" cy="819015"/>
          </a:xfrm>
          <a:prstGeom prst="rightArrow">
            <a:avLst>
              <a:gd name="adj1" fmla="val 75605"/>
              <a:gd name="adj2" fmla="val 21091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4881DB6-F9EB-C97D-23AA-5E67A0371742}"/>
              </a:ext>
            </a:extLst>
          </p:cNvPr>
          <p:cNvSpPr txBox="1"/>
          <p:nvPr/>
        </p:nvSpPr>
        <p:spPr>
          <a:xfrm>
            <a:off x="9742469" y="5535078"/>
            <a:ext cx="148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Prove stage of PP-</a:t>
            </a:r>
            <a:r>
              <a:rPr lang="en-US" dirty="0" err="1">
                <a:solidFill>
                  <a:srgbClr val="FF0000"/>
                </a:solidFill>
              </a:rPr>
              <a:t>ZKAoK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Left Brace 50">
            <a:extLst>
              <a:ext uri="{FF2B5EF4-FFF2-40B4-BE49-F238E27FC236}">
                <a16:creationId xmlns:a16="http://schemas.microsoft.com/office/drawing/2014/main" id="{3A9A9B65-F79C-6FCE-3775-0E4A4188BB97}"/>
              </a:ext>
            </a:extLst>
          </p:cNvPr>
          <p:cNvSpPr/>
          <p:nvPr/>
        </p:nvSpPr>
        <p:spPr>
          <a:xfrm>
            <a:off x="9391710" y="3019109"/>
            <a:ext cx="257908" cy="2082771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FCC6DE4-3F83-F093-4218-BDF15A2BA7C4}"/>
              </a:ext>
            </a:extLst>
          </p:cNvPr>
          <p:cNvSpPr txBox="1"/>
          <p:nvPr/>
        </p:nvSpPr>
        <p:spPr>
          <a:xfrm>
            <a:off x="7054755" y="3729917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Change to our</a:t>
            </a:r>
          </a:p>
          <a:p>
            <a:pPr algn="l"/>
            <a:r>
              <a:rPr lang="en-US" sz="2000" dirty="0">
                <a:solidFill>
                  <a:srgbClr val="FF0000"/>
                </a:solidFill>
              </a:rPr>
              <a:t>public-coin </a:t>
            </a:r>
            <a:r>
              <a:rPr lang="en-US" sz="2000" dirty="0" err="1">
                <a:solidFill>
                  <a:srgbClr val="FF0000"/>
                </a:solidFill>
              </a:rPr>
              <a:t>ExtCom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B57A3AE-D90F-ACEA-6C3A-BE2C351A4C42}"/>
              </a:ext>
            </a:extLst>
          </p:cNvPr>
          <p:cNvSpPr txBox="1"/>
          <p:nvPr/>
        </p:nvSpPr>
        <p:spPr>
          <a:xfrm>
            <a:off x="9438600" y="2117433"/>
            <a:ext cx="1717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FF0000"/>
                </a:solidFill>
              </a:rPr>
              <a:t>Preprocessing 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</a:rPr>
              <a:t>Stage of PP-</a:t>
            </a:r>
            <a:r>
              <a:rPr lang="en-US" sz="1600" dirty="0" err="1">
                <a:solidFill>
                  <a:srgbClr val="FF0000"/>
                </a:solidFill>
              </a:rPr>
              <a:t>ZKAoK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9C973CD-E77E-C7C6-68A8-56FDADB09E30}"/>
              </a:ext>
            </a:extLst>
          </p:cNvPr>
          <p:cNvSpPr txBox="1"/>
          <p:nvPr/>
        </p:nvSpPr>
        <p:spPr>
          <a:xfrm>
            <a:off x="4318048" y="5506293"/>
            <a:ext cx="4956648" cy="101566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To prove non-malleability:</a:t>
            </a:r>
          </a:p>
          <a:p>
            <a:pPr algn="l"/>
            <a:r>
              <a:rPr lang="en-US" sz="2000" dirty="0"/>
              <a:t>- delicate modification to [</a:t>
            </a:r>
            <a:r>
              <a:rPr lang="en-US" sz="2000" dirty="0">
                <a:solidFill>
                  <a:schemeClr val="accent1"/>
                </a:solidFill>
              </a:rPr>
              <a:t>BLS22</a:t>
            </a:r>
            <a:r>
              <a:rPr lang="en-US" sz="2000" dirty="0"/>
              <a:t>] proofs, and  </a:t>
            </a:r>
          </a:p>
          <a:p>
            <a:pPr algn="l"/>
            <a:r>
              <a:rPr lang="en-US" sz="2000" dirty="0"/>
              <a:t>- careful non-uniform arguments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C0705C-C5DD-1C66-1AD0-CC30CA5EF9D6}"/>
              </a:ext>
            </a:extLst>
          </p:cNvPr>
          <p:cNvSpPr txBox="1"/>
          <p:nvPr/>
        </p:nvSpPr>
        <p:spPr>
          <a:xfrm>
            <a:off x="6282035" y="968278"/>
            <a:ext cx="4482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Our construction:</a:t>
            </a:r>
          </a:p>
        </p:txBody>
      </p:sp>
    </p:spTree>
    <p:extLst>
      <p:ext uri="{BB962C8B-B14F-4D97-AF65-F5344CB8AC3E}">
        <p14:creationId xmlns:p14="http://schemas.microsoft.com/office/powerpoint/2010/main" val="4553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2" grpId="0"/>
      <p:bldP spid="43" grpId="0"/>
      <p:bldP spid="44" grpId="0" animBg="1"/>
      <p:bldP spid="46" grpId="0" animBg="1"/>
      <p:bldP spid="48" grpId="0"/>
      <p:bldP spid="49" grpId="0" animBg="1"/>
      <p:bldP spid="50" grpId="0"/>
      <p:bldP spid="51" grpId="0" animBg="1"/>
      <p:bldP spid="57" grpId="0"/>
      <p:bldP spid="58" grpId="0"/>
      <p:bldP spid="61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DB5F-369E-19F5-B4EF-8C9600C0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23B35-E052-031E-40D3-697FA6001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59824" y="2386809"/>
            <a:ext cx="5986272" cy="946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0C5112-C96A-4D9C-BC88-F1CD600E46FF}"/>
              </a:ext>
            </a:extLst>
          </p:cNvPr>
          <p:cNvSpPr txBox="1"/>
          <p:nvPr/>
        </p:nvSpPr>
        <p:spPr>
          <a:xfrm>
            <a:off x="2143306" y="3333404"/>
            <a:ext cx="7727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/>
              <a:t>Full version available at: </a:t>
            </a:r>
            <a:r>
              <a:rPr lang="en-HK" sz="2800" b="1" i="0" u="none" strike="noStrike" dirty="0">
                <a:solidFill>
                  <a:srgbClr val="BD367E"/>
                </a:solidFill>
                <a:effectLst/>
                <a:latin typeface="system-ui"/>
                <a:hlinkClick r:id="rId2"/>
              </a:rPr>
              <a:t>https://ia.cr/2025/949</a:t>
            </a:r>
            <a:endParaRPr lang="en-HK" sz="2800" b="1" dirty="0"/>
          </a:p>
        </p:txBody>
      </p:sp>
    </p:spTree>
    <p:extLst>
      <p:ext uri="{BB962C8B-B14F-4D97-AF65-F5344CB8AC3E}">
        <p14:creationId xmlns:p14="http://schemas.microsoft.com/office/powerpoint/2010/main" val="235645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671FF-9EFA-1730-7486-5E3310A1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Public-Coin Interactive Protocols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85B0F-A19F-307F-B504-EEEA7F23DC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671" y="1147203"/>
            <a:ext cx="754821" cy="1362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AEA16-0398-CE63-59CC-BEA1E429DA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1815" y="962141"/>
            <a:ext cx="1708040" cy="16007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8DBA55-7A2E-22ED-2F05-F04BEB4FF025}"/>
              </a:ext>
            </a:extLst>
          </p:cNvPr>
          <p:cNvCxnSpPr>
            <a:cxnSpLocks/>
          </p:cNvCxnSpPr>
          <p:nvPr/>
        </p:nvCxnSpPr>
        <p:spPr>
          <a:xfrm>
            <a:off x="2059400" y="3094443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17E031-7212-2BEC-3B69-EA5C2B47C9C1}"/>
              </a:ext>
            </a:extLst>
          </p:cNvPr>
          <p:cNvCxnSpPr>
            <a:cxnSpLocks/>
          </p:cNvCxnSpPr>
          <p:nvPr/>
        </p:nvCxnSpPr>
        <p:spPr>
          <a:xfrm>
            <a:off x="2028091" y="1996349"/>
            <a:ext cx="1365520" cy="0"/>
          </a:xfrm>
          <a:prstGeom prst="straightConnector1">
            <a:avLst/>
          </a:prstGeom>
          <a:ln w="19050" cap="sq">
            <a:solidFill>
              <a:schemeClr val="accent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68C5F7-D44B-4998-CC9D-98FC5C236977}"/>
              </a:ext>
            </a:extLst>
          </p:cNvPr>
          <p:cNvSpPr txBox="1"/>
          <p:nvPr/>
        </p:nvSpPr>
        <p:spPr>
          <a:xfrm>
            <a:off x="2480283" y="2361369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F62E9C-1728-5914-A549-BB24B58800C4}"/>
              </a:ext>
            </a:extLst>
          </p:cNvPr>
          <p:cNvCxnSpPr>
            <a:cxnSpLocks/>
          </p:cNvCxnSpPr>
          <p:nvPr/>
        </p:nvCxnSpPr>
        <p:spPr>
          <a:xfrm>
            <a:off x="2028091" y="2828687"/>
            <a:ext cx="1365520" cy="0"/>
          </a:xfrm>
          <a:prstGeom prst="straightConnector1">
            <a:avLst/>
          </a:prstGeom>
          <a:ln w="19050" cap="sq">
            <a:solidFill>
              <a:schemeClr val="accent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F32D8F-AA8D-F135-0C31-5C8429734A96}"/>
              </a:ext>
            </a:extLst>
          </p:cNvPr>
          <p:cNvCxnSpPr>
            <a:cxnSpLocks/>
          </p:cNvCxnSpPr>
          <p:nvPr/>
        </p:nvCxnSpPr>
        <p:spPr>
          <a:xfrm>
            <a:off x="2059400" y="2243348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8" name="Group 27" descr="\documentclass{article}&#10;\usepackage{amsmath}&#10;\pagestyle{empty}&#10;&#10;\input{Macros.tex}&#10;&#10;\begin{document}&#10;&#10;&#10;Alice$(x_A)$&#10;&#10;\end{document}" title="IguanaTex Shape Display">
            <a:extLst>
              <a:ext uri="{FF2B5EF4-FFF2-40B4-BE49-F238E27FC236}">
                <a16:creationId xmlns:a16="http://schemas.microsoft.com/office/drawing/2014/main" id="{84C022C3-0ED5-77BC-5BD5-A5AD349D164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78994" y="2786151"/>
            <a:ext cx="1028212" cy="246724"/>
            <a:chOff x="4496590" y="3909321"/>
            <a:chExt cx="1028212" cy="24672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0EA3F8-51FB-E66F-9256-80FF416F27D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96590" y="3917710"/>
              <a:ext cx="173339" cy="176654"/>
            </a:xfrm>
            <a:custGeom>
              <a:avLst/>
              <a:gdLst>
                <a:gd name="connsiteX0" fmla="*/ 92693 w 173339"/>
                <a:gd name="connsiteY0" fmla="*/ 4997 h 176654"/>
                <a:gd name="connsiteX1" fmla="*/ 86873 w 173339"/>
                <a:gd name="connsiteY1" fmla="*/ 63 h 176654"/>
                <a:gd name="connsiteX2" fmla="*/ 80800 w 173339"/>
                <a:gd name="connsiteY2" fmla="*/ 4997 h 176654"/>
                <a:gd name="connsiteX3" fmla="*/ 28418 w 173339"/>
                <a:gd name="connsiteY3" fmla="*/ 152539 h 176654"/>
                <a:gd name="connsiteX4" fmla="*/ 77 w 173339"/>
                <a:gd name="connsiteY4" fmla="*/ 169069 h 176654"/>
                <a:gd name="connsiteX5" fmla="*/ 77 w 173339"/>
                <a:gd name="connsiteY5" fmla="*/ 176718 h 176654"/>
                <a:gd name="connsiteX6" fmla="*/ 25888 w 173339"/>
                <a:gd name="connsiteY6" fmla="*/ 175978 h 176654"/>
                <a:gd name="connsiteX7" fmla="*/ 54989 w 173339"/>
                <a:gd name="connsiteY7" fmla="*/ 176718 h 176654"/>
                <a:gd name="connsiteX8" fmla="*/ 54989 w 173339"/>
                <a:gd name="connsiteY8" fmla="*/ 169069 h 176654"/>
                <a:gd name="connsiteX9" fmla="*/ 36010 w 173339"/>
                <a:gd name="connsiteY9" fmla="*/ 156486 h 176654"/>
                <a:gd name="connsiteX10" fmla="*/ 36516 w 173339"/>
                <a:gd name="connsiteY10" fmla="*/ 152785 h 176654"/>
                <a:gd name="connsiteX11" fmla="*/ 48156 w 173339"/>
                <a:gd name="connsiteY11" fmla="*/ 120464 h 176654"/>
                <a:gd name="connsiteX12" fmla="*/ 110660 w 173339"/>
                <a:gd name="connsiteY12" fmla="*/ 120464 h 176654"/>
                <a:gd name="connsiteX13" fmla="*/ 124072 w 173339"/>
                <a:gd name="connsiteY13" fmla="*/ 158213 h 176654"/>
                <a:gd name="connsiteX14" fmla="*/ 124831 w 173339"/>
                <a:gd name="connsiteY14" fmla="*/ 161668 h 176654"/>
                <a:gd name="connsiteX15" fmla="*/ 103828 w 173339"/>
                <a:gd name="connsiteY15" fmla="*/ 169069 h 176654"/>
                <a:gd name="connsiteX16" fmla="*/ 103828 w 173339"/>
                <a:gd name="connsiteY16" fmla="*/ 176718 h 176654"/>
                <a:gd name="connsiteX17" fmla="*/ 140267 w 173339"/>
                <a:gd name="connsiteY17" fmla="*/ 175978 h 176654"/>
                <a:gd name="connsiteX18" fmla="*/ 173417 w 173339"/>
                <a:gd name="connsiteY18" fmla="*/ 176718 h 176654"/>
                <a:gd name="connsiteX19" fmla="*/ 173417 w 173339"/>
                <a:gd name="connsiteY19" fmla="*/ 169069 h 176654"/>
                <a:gd name="connsiteX20" fmla="*/ 168862 w 173339"/>
                <a:gd name="connsiteY20" fmla="*/ 169069 h 176654"/>
                <a:gd name="connsiteX21" fmla="*/ 147352 w 173339"/>
                <a:gd name="connsiteY21" fmla="*/ 159200 h 176654"/>
                <a:gd name="connsiteX22" fmla="*/ 92693 w 173339"/>
                <a:gd name="connsiteY22" fmla="*/ 4997 h 176654"/>
                <a:gd name="connsiteX23" fmla="*/ 79282 w 173339"/>
                <a:gd name="connsiteY23" fmla="*/ 32630 h 176654"/>
                <a:gd name="connsiteX24" fmla="*/ 107876 w 173339"/>
                <a:gd name="connsiteY24" fmla="*/ 112816 h 176654"/>
                <a:gd name="connsiteX25" fmla="*/ 50940 w 173339"/>
                <a:gd name="connsiteY25" fmla="*/ 112816 h 176654"/>
                <a:gd name="connsiteX26" fmla="*/ 79282 w 173339"/>
                <a:gd name="connsiteY26" fmla="*/ 32630 h 17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339" h="176654">
                  <a:moveTo>
                    <a:pt x="92693" y="4997"/>
                  </a:moveTo>
                  <a:cubicBezTo>
                    <a:pt x="91428" y="1790"/>
                    <a:pt x="90922" y="63"/>
                    <a:pt x="86873" y="63"/>
                  </a:cubicBezTo>
                  <a:cubicBezTo>
                    <a:pt x="82824" y="63"/>
                    <a:pt x="82065" y="1543"/>
                    <a:pt x="80800" y="4997"/>
                  </a:cubicBezTo>
                  <a:lnTo>
                    <a:pt x="28418" y="152539"/>
                  </a:lnTo>
                  <a:cubicBezTo>
                    <a:pt x="23864" y="165122"/>
                    <a:pt x="13741" y="168823"/>
                    <a:pt x="77" y="169069"/>
                  </a:cubicBezTo>
                  <a:lnTo>
                    <a:pt x="77" y="176718"/>
                  </a:lnTo>
                  <a:cubicBezTo>
                    <a:pt x="5897" y="176471"/>
                    <a:pt x="16778" y="175978"/>
                    <a:pt x="25888" y="175978"/>
                  </a:cubicBezTo>
                  <a:cubicBezTo>
                    <a:pt x="33733" y="175978"/>
                    <a:pt x="46891" y="176471"/>
                    <a:pt x="54989" y="176718"/>
                  </a:cubicBezTo>
                  <a:lnTo>
                    <a:pt x="54989" y="169069"/>
                  </a:lnTo>
                  <a:cubicBezTo>
                    <a:pt x="42336" y="169069"/>
                    <a:pt x="36010" y="162901"/>
                    <a:pt x="36010" y="156486"/>
                  </a:cubicBezTo>
                  <a:cubicBezTo>
                    <a:pt x="36010" y="155746"/>
                    <a:pt x="36263" y="153279"/>
                    <a:pt x="36516" y="152785"/>
                  </a:cubicBezTo>
                  <a:lnTo>
                    <a:pt x="48156" y="120464"/>
                  </a:lnTo>
                  <a:lnTo>
                    <a:pt x="110660" y="120464"/>
                  </a:lnTo>
                  <a:lnTo>
                    <a:pt x="124072" y="158213"/>
                  </a:lnTo>
                  <a:cubicBezTo>
                    <a:pt x="124325" y="159200"/>
                    <a:pt x="124831" y="160681"/>
                    <a:pt x="124831" y="161668"/>
                  </a:cubicBezTo>
                  <a:cubicBezTo>
                    <a:pt x="124831" y="169069"/>
                    <a:pt x="110660" y="169069"/>
                    <a:pt x="103828" y="169069"/>
                  </a:cubicBezTo>
                  <a:lnTo>
                    <a:pt x="103828" y="176718"/>
                  </a:lnTo>
                  <a:cubicBezTo>
                    <a:pt x="112938" y="175978"/>
                    <a:pt x="130651" y="175978"/>
                    <a:pt x="140267" y="175978"/>
                  </a:cubicBezTo>
                  <a:cubicBezTo>
                    <a:pt x="151148" y="175978"/>
                    <a:pt x="162789" y="176224"/>
                    <a:pt x="173417" y="176718"/>
                  </a:cubicBezTo>
                  <a:lnTo>
                    <a:pt x="173417" y="169069"/>
                  </a:lnTo>
                  <a:lnTo>
                    <a:pt x="168862" y="169069"/>
                  </a:lnTo>
                  <a:cubicBezTo>
                    <a:pt x="153679" y="169069"/>
                    <a:pt x="150136" y="167342"/>
                    <a:pt x="147352" y="159200"/>
                  </a:cubicBezTo>
                  <a:lnTo>
                    <a:pt x="92693" y="4997"/>
                  </a:lnTo>
                  <a:close/>
                  <a:moveTo>
                    <a:pt x="79282" y="32630"/>
                  </a:moveTo>
                  <a:lnTo>
                    <a:pt x="107876" y="112816"/>
                  </a:lnTo>
                  <a:lnTo>
                    <a:pt x="50940" y="112816"/>
                  </a:lnTo>
                  <a:lnTo>
                    <a:pt x="79282" y="326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EDAE3F3-8730-9F89-F575-6C70D0BBAA3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86632" y="3923138"/>
              <a:ext cx="56177" cy="171226"/>
            </a:xfrm>
            <a:custGeom>
              <a:avLst/>
              <a:gdLst>
                <a:gd name="connsiteX0" fmla="*/ 36524 w 56177"/>
                <a:gd name="connsiteY0" fmla="*/ 63 h 171226"/>
                <a:gd name="connsiteX1" fmla="*/ 84 w 56177"/>
                <a:gd name="connsiteY1" fmla="*/ 2777 h 171226"/>
                <a:gd name="connsiteX2" fmla="*/ 84 w 56177"/>
                <a:gd name="connsiteY2" fmla="*/ 10425 h 171226"/>
                <a:gd name="connsiteX3" fmla="*/ 19822 w 56177"/>
                <a:gd name="connsiteY3" fmla="*/ 24242 h 171226"/>
                <a:gd name="connsiteX4" fmla="*/ 19822 w 56177"/>
                <a:gd name="connsiteY4" fmla="*/ 152539 h 171226"/>
                <a:gd name="connsiteX5" fmla="*/ 84 w 56177"/>
                <a:gd name="connsiteY5" fmla="*/ 163641 h 171226"/>
                <a:gd name="connsiteX6" fmla="*/ 84 w 56177"/>
                <a:gd name="connsiteY6" fmla="*/ 171290 h 171226"/>
                <a:gd name="connsiteX7" fmla="*/ 28173 w 56177"/>
                <a:gd name="connsiteY7" fmla="*/ 170550 h 171226"/>
                <a:gd name="connsiteX8" fmla="*/ 56262 w 56177"/>
                <a:gd name="connsiteY8" fmla="*/ 171290 h 171226"/>
                <a:gd name="connsiteX9" fmla="*/ 56262 w 56177"/>
                <a:gd name="connsiteY9" fmla="*/ 163641 h 171226"/>
                <a:gd name="connsiteX10" fmla="*/ 36524 w 56177"/>
                <a:gd name="connsiteY10" fmla="*/ 152539 h 171226"/>
                <a:gd name="connsiteX11" fmla="*/ 36524 w 56177"/>
                <a:gd name="connsiteY11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71226">
                  <a:moveTo>
                    <a:pt x="36524" y="63"/>
                  </a:moveTo>
                  <a:lnTo>
                    <a:pt x="84" y="2777"/>
                  </a:lnTo>
                  <a:lnTo>
                    <a:pt x="84" y="10425"/>
                  </a:lnTo>
                  <a:cubicBezTo>
                    <a:pt x="17798" y="10425"/>
                    <a:pt x="19822" y="12152"/>
                    <a:pt x="19822" y="24242"/>
                  </a:cubicBezTo>
                  <a:lnTo>
                    <a:pt x="19822" y="152539"/>
                  </a:lnTo>
                  <a:cubicBezTo>
                    <a:pt x="19822" y="163641"/>
                    <a:pt x="17039" y="163641"/>
                    <a:pt x="84" y="163641"/>
                  </a:cubicBezTo>
                  <a:lnTo>
                    <a:pt x="84" y="171290"/>
                  </a:lnTo>
                  <a:cubicBezTo>
                    <a:pt x="8435" y="171043"/>
                    <a:pt x="21847" y="170550"/>
                    <a:pt x="28173" y="170550"/>
                  </a:cubicBezTo>
                  <a:cubicBezTo>
                    <a:pt x="34499" y="170550"/>
                    <a:pt x="46899" y="171043"/>
                    <a:pt x="56262" y="171290"/>
                  </a:cubicBezTo>
                  <a:lnTo>
                    <a:pt x="56262" y="163641"/>
                  </a:lnTo>
                  <a:cubicBezTo>
                    <a:pt x="39307" y="163641"/>
                    <a:pt x="36524" y="163641"/>
                    <a:pt x="36524" y="152539"/>
                  </a:cubicBezTo>
                  <a:lnTo>
                    <a:pt x="36524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5740CB-378D-54D2-B4D9-B6C1EB29E1E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756924" y="3929306"/>
              <a:ext cx="54152" cy="165058"/>
            </a:xfrm>
            <a:custGeom>
              <a:avLst/>
              <a:gdLst>
                <a:gd name="connsiteX0" fmla="*/ 36526 w 54152"/>
                <a:gd name="connsiteY0" fmla="*/ 56069 h 165058"/>
                <a:gd name="connsiteX1" fmla="*/ 1099 w 54152"/>
                <a:gd name="connsiteY1" fmla="*/ 58783 h 165058"/>
                <a:gd name="connsiteX2" fmla="*/ 1099 w 54152"/>
                <a:gd name="connsiteY2" fmla="*/ 66432 h 165058"/>
                <a:gd name="connsiteX3" fmla="*/ 19825 w 54152"/>
                <a:gd name="connsiteY3" fmla="*/ 80002 h 165058"/>
                <a:gd name="connsiteX4" fmla="*/ 19825 w 54152"/>
                <a:gd name="connsiteY4" fmla="*/ 146371 h 165058"/>
                <a:gd name="connsiteX5" fmla="*/ 87 w 54152"/>
                <a:gd name="connsiteY5" fmla="*/ 157473 h 165058"/>
                <a:gd name="connsiteX6" fmla="*/ 87 w 54152"/>
                <a:gd name="connsiteY6" fmla="*/ 165122 h 165058"/>
                <a:gd name="connsiteX7" fmla="*/ 27923 w 54152"/>
                <a:gd name="connsiteY7" fmla="*/ 164381 h 165058"/>
                <a:gd name="connsiteX8" fmla="*/ 54240 w 54152"/>
                <a:gd name="connsiteY8" fmla="*/ 165122 h 165058"/>
                <a:gd name="connsiteX9" fmla="*/ 54240 w 54152"/>
                <a:gd name="connsiteY9" fmla="*/ 157473 h 165058"/>
                <a:gd name="connsiteX10" fmla="*/ 36526 w 54152"/>
                <a:gd name="connsiteY10" fmla="*/ 146617 h 165058"/>
                <a:gd name="connsiteX11" fmla="*/ 36526 w 54152"/>
                <a:gd name="connsiteY11" fmla="*/ 56069 h 165058"/>
                <a:gd name="connsiteX12" fmla="*/ 37539 w 54152"/>
                <a:gd name="connsiteY12" fmla="*/ 13139 h 165058"/>
                <a:gd name="connsiteX13" fmla="*/ 24127 w 54152"/>
                <a:gd name="connsiteY13" fmla="*/ 63 h 165058"/>
                <a:gd name="connsiteX14" fmla="*/ 10715 w 54152"/>
                <a:gd name="connsiteY14" fmla="*/ 13139 h 165058"/>
                <a:gd name="connsiteX15" fmla="*/ 24127 w 54152"/>
                <a:gd name="connsiteY15" fmla="*/ 26216 h 165058"/>
                <a:gd name="connsiteX16" fmla="*/ 37539 w 54152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5058">
                  <a:moveTo>
                    <a:pt x="36526" y="56069"/>
                  </a:moveTo>
                  <a:lnTo>
                    <a:pt x="1099" y="58783"/>
                  </a:lnTo>
                  <a:lnTo>
                    <a:pt x="1099" y="66432"/>
                  </a:lnTo>
                  <a:cubicBezTo>
                    <a:pt x="17547" y="66432"/>
                    <a:pt x="19825" y="67912"/>
                    <a:pt x="19825" y="80002"/>
                  </a:cubicBezTo>
                  <a:lnTo>
                    <a:pt x="19825" y="146371"/>
                  </a:lnTo>
                  <a:cubicBezTo>
                    <a:pt x="19825" y="157473"/>
                    <a:pt x="17041" y="157473"/>
                    <a:pt x="87" y="157473"/>
                  </a:cubicBezTo>
                  <a:lnTo>
                    <a:pt x="87" y="165122"/>
                  </a:lnTo>
                  <a:cubicBezTo>
                    <a:pt x="8185" y="164875"/>
                    <a:pt x="21849" y="164381"/>
                    <a:pt x="27923" y="164381"/>
                  </a:cubicBezTo>
                  <a:cubicBezTo>
                    <a:pt x="36779" y="164381"/>
                    <a:pt x="45636" y="164875"/>
                    <a:pt x="54240" y="165122"/>
                  </a:cubicBezTo>
                  <a:lnTo>
                    <a:pt x="54240" y="157473"/>
                  </a:lnTo>
                  <a:cubicBezTo>
                    <a:pt x="37539" y="157473"/>
                    <a:pt x="36526" y="156240"/>
                    <a:pt x="36526" y="146617"/>
                  </a:cubicBezTo>
                  <a:lnTo>
                    <a:pt x="36526" y="56069"/>
                  </a:lnTo>
                  <a:close/>
                  <a:moveTo>
                    <a:pt x="37539" y="13139"/>
                  </a:moveTo>
                  <a:cubicBezTo>
                    <a:pt x="37539" y="5244"/>
                    <a:pt x="31212" y="63"/>
                    <a:pt x="24127" y="63"/>
                  </a:cubicBezTo>
                  <a:cubicBezTo>
                    <a:pt x="16282" y="63"/>
                    <a:pt x="10715" y="6724"/>
                    <a:pt x="10715" y="13139"/>
                  </a:cubicBezTo>
                  <a:cubicBezTo>
                    <a:pt x="10715" y="19801"/>
                    <a:pt x="16282" y="26216"/>
                    <a:pt x="24127" y="26216"/>
                  </a:cubicBezTo>
                  <a:cubicBezTo>
                    <a:pt x="31212" y="26216"/>
                    <a:pt x="37539" y="21034"/>
                    <a:pt x="37539" y="1313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01D4DF5-C423-AD7B-A4C2-35E7C10F0FA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27470" y="3983832"/>
              <a:ext cx="96412" cy="113246"/>
            </a:xfrm>
            <a:custGeom>
              <a:avLst/>
              <a:gdLst>
                <a:gd name="connsiteX0" fmla="*/ 21093 w 96412"/>
                <a:gd name="connsiteY0" fmla="*/ 56809 h 113246"/>
                <a:gd name="connsiteX1" fmla="*/ 55255 w 96412"/>
                <a:gd name="connsiteY1" fmla="*/ 6231 h 113246"/>
                <a:gd name="connsiteX2" fmla="*/ 82331 w 96412"/>
                <a:gd name="connsiteY2" fmla="*/ 15360 h 113246"/>
                <a:gd name="connsiteX3" fmla="*/ 70438 w 96412"/>
                <a:gd name="connsiteY3" fmla="*/ 26709 h 113246"/>
                <a:gd name="connsiteX4" fmla="*/ 82078 w 96412"/>
                <a:gd name="connsiteY4" fmla="*/ 38058 h 113246"/>
                <a:gd name="connsiteX5" fmla="*/ 93719 w 96412"/>
                <a:gd name="connsiteY5" fmla="*/ 26462 h 113246"/>
                <a:gd name="connsiteX6" fmla="*/ 55002 w 96412"/>
                <a:gd name="connsiteY6" fmla="*/ 63 h 113246"/>
                <a:gd name="connsiteX7" fmla="*/ 90 w 96412"/>
                <a:gd name="connsiteY7" fmla="*/ 57303 h 113246"/>
                <a:gd name="connsiteX8" fmla="*/ 54496 w 96412"/>
                <a:gd name="connsiteY8" fmla="*/ 113309 h 113246"/>
                <a:gd name="connsiteX9" fmla="*/ 96502 w 96412"/>
                <a:gd name="connsiteY9" fmla="*/ 81235 h 113246"/>
                <a:gd name="connsiteX10" fmla="*/ 93212 w 96412"/>
                <a:gd name="connsiteY10" fmla="*/ 78768 h 113246"/>
                <a:gd name="connsiteX11" fmla="*/ 89923 w 96412"/>
                <a:gd name="connsiteY11" fmla="*/ 81235 h 113246"/>
                <a:gd name="connsiteX12" fmla="*/ 56773 w 96412"/>
                <a:gd name="connsiteY12" fmla="*/ 107141 h 113246"/>
                <a:gd name="connsiteX13" fmla="*/ 21093 w 96412"/>
                <a:gd name="connsiteY13" fmla="*/ 56809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12" h="113246">
                  <a:moveTo>
                    <a:pt x="21093" y="56809"/>
                  </a:moveTo>
                  <a:cubicBezTo>
                    <a:pt x="21093" y="16593"/>
                    <a:pt x="41843" y="6231"/>
                    <a:pt x="55255" y="6231"/>
                  </a:cubicBezTo>
                  <a:cubicBezTo>
                    <a:pt x="57532" y="6231"/>
                    <a:pt x="73475" y="6478"/>
                    <a:pt x="82331" y="15360"/>
                  </a:cubicBezTo>
                  <a:cubicBezTo>
                    <a:pt x="71956" y="16100"/>
                    <a:pt x="70438" y="23502"/>
                    <a:pt x="70438" y="26709"/>
                  </a:cubicBezTo>
                  <a:cubicBezTo>
                    <a:pt x="70438" y="33124"/>
                    <a:pt x="74993" y="38058"/>
                    <a:pt x="82078" y="38058"/>
                  </a:cubicBezTo>
                  <a:cubicBezTo>
                    <a:pt x="88658" y="38058"/>
                    <a:pt x="93719" y="33864"/>
                    <a:pt x="93719" y="26462"/>
                  </a:cubicBezTo>
                  <a:cubicBezTo>
                    <a:pt x="93719" y="9685"/>
                    <a:pt x="74487" y="63"/>
                    <a:pt x="55002" y="63"/>
                  </a:cubicBezTo>
                  <a:cubicBezTo>
                    <a:pt x="23370" y="63"/>
                    <a:pt x="90" y="26709"/>
                    <a:pt x="90" y="57303"/>
                  </a:cubicBezTo>
                  <a:cubicBezTo>
                    <a:pt x="90" y="88884"/>
                    <a:pt x="25142" y="113309"/>
                    <a:pt x="54496" y="113309"/>
                  </a:cubicBezTo>
                  <a:cubicBezTo>
                    <a:pt x="88405" y="113309"/>
                    <a:pt x="96502" y="83702"/>
                    <a:pt x="96502" y="81235"/>
                  </a:cubicBezTo>
                  <a:cubicBezTo>
                    <a:pt x="96502" y="78768"/>
                    <a:pt x="93972" y="78768"/>
                    <a:pt x="93212" y="78768"/>
                  </a:cubicBezTo>
                  <a:cubicBezTo>
                    <a:pt x="90935" y="78768"/>
                    <a:pt x="90429" y="79755"/>
                    <a:pt x="89923" y="81235"/>
                  </a:cubicBezTo>
                  <a:cubicBezTo>
                    <a:pt x="82584" y="104181"/>
                    <a:pt x="66136" y="107141"/>
                    <a:pt x="56773" y="107141"/>
                  </a:cubicBezTo>
                  <a:cubicBezTo>
                    <a:pt x="43361" y="107141"/>
                    <a:pt x="21093" y="96532"/>
                    <a:pt x="21093" y="5680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00A6FD-5959-1A73-F4DB-EFC18A0A085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38419" y="3983832"/>
              <a:ext cx="97930" cy="113246"/>
            </a:xfrm>
            <a:custGeom>
              <a:avLst/>
              <a:gdLst>
                <a:gd name="connsiteX0" fmla="*/ 21350 w 97930"/>
                <a:gd name="connsiteY0" fmla="*/ 48421 h 113246"/>
                <a:gd name="connsiteX1" fmla="*/ 52729 w 97930"/>
                <a:gd name="connsiteY1" fmla="*/ 5491 h 113246"/>
                <a:gd name="connsiteX2" fmla="*/ 81324 w 97930"/>
                <a:gd name="connsiteY2" fmla="*/ 48421 h 113246"/>
                <a:gd name="connsiteX3" fmla="*/ 21350 w 97930"/>
                <a:gd name="connsiteY3" fmla="*/ 48421 h 113246"/>
                <a:gd name="connsiteX4" fmla="*/ 21097 w 97930"/>
                <a:gd name="connsiteY4" fmla="*/ 53602 h 113246"/>
                <a:gd name="connsiteX5" fmla="*/ 91699 w 97930"/>
                <a:gd name="connsiteY5" fmla="*/ 53602 h 113246"/>
                <a:gd name="connsiteX6" fmla="*/ 98025 w 97930"/>
                <a:gd name="connsiteY6" fmla="*/ 48421 h 113246"/>
                <a:gd name="connsiteX7" fmla="*/ 52729 w 97930"/>
                <a:gd name="connsiteY7" fmla="*/ 63 h 113246"/>
                <a:gd name="connsiteX8" fmla="*/ 94 w 97930"/>
                <a:gd name="connsiteY8" fmla="*/ 56316 h 113246"/>
                <a:gd name="connsiteX9" fmla="*/ 55765 w 97930"/>
                <a:gd name="connsiteY9" fmla="*/ 113309 h 113246"/>
                <a:gd name="connsiteX10" fmla="*/ 98025 w 97930"/>
                <a:gd name="connsiteY10" fmla="*/ 81235 h 113246"/>
                <a:gd name="connsiteX11" fmla="*/ 94735 w 97930"/>
                <a:gd name="connsiteY11" fmla="*/ 78275 h 113246"/>
                <a:gd name="connsiteX12" fmla="*/ 91446 w 97930"/>
                <a:gd name="connsiteY12" fmla="*/ 81729 h 113246"/>
                <a:gd name="connsiteX13" fmla="*/ 57284 w 97930"/>
                <a:gd name="connsiteY13" fmla="*/ 107141 h 113246"/>
                <a:gd name="connsiteX14" fmla="*/ 28689 w 97930"/>
                <a:gd name="connsiteY14" fmla="*/ 90611 h 113246"/>
                <a:gd name="connsiteX15" fmla="*/ 21097 w 97930"/>
                <a:gd name="connsiteY15" fmla="*/ 5360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3246">
                  <a:moveTo>
                    <a:pt x="21350" y="48421"/>
                  </a:moveTo>
                  <a:cubicBezTo>
                    <a:pt x="22869" y="11659"/>
                    <a:pt x="44125" y="5491"/>
                    <a:pt x="52729" y="5491"/>
                  </a:cubicBezTo>
                  <a:cubicBezTo>
                    <a:pt x="78793" y="5491"/>
                    <a:pt x="81324" y="38799"/>
                    <a:pt x="81324" y="48421"/>
                  </a:cubicBezTo>
                  <a:lnTo>
                    <a:pt x="21350" y="48421"/>
                  </a:lnTo>
                  <a:close/>
                  <a:moveTo>
                    <a:pt x="21097" y="53602"/>
                  </a:moveTo>
                  <a:lnTo>
                    <a:pt x="91699" y="53602"/>
                  </a:lnTo>
                  <a:cubicBezTo>
                    <a:pt x="97266" y="53602"/>
                    <a:pt x="98025" y="53602"/>
                    <a:pt x="98025" y="48421"/>
                  </a:cubicBezTo>
                  <a:cubicBezTo>
                    <a:pt x="98025" y="23995"/>
                    <a:pt x="84360" y="63"/>
                    <a:pt x="52729" y="63"/>
                  </a:cubicBezTo>
                  <a:cubicBezTo>
                    <a:pt x="23375" y="63"/>
                    <a:pt x="94" y="25475"/>
                    <a:pt x="94" y="56316"/>
                  </a:cubicBezTo>
                  <a:cubicBezTo>
                    <a:pt x="94" y="89377"/>
                    <a:pt x="26665" y="113309"/>
                    <a:pt x="55765" y="113309"/>
                  </a:cubicBezTo>
                  <a:cubicBezTo>
                    <a:pt x="86638" y="113309"/>
                    <a:pt x="98025" y="85923"/>
                    <a:pt x="98025" y="81235"/>
                  </a:cubicBezTo>
                  <a:cubicBezTo>
                    <a:pt x="98025" y="78768"/>
                    <a:pt x="96001" y="78275"/>
                    <a:pt x="94735" y="78275"/>
                  </a:cubicBezTo>
                  <a:cubicBezTo>
                    <a:pt x="92458" y="78275"/>
                    <a:pt x="91952" y="79755"/>
                    <a:pt x="91446" y="81729"/>
                  </a:cubicBezTo>
                  <a:cubicBezTo>
                    <a:pt x="82589" y="107141"/>
                    <a:pt x="59814" y="107141"/>
                    <a:pt x="57284" y="107141"/>
                  </a:cubicBezTo>
                  <a:cubicBezTo>
                    <a:pt x="44631" y="107141"/>
                    <a:pt x="34509" y="99740"/>
                    <a:pt x="28689" y="90611"/>
                  </a:cubicBezTo>
                  <a:cubicBezTo>
                    <a:pt x="21097" y="78768"/>
                    <a:pt x="21097" y="62484"/>
                    <a:pt x="21097" y="536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AC6832-326A-EDA9-C302-8101793E06B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68853" y="3909321"/>
              <a:ext cx="58707" cy="246724"/>
            </a:xfrm>
            <a:custGeom>
              <a:avLst/>
              <a:gdLst>
                <a:gd name="connsiteX0" fmla="*/ 58806 w 58707"/>
                <a:gd name="connsiteY0" fmla="*/ 244320 h 246724"/>
                <a:gd name="connsiteX1" fmla="*/ 54505 w 58707"/>
                <a:gd name="connsiteY1" fmla="*/ 238892 h 246724"/>
                <a:gd name="connsiteX2" fmla="*/ 14776 w 58707"/>
                <a:gd name="connsiteY2" fmla="*/ 123425 h 246724"/>
                <a:gd name="connsiteX3" fmla="*/ 55517 w 58707"/>
                <a:gd name="connsiteY3" fmla="*/ 6724 h 246724"/>
                <a:gd name="connsiteX4" fmla="*/ 58806 w 58707"/>
                <a:gd name="connsiteY4" fmla="*/ 2530 h 246724"/>
                <a:gd name="connsiteX5" fmla="*/ 56276 w 58707"/>
                <a:gd name="connsiteY5" fmla="*/ 63 h 246724"/>
                <a:gd name="connsiteX6" fmla="*/ 16041 w 58707"/>
                <a:gd name="connsiteY6" fmla="*/ 48174 h 246724"/>
                <a:gd name="connsiteX7" fmla="*/ 99 w 58707"/>
                <a:gd name="connsiteY7" fmla="*/ 123425 h 246724"/>
                <a:gd name="connsiteX8" fmla="*/ 16800 w 58707"/>
                <a:gd name="connsiteY8" fmla="*/ 200403 h 246724"/>
                <a:gd name="connsiteX9" fmla="*/ 56276 w 58707"/>
                <a:gd name="connsiteY9" fmla="*/ 246788 h 246724"/>
                <a:gd name="connsiteX10" fmla="*/ 58806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06" y="244320"/>
                  </a:moveTo>
                  <a:cubicBezTo>
                    <a:pt x="58806" y="243580"/>
                    <a:pt x="58806" y="243087"/>
                    <a:pt x="54505" y="238892"/>
                  </a:cubicBezTo>
                  <a:cubicBezTo>
                    <a:pt x="22873" y="207805"/>
                    <a:pt x="14776" y="161174"/>
                    <a:pt x="14776" y="123425"/>
                  </a:cubicBezTo>
                  <a:cubicBezTo>
                    <a:pt x="14776" y="80495"/>
                    <a:pt x="24391" y="37565"/>
                    <a:pt x="55517" y="6724"/>
                  </a:cubicBezTo>
                  <a:cubicBezTo>
                    <a:pt x="58806" y="3764"/>
                    <a:pt x="58806" y="3270"/>
                    <a:pt x="58806" y="2530"/>
                  </a:cubicBezTo>
                  <a:cubicBezTo>
                    <a:pt x="58806" y="803"/>
                    <a:pt x="57794" y="63"/>
                    <a:pt x="56276" y="63"/>
                  </a:cubicBezTo>
                  <a:cubicBezTo>
                    <a:pt x="53745" y="63"/>
                    <a:pt x="30971" y="16840"/>
                    <a:pt x="16041" y="48174"/>
                  </a:cubicBezTo>
                  <a:cubicBezTo>
                    <a:pt x="3135" y="75314"/>
                    <a:pt x="99" y="102700"/>
                    <a:pt x="99" y="123425"/>
                  </a:cubicBezTo>
                  <a:cubicBezTo>
                    <a:pt x="99" y="142670"/>
                    <a:pt x="2882" y="172523"/>
                    <a:pt x="16800" y="200403"/>
                  </a:cubicBezTo>
                  <a:cubicBezTo>
                    <a:pt x="31983" y="230750"/>
                    <a:pt x="53745" y="246788"/>
                    <a:pt x="56276" y="246788"/>
                  </a:cubicBezTo>
                  <a:cubicBezTo>
                    <a:pt x="57794" y="246788"/>
                    <a:pt x="58806" y="246047"/>
                    <a:pt x="58806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A4A2B9-8991-3FAB-EBA4-F0545DFAF6A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49548" y="3985312"/>
              <a:ext cx="126019" cy="111766"/>
            </a:xfrm>
            <a:custGeom>
              <a:avLst/>
              <a:gdLst>
                <a:gd name="connsiteX0" fmla="*/ 77283 w 126019"/>
                <a:gd name="connsiteY0" fmla="*/ 34604 h 111766"/>
                <a:gd name="connsiteX1" fmla="*/ 102335 w 126019"/>
                <a:gd name="connsiteY1" fmla="*/ 5491 h 111766"/>
                <a:gd name="connsiteX2" fmla="*/ 114988 w 126019"/>
                <a:gd name="connsiteY2" fmla="*/ 8698 h 111766"/>
                <a:gd name="connsiteX3" fmla="*/ 102841 w 126019"/>
                <a:gd name="connsiteY3" fmla="*/ 22021 h 111766"/>
                <a:gd name="connsiteX4" fmla="*/ 112457 w 126019"/>
                <a:gd name="connsiteY4" fmla="*/ 30657 h 111766"/>
                <a:gd name="connsiteX5" fmla="*/ 126122 w 126019"/>
                <a:gd name="connsiteY5" fmla="*/ 16347 h 111766"/>
                <a:gd name="connsiteX6" fmla="*/ 102588 w 126019"/>
                <a:gd name="connsiteY6" fmla="*/ 63 h 111766"/>
                <a:gd name="connsiteX7" fmla="*/ 76018 w 126019"/>
                <a:gd name="connsiteY7" fmla="*/ 18814 h 111766"/>
                <a:gd name="connsiteX8" fmla="*/ 48688 w 126019"/>
                <a:gd name="connsiteY8" fmla="*/ 63 h 111766"/>
                <a:gd name="connsiteX9" fmla="*/ 7947 w 126019"/>
                <a:gd name="connsiteY9" fmla="*/ 38058 h 111766"/>
                <a:gd name="connsiteX10" fmla="*/ 10984 w 126019"/>
                <a:gd name="connsiteY10" fmla="*/ 40526 h 111766"/>
                <a:gd name="connsiteX11" fmla="*/ 14273 w 126019"/>
                <a:gd name="connsiteY11" fmla="*/ 37812 h 111766"/>
                <a:gd name="connsiteX12" fmla="*/ 48182 w 126019"/>
                <a:gd name="connsiteY12" fmla="*/ 5491 h 111766"/>
                <a:gd name="connsiteX13" fmla="*/ 61847 w 126019"/>
                <a:gd name="connsiteY13" fmla="*/ 22021 h 111766"/>
                <a:gd name="connsiteX14" fmla="*/ 48182 w 126019"/>
                <a:gd name="connsiteY14" fmla="*/ 80742 h 111766"/>
                <a:gd name="connsiteX15" fmla="*/ 24142 w 126019"/>
                <a:gd name="connsiteY15" fmla="*/ 106401 h 111766"/>
                <a:gd name="connsiteX16" fmla="*/ 11490 w 126019"/>
                <a:gd name="connsiteY16" fmla="*/ 103194 h 111766"/>
                <a:gd name="connsiteX17" fmla="*/ 23383 w 126019"/>
                <a:gd name="connsiteY17" fmla="*/ 89871 h 111766"/>
                <a:gd name="connsiteX18" fmla="*/ 14020 w 126019"/>
                <a:gd name="connsiteY18" fmla="*/ 81235 h 111766"/>
                <a:gd name="connsiteX19" fmla="*/ 102 w 126019"/>
                <a:gd name="connsiteY19" fmla="*/ 95545 h 111766"/>
                <a:gd name="connsiteX20" fmla="*/ 23889 w 126019"/>
                <a:gd name="connsiteY20" fmla="*/ 111829 h 111766"/>
                <a:gd name="connsiteX21" fmla="*/ 50460 w 126019"/>
                <a:gd name="connsiteY21" fmla="*/ 93078 h 111766"/>
                <a:gd name="connsiteX22" fmla="*/ 77789 w 126019"/>
                <a:gd name="connsiteY22" fmla="*/ 111829 h 111766"/>
                <a:gd name="connsiteX23" fmla="*/ 118277 w 126019"/>
                <a:gd name="connsiteY23" fmla="*/ 73833 h 111766"/>
                <a:gd name="connsiteX24" fmla="*/ 115241 w 126019"/>
                <a:gd name="connsiteY24" fmla="*/ 71366 h 111766"/>
                <a:gd name="connsiteX25" fmla="*/ 111951 w 126019"/>
                <a:gd name="connsiteY25" fmla="*/ 74080 h 111766"/>
                <a:gd name="connsiteX26" fmla="*/ 78295 w 126019"/>
                <a:gd name="connsiteY26" fmla="*/ 106401 h 111766"/>
                <a:gd name="connsiteX27" fmla="*/ 64377 w 126019"/>
                <a:gd name="connsiteY27" fmla="*/ 90117 h 111766"/>
                <a:gd name="connsiteX28" fmla="*/ 68679 w 126019"/>
                <a:gd name="connsiteY28" fmla="*/ 68406 h 111766"/>
                <a:gd name="connsiteX29" fmla="*/ 77283 w 126019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1766">
                  <a:moveTo>
                    <a:pt x="77283" y="34604"/>
                  </a:moveTo>
                  <a:cubicBezTo>
                    <a:pt x="78801" y="28189"/>
                    <a:pt x="84621" y="5491"/>
                    <a:pt x="102335" y="5491"/>
                  </a:cubicBezTo>
                  <a:cubicBezTo>
                    <a:pt x="103600" y="5491"/>
                    <a:pt x="109674" y="5491"/>
                    <a:pt x="114988" y="8698"/>
                  </a:cubicBezTo>
                  <a:cubicBezTo>
                    <a:pt x="107902" y="9932"/>
                    <a:pt x="102841" y="16100"/>
                    <a:pt x="102841" y="22021"/>
                  </a:cubicBezTo>
                  <a:cubicBezTo>
                    <a:pt x="102841" y="25969"/>
                    <a:pt x="105625" y="30657"/>
                    <a:pt x="112457" y="30657"/>
                  </a:cubicBezTo>
                  <a:cubicBezTo>
                    <a:pt x="118024" y="30657"/>
                    <a:pt x="126122" y="26216"/>
                    <a:pt x="126122" y="16347"/>
                  </a:cubicBezTo>
                  <a:cubicBezTo>
                    <a:pt x="126122" y="3517"/>
                    <a:pt x="111192" y="63"/>
                    <a:pt x="102588" y="63"/>
                  </a:cubicBezTo>
                  <a:cubicBezTo>
                    <a:pt x="87911" y="63"/>
                    <a:pt x="79054" y="13139"/>
                    <a:pt x="76018" y="18814"/>
                  </a:cubicBezTo>
                  <a:cubicBezTo>
                    <a:pt x="69691" y="2530"/>
                    <a:pt x="56027" y="63"/>
                    <a:pt x="48688" y="63"/>
                  </a:cubicBezTo>
                  <a:cubicBezTo>
                    <a:pt x="22371" y="63"/>
                    <a:pt x="7947" y="31890"/>
                    <a:pt x="7947" y="38058"/>
                  </a:cubicBezTo>
                  <a:cubicBezTo>
                    <a:pt x="7947" y="40526"/>
                    <a:pt x="10478" y="40526"/>
                    <a:pt x="10984" y="40526"/>
                  </a:cubicBezTo>
                  <a:cubicBezTo>
                    <a:pt x="13008" y="40526"/>
                    <a:pt x="13767" y="40032"/>
                    <a:pt x="14273" y="37812"/>
                  </a:cubicBezTo>
                  <a:cubicBezTo>
                    <a:pt x="22877" y="11659"/>
                    <a:pt x="39578" y="5491"/>
                    <a:pt x="48182" y="5491"/>
                  </a:cubicBezTo>
                  <a:cubicBezTo>
                    <a:pt x="52990" y="5491"/>
                    <a:pt x="61847" y="7711"/>
                    <a:pt x="61847" y="22021"/>
                  </a:cubicBezTo>
                  <a:cubicBezTo>
                    <a:pt x="61847" y="29670"/>
                    <a:pt x="57545" y="46200"/>
                    <a:pt x="48182" y="80742"/>
                  </a:cubicBezTo>
                  <a:cubicBezTo>
                    <a:pt x="44133" y="96039"/>
                    <a:pt x="35277" y="106401"/>
                    <a:pt x="24142" y="106401"/>
                  </a:cubicBezTo>
                  <a:cubicBezTo>
                    <a:pt x="22624" y="106401"/>
                    <a:pt x="16804" y="106401"/>
                    <a:pt x="11490" y="103194"/>
                  </a:cubicBezTo>
                  <a:cubicBezTo>
                    <a:pt x="17816" y="101960"/>
                    <a:pt x="23383" y="96779"/>
                    <a:pt x="23383" y="89871"/>
                  </a:cubicBezTo>
                  <a:cubicBezTo>
                    <a:pt x="23383" y="83209"/>
                    <a:pt x="17816" y="81235"/>
                    <a:pt x="14020" y="81235"/>
                  </a:cubicBezTo>
                  <a:cubicBezTo>
                    <a:pt x="6429" y="81235"/>
                    <a:pt x="102" y="87650"/>
                    <a:pt x="102" y="95545"/>
                  </a:cubicBezTo>
                  <a:cubicBezTo>
                    <a:pt x="102" y="106895"/>
                    <a:pt x="12755" y="111829"/>
                    <a:pt x="23889" y="111829"/>
                  </a:cubicBezTo>
                  <a:cubicBezTo>
                    <a:pt x="40591" y="111829"/>
                    <a:pt x="49700" y="94558"/>
                    <a:pt x="50460" y="93078"/>
                  </a:cubicBezTo>
                  <a:cubicBezTo>
                    <a:pt x="53496" y="102207"/>
                    <a:pt x="62606" y="111829"/>
                    <a:pt x="77789" y="111829"/>
                  </a:cubicBezTo>
                  <a:cubicBezTo>
                    <a:pt x="103853" y="111829"/>
                    <a:pt x="118277" y="80002"/>
                    <a:pt x="118277" y="73833"/>
                  </a:cubicBezTo>
                  <a:cubicBezTo>
                    <a:pt x="118277" y="71366"/>
                    <a:pt x="116000" y="71366"/>
                    <a:pt x="115241" y="71366"/>
                  </a:cubicBezTo>
                  <a:cubicBezTo>
                    <a:pt x="112963" y="71366"/>
                    <a:pt x="112457" y="72353"/>
                    <a:pt x="111951" y="74080"/>
                  </a:cubicBezTo>
                  <a:cubicBezTo>
                    <a:pt x="103600" y="100480"/>
                    <a:pt x="86393" y="106401"/>
                    <a:pt x="78295" y="106401"/>
                  </a:cubicBezTo>
                  <a:cubicBezTo>
                    <a:pt x="68426" y="106401"/>
                    <a:pt x="64377" y="98506"/>
                    <a:pt x="64377" y="90117"/>
                  </a:cubicBezTo>
                  <a:cubicBezTo>
                    <a:pt x="64377" y="84689"/>
                    <a:pt x="65896" y="79261"/>
                    <a:pt x="68679" y="68406"/>
                  </a:cubicBezTo>
                  <a:lnTo>
                    <a:pt x="77283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82EE5D-FD57-DFFB-0DA0-D5C60AF71D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96932" y="4008233"/>
              <a:ext cx="133383" cy="123140"/>
            </a:xfrm>
            <a:custGeom>
              <a:avLst/>
              <a:gdLst>
                <a:gd name="connsiteX0" fmla="*/ 26501 w 133383"/>
                <a:gd name="connsiteY0" fmla="*/ 102480 h 123140"/>
                <a:gd name="connsiteX1" fmla="*/ 4182 w 133383"/>
                <a:gd name="connsiteY1" fmla="*/ 116987 h 123140"/>
                <a:gd name="connsiteX2" fmla="*/ 108 w 133383"/>
                <a:gd name="connsiteY2" fmla="*/ 120614 h 123140"/>
                <a:gd name="connsiteX3" fmla="*/ 2588 w 133383"/>
                <a:gd name="connsiteY3" fmla="*/ 123205 h 123140"/>
                <a:gd name="connsiteX4" fmla="*/ 17822 w 133383"/>
                <a:gd name="connsiteY4" fmla="*/ 122514 h 123140"/>
                <a:gd name="connsiteX5" fmla="*/ 36067 w 133383"/>
                <a:gd name="connsiteY5" fmla="*/ 123205 h 123140"/>
                <a:gd name="connsiteX6" fmla="*/ 39609 w 133383"/>
                <a:gd name="connsiteY6" fmla="*/ 119405 h 123140"/>
                <a:gd name="connsiteX7" fmla="*/ 36598 w 133383"/>
                <a:gd name="connsiteY7" fmla="*/ 116987 h 123140"/>
                <a:gd name="connsiteX8" fmla="*/ 28804 w 133383"/>
                <a:gd name="connsiteY8" fmla="*/ 111806 h 123140"/>
                <a:gd name="connsiteX9" fmla="*/ 31461 w 133383"/>
                <a:gd name="connsiteY9" fmla="*/ 105243 h 123140"/>
                <a:gd name="connsiteX10" fmla="*/ 45632 w 133383"/>
                <a:gd name="connsiteY10" fmla="*/ 83827 h 123140"/>
                <a:gd name="connsiteX11" fmla="*/ 96293 w 133383"/>
                <a:gd name="connsiteY11" fmla="*/ 83827 h 123140"/>
                <a:gd name="connsiteX12" fmla="*/ 100544 w 133383"/>
                <a:gd name="connsiteY12" fmla="*/ 112497 h 123140"/>
                <a:gd name="connsiteX13" fmla="*/ 88322 w 133383"/>
                <a:gd name="connsiteY13" fmla="*/ 116987 h 123140"/>
                <a:gd name="connsiteX14" fmla="*/ 83716 w 133383"/>
                <a:gd name="connsiteY14" fmla="*/ 120787 h 123140"/>
                <a:gd name="connsiteX15" fmla="*/ 86550 w 133383"/>
                <a:gd name="connsiteY15" fmla="*/ 123205 h 123140"/>
                <a:gd name="connsiteX16" fmla="*/ 109401 w 133383"/>
                <a:gd name="connsiteY16" fmla="*/ 122514 h 123140"/>
                <a:gd name="connsiteX17" fmla="*/ 119852 w 133383"/>
                <a:gd name="connsiteY17" fmla="*/ 122686 h 123140"/>
                <a:gd name="connsiteX18" fmla="*/ 129949 w 133383"/>
                <a:gd name="connsiteY18" fmla="*/ 123205 h 123140"/>
                <a:gd name="connsiteX19" fmla="*/ 133491 w 133383"/>
                <a:gd name="connsiteY19" fmla="*/ 119578 h 123140"/>
                <a:gd name="connsiteX20" fmla="*/ 128532 w 133383"/>
                <a:gd name="connsiteY20" fmla="*/ 116987 h 123140"/>
                <a:gd name="connsiteX21" fmla="*/ 117372 w 133383"/>
                <a:gd name="connsiteY21" fmla="*/ 111461 h 123140"/>
                <a:gd name="connsiteX22" fmla="*/ 101784 w 133383"/>
                <a:gd name="connsiteY22" fmla="*/ 4900 h 123140"/>
                <a:gd name="connsiteX23" fmla="*/ 97533 w 133383"/>
                <a:gd name="connsiteY23" fmla="*/ 64 h 123140"/>
                <a:gd name="connsiteX24" fmla="*/ 91510 w 133383"/>
                <a:gd name="connsiteY24" fmla="*/ 4037 h 123140"/>
                <a:gd name="connsiteX25" fmla="*/ 26501 w 133383"/>
                <a:gd name="connsiteY25" fmla="*/ 102480 h 123140"/>
                <a:gd name="connsiteX26" fmla="*/ 49883 w 133383"/>
                <a:gd name="connsiteY26" fmla="*/ 77610 h 123140"/>
                <a:gd name="connsiteX27" fmla="*/ 87082 w 133383"/>
                <a:gd name="connsiteY27" fmla="*/ 21135 h 123140"/>
                <a:gd name="connsiteX28" fmla="*/ 95407 w 133383"/>
                <a:gd name="connsiteY28" fmla="*/ 77610 h 123140"/>
                <a:gd name="connsiteX29" fmla="*/ 49883 w 133383"/>
                <a:gd name="connsiteY29" fmla="*/ 77610 h 12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383" h="123140">
                  <a:moveTo>
                    <a:pt x="26501" y="102480"/>
                  </a:moveTo>
                  <a:cubicBezTo>
                    <a:pt x="20302" y="111806"/>
                    <a:pt x="14633" y="116296"/>
                    <a:pt x="4182" y="116987"/>
                  </a:cubicBezTo>
                  <a:cubicBezTo>
                    <a:pt x="2411" y="117160"/>
                    <a:pt x="108" y="117160"/>
                    <a:pt x="108" y="120614"/>
                  </a:cubicBezTo>
                  <a:cubicBezTo>
                    <a:pt x="108" y="122514"/>
                    <a:pt x="1702" y="123205"/>
                    <a:pt x="2588" y="123205"/>
                  </a:cubicBezTo>
                  <a:cubicBezTo>
                    <a:pt x="7194" y="123205"/>
                    <a:pt x="13039" y="122514"/>
                    <a:pt x="17822" y="122514"/>
                  </a:cubicBezTo>
                  <a:cubicBezTo>
                    <a:pt x="23490" y="122514"/>
                    <a:pt x="30753" y="123205"/>
                    <a:pt x="36067" y="123205"/>
                  </a:cubicBezTo>
                  <a:cubicBezTo>
                    <a:pt x="36952" y="123205"/>
                    <a:pt x="39609" y="123205"/>
                    <a:pt x="39609" y="119405"/>
                  </a:cubicBezTo>
                  <a:cubicBezTo>
                    <a:pt x="39609" y="117160"/>
                    <a:pt x="37307" y="116987"/>
                    <a:pt x="36598" y="116987"/>
                  </a:cubicBezTo>
                  <a:cubicBezTo>
                    <a:pt x="35181" y="116814"/>
                    <a:pt x="28804" y="116469"/>
                    <a:pt x="28804" y="111806"/>
                  </a:cubicBezTo>
                  <a:cubicBezTo>
                    <a:pt x="28804" y="109733"/>
                    <a:pt x="30575" y="106797"/>
                    <a:pt x="31461" y="105243"/>
                  </a:cubicBezTo>
                  <a:lnTo>
                    <a:pt x="45632" y="83827"/>
                  </a:lnTo>
                  <a:lnTo>
                    <a:pt x="96293" y="83827"/>
                  </a:lnTo>
                  <a:lnTo>
                    <a:pt x="100544" y="112497"/>
                  </a:lnTo>
                  <a:cubicBezTo>
                    <a:pt x="99836" y="114224"/>
                    <a:pt x="98773" y="116987"/>
                    <a:pt x="88322" y="116987"/>
                  </a:cubicBezTo>
                  <a:cubicBezTo>
                    <a:pt x="86196" y="116987"/>
                    <a:pt x="83716" y="116987"/>
                    <a:pt x="83716" y="120787"/>
                  </a:cubicBezTo>
                  <a:cubicBezTo>
                    <a:pt x="83716" y="121478"/>
                    <a:pt x="84248" y="123205"/>
                    <a:pt x="86550" y="123205"/>
                  </a:cubicBezTo>
                  <a:cubicBezTo>
                    <a:pt x="91687" y="123205"/>
                    <a:pt x="104264" y="122514"/>
                    <a:pt x="109401" y="122514"/>
                  </a:cubicBezTo>
                  <a:cubicBezTo>
                    <a:pt x="112589" y="122514"/>
                    <a:pt x="116663" y="122686"/>
                    <a:pt x="119852" y="122686"/>
                  </a:cubicBezTo>
                  <a:cubicBezTo>
                    <a:pt x="123040" y="122859"/>
                    <a:pt x="126760" y="123205"/>
                    <a:pt x="129949" y="123205"/>
                  </a:cubicBezTo>
                  <a:cubicBezTo>
                    <a:pt x="132251" y="123205"/>
                    <a:pt x="133491" y="121823"/>
                    <a:pt x="133491" y="119578"/>
                  </a:cubicBezTo>
                  <a:cubicBezTo>
                    <a:pt x="133491" y="116987"/>
                    <a:pt x="131366" y="116987"/>
                    <a:pt x="128532" y="116987"/>
                  </a:cubicBezTo>
                  <a:cubicBezTo>
                    <a:pt x="118258" y="116987"/>
                    <a:pt x="117903" y="115605"/>
                    <a:pt x="117372" y="111461"/>
                  </a:cubicBezTo>
                  <a:lnTo>
                    <a:pt x="101784" y="4900"/>
                  </a:lnTo>
                  <a:cubicBezTo>
                    <a:pt x="101253" y="1273"/>
                    <a:pt x="100898" y="64"/>
                    <a:pt x="97533" y="64"/>
                  </a:cubicBezTo>
                  <a:cubicBezTo>
                    <a:pt x="94167" y="64"/>
                    <a:pt x="93104" y="1619"/>
                    <a:pt x="91510" y="4037"/>
                  </a:cubicBezTo>
                  <a:lnTo>
                    <a:pt x="26501" y="102480"/>
                  </a:lnTo>
                  <a:close/>
                  <a:moveTo>
                    <a:pt x="49883" y="77610"/>
                  </a:moveTo>
                  <a:lnTo>
                    <a:pt x="87082" y="21135"/>
                  </a:lnTo>
                  <a:lnTo>
                    <a:pt x="95407" y="77610"/>
                  </a:lnTo>
                  <a:lnTo>
                    <a:pt x="49883" y="7761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3B5ED2D-FAA3-2420-30F3-7A86FCF9178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466095" y="3909321"/>
              <a:ext cx="58707" cy="246724"/>
            </a:xfrm>
            <a:custGeom>
              <a:avLst/>
              <a:gdLst>
                <a:gd name="connsiteX0" fmla="*/ 58822 w 58707"/>
                <a:gd name="connsiteY0" fmla="*/ 123425 h 246724"/>
                <a:gd name="connsiteX1" fmla="*/ 42121 w 58707"/>
                <a:gd name="connsiteY1" fmla="*/ 46447 h 246724"/>
                <a:gd name="connsiteX2" fmla="*/ 2645 w 58707"/>
                <a:gd name="connsiteY2" fmla="*/ 63 h 246724"/>
                <a:gd name="connsiteX3" fmla="*/ 115 w 58707"/>
                <a:gd name="connsiteY3" fmla="*/ 2530 h 246724"/>
                <a:gd name="connsiteX4" fmla="*/ 4923 w 58707"/>
                <a:gd name="connsiteY4" fmla="*/ 8205 h 246724"/>
                <a:gd name="connsiteX5" fmla="*/ 44146 w 58707"/>
                <a:gd name="connsiteY5" fmla="*/ 123425 h 246724"/>
                <a:gd name="connsiteX6" fmla="*/ 3404 w 58707"/>
                <a:gd name="connsiteY6" fmla="*/ 240126 h 246724"/>
                <a:gd name="connsiteX7" fmla="*/ 115 w 58707"/>
                <a:gd name="connsiteY7" fmla="*/ 244320 h 246724"/>
                <a:gd name="connsiteX8" fmla="*/ 2645 w 58707"/>
                <a:gd name="connsiteY8" fmla="*/ 246788 h 246724"/>
                <a:gd name="connsiteX9" fmla="*/ 42880 w 58707"/>
                <a:gd name="connsiteY9" fmla="*/ 198676 h 246724"/>
                <a:gd name="connsiteX10" fmla="*/ 58822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22" y="123425"/>
                  </a:moveTo>
                  <a:cubicBezTo>
                    <a:pt x="58822" y="104181"/>
                    <a:pt x="56039" y="74327"/>
                    <a:pt x="42121" y="46447"/>
                  </a:cubicBezTo>
                  <a:cubicBezTo>
                    <a:pt x="26938" y="16100"/>
                    <a:pt x="5176" y="63"/>
                    <a:pt x="2645" y="63"/>
                  </a:cubicBezTo>
                  <a:cubicBezTo>
                    <a:pt x="1127" y="63"/>
                    <a:pt x="115" y="1050"/>
                    <a:pt x="115" y="2530"/>
                  </a:cubicBezTo>
                  <a:cubicBezTo>
                    <a:pt x="115" y="3270"/>
                    <a:pt x="115" y="3764"/>
                    <a:pt x="4923" y="8205"/>
                  </a:cubicBezTo>
                  <a:cubicBezTo>
                    <a:pt x="29722" y="32630"/>
                    <a:pt x="44146" y="71860"/>
                    <a:pt x="44146" y="123425"/>
                  </a:cubicBezTo>
                  <a:cubicBezTo>
                    <a:pt x="44146" y="165615"/>
                    <a:pt x="34783" y="209039"/>
                    <a:pt x="3404" y="240126"/>
                  </a:cubicBezTo>
                  <a:cubicBezTo>
                    <a:pt x="115" y="243087"/>
                    <a:pt x="115" y="243580"/>
                    <a:pt x="115" y="244320"/>
                  </a:cubicBezTo>
                  <a:cubicBezTo>
                    <a:pt x="115" y="245801"/>
                    <a:pt x="1127" y="246788"/>
                    <a:pt x="2645" y="246788"/>
                  </a:cubicBezTo>
                  <a:cubicBezTo>
                    <a:pt x="5176" y="246788"/>
                    <a:pt x="27950" y="230010"/>
                    <a:pt x="42880" y="198676"/>
                  </a:cubicBezTo>
                  <a:cubicBezTo>
                    <a:pt x="55786" y="171537"/>
                    <a:pt x="58822" y="144150"/>
                    <a:pt x="58822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38" descr="\documentclass{article}&#10;\usepackage{amsmath}&#10;\pagestyle{empty}&#10;&#10;\input{Macros.tex}&#10;&#10;\begin{document}&#10;&#10;&#10;Bob$(x_B)$&#10;&#10;\end{document}" title="IguanaTex Shape Display">
            <a:extLst>
              <a:ext uri="{FF2B5EF4-FFF2-40B4-BE49-F238E27FC236}">
                <a16:creationId xmlns:a16="http://schemas.microsoft.com/office/drawing/2014/main" id="{60E325F7-0B90-BF65-C881-D420F6BE47F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019829" y="2794540"/>
            <a:ext cx="915381" cy="246724"/>
            <a:chOff x="4471845" y="3909321"/>
            <a:chExt cx="915381" cy="24672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714A6AA-0A22-B51D-006D-C67C12DE273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71845" y="3925852"/>
              <a:ext cx="153578" cy="168513"/>
            </a:xfrm>
            <a:custGeom>
              <a:avLst/>
              <a:gdLst>
                <a:gd name="connsiteX0" fmla="*/ 46525 w 153578"/>
                <a:gd name="connsiteY0" fmla="*/ 78275 h 168513"/>
                <a:gd name="connsiteX1" fmla="*/ 46525 w 153578"/>
                <a:gd name="connsiteY1" fmla="*/ 17580 h 168513"/>
                <a:gd name="connsiteX2" fmla="*/ 58761 w 153578"/>
                <a:gd name="connsiteY2" fmla="*/ 7711 h 168513"/>
                <a:gd name="connsiteX3" fmla="*/ 89727 w 153578"/>
                <a:gd name="connsiteY3" fmla="*/ 7711 h 168513"/>
                <a:gd name="connsiteX4" fmla="*/ 122690 w 153578"/>
                <a:gd name="connsiteY4" fmla="*/ 41759 h 168513"/>
                <a:gd name="connsiteX5" fmla="*/ 82735 w 153578"/>
                <a:gd name="connsiteY5" fmla="*/ 78275 h 168513"/>
                <a:gd name="connsiteX6" fmla="*/ 46525 w 153578"/>
                <a:gd name="connsiteY6" fmla="*/ 78275 h 168513"/>
                <a:gd name="connsiteX7" fmla="*/ 105459 w 153578"/>
                <a:gd name="connsiteY7" fmla="*/ 80495 h 168513"/>
                <a:gd name="connsiteX8" fmla="*/ 146913 w 153578"/>
                <a:gd name="connsiteY8" fmla="*/ 41759 h 168513"/>
                <a:gd name="connsiteX9" fmla="*/ 91475 w 153578"/>
                <a:gd name="connsiteY9" fmla="*/ 63 h 168513"/>
                <a:gd name="connsiteX10" fmla="*/ 77 w 153578"/>
                <a:gd name="connsiteY10" fmla="*/ 63 h 168513"/>
                <a:gd name="connsiteX11" fmla="*/ 77 w 153578"/>
                <a:gd name="connsiteY11" fmla="*/ 7711 h 168513"/>
                <a:gd name="connsiteX12" fmla="*/ 6070 w 153578"/>
                <a:gd name="connsiteY12" fmla="*/ 7711 h 168513"/>
                <a:gd name="connsiteX13" fmla="*/ 25798 w 153578"/>
                <a:gd name="connsiteY13" fmla="*/ 19307 h 168513"/>
                <a:gd name="connsiteX14" fmla="*/ 25798 w 153578"/>
                <a:gd name="connsiteY14" fmla="*/ 149331 h 168513"/>
                <a:gd name="connsiteX15" fmla="*/ 6070 w 153578"/>
                <a:gd name="connsiteY15" fmla="*/ 160927 h 168513"/>
                <a:gd name="connsiteX16" fmla="*/ 77 w 153578"/>
                <a:gd name="connsiteY16" fmla="*/ 160927 h 168513"/>
                <a:gd name="connsiteX17" fmla="*/ 77 w 153578"/>
                <a:gd name="connsiteY17" fmla="*/ 168576 h 168513"/>
                <a:gd name="connsiteX18" fmla="*/ 97968 w 153578"/>
                <a:gd name="connsiteY18" fmla="*/ 168576 h 168513"/>
                <a:gd name="connsiteX19" fmla="*/ 153655 w 153578"/>
                <a:gd name="connsiteY19" fmla="*/ 123425 h 168513"/>
                <a:gd name="connsiteX20" fmla="*/ 105459 w 153578"/>
                <a:gd name="connsiteY20" fmla="*/ 80495 h 168513"/>
                <a:gd name="connsiteX21" fmla="*/ 89976 w 153578"/>
                <a:gd name="connsiteY21" fmla="*/ 160927 h 168513"/>
                <a:gd name="connsiteX22" fmla="*/ 58761 w 153578"/>
                <a:gd name="connsiteY22" fmla="*/ 160927 h 168513"/>
                <a:gd name="connsiteX23" fmla="*/ 46525 w 153578"/>
                <a:gd name="connsiteY23" fmla="*/ 151058 h 168513"/>
                <a:gd name="connsiteX24" fmla="*/ 46525 w 153578"/>
                <a:gd name="connsiteY24" fmla="*/ 83702 h 168513"/>
                <a:gd name="connsiteX25" fmla="*/ 93473 w 153578"/>
                <a:gd name="connsiteY25" fmla="*/ 83702 h 168513"/>
                <a:gd name="connsiteX26" fmla="*/ 128683 w 153578"/>
                <a:gd name="connsiteY26" fmla="*/ 123178 h 168513"/>
                <a:gd name="connsiteX27" fmla="*/ 89976 w 153578"/>
                <a:gd name="connsiteY27" fmla="*/ 160927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3578" h="168513">
                  <a:moveTo>
                    <a:pt x="46525" y="78275"/>
                  </a:moveTo>
                  <a:lnTo>
                    <a:pt x="46525" y="17580"/>
                  </a:lnTo>
                  <a:cubicBezTo>
                    <a:pt x="46525" y="9438"/>
                    <a:pt x="47024" y="7711"/>
                    <a:pt x="58761" y="7711"/>
                  </a:cubicBezTo>
                  <a:lnTo>
                    <a:pt x="89727" y="7711"/>
                  </a:lnTo>
                  <a:cubicBezTo>
                    <a:pt x="113950" y="7711"/>
                    <a:pt x="122690" y="28683"/>
                    <a:pt x="122690" y="41759"/>
                  </a:cubicBezTo>
                  <a:cubicBezTo>
                    <a:pt x="122690" y="57550"/>
                    <a:pt x="110454" y="78275"/>
                    <a:pt x="82735" y="78275"/>
                  </a:cubicBezTo>
                  <a:lnTo>
                    <a:pt x="46525" y="78275"/>
                  </a:lnTo>
                  <a:close/>
                  <a:moveTo>
                    <a:pt x="105459" y="80495"/>
                  </a:moveTo>
                  <a:cubicBezTo>
                    <a:pt x="129682" y="75807"/>
                    <a:pt x="146913" y="60017"/>
                    <a:pt x="146913" y="41759"/>
                  </a:cubicBezTo>
                  <a:cubicBezTo>
                    <a:pt x="146913" y="20294"/>
                    <a:pt x="123939" y="63"/>
                    <a:pt x="91475" y="63"/>
                  </a:cubicBezTo>
                  <a:lnTo>
                    <a:pt x="77" y="63"/>
                  </a:lnTo>
                  <a:lnTo>
                    <a:pt x="77" y="7711"/>
                  </a:lnTo>
                  <a:lnTo>
                    <a:pt x="6070" y="7711"/>
                  </a:lnTo>
                  <a:cubicBezTo>
                    <a:pt x="25299" y="7711"/>
                    <a:pt x="25798" y="10425"/>
                    <a:pt x="25798" y="19307"/>
                  </a:cubicBezTo>
                  <a:lnTo>
                    <a:pt x="25798" y="149331"/>
                  </a:lnTo>
                  <a:cubicBezTo>
                    <a:pt x="25798" y="158213"/>
                    <a:pt x="25299" y="160927"/>
                    <a:pt x="6070" y="160927"/>
                  </a:cubicBezTo>
                  <a:lnTo>
                    <a:pt x="77" y="160927"/>
                  </a:lnTo>
                  <a:lnTo>
                    <a:pt x="77" y="168576"/>
                  </a:lnTo>
                  <a:lnTo>
                    <a:pt x="97968" y="168576"/>
                  </a:lnTo>
                  <a:cubicBezTo>
                    <a:pt x="131180" y="168576"/>
                    <a:pt x="153655" y="146617"/>
                    <a:pt x="153655" y="123425"/>
                  </a:cubicBezTo>
                  <a:cubicBezTo>
                    <a:pt x="153655" y="101960"/>
                    <a:pt x="133178" y="83456"/>
                    <a:pt x="105459" y="80495"/>
                  </a:cubicBezTo>
                  <a:close/>
                  <a:moveTo>
                    <a:pt x="89976" y="160927"/>
                  </a:moveTo>
                  <a:lnTo>
                    <a:pt x="58761" y="160927"/>
                  </a:lnTo>
                  <a:cubicBezTo>
                    <a:pt x="47024" y="160927"/>
                    <a:pt x="46525" y="159200"/>
                    <a:pt x="46525" y="151058"/>
                  </a:cubicBezTo>
                  <a:lnTo>
                    <a:pt x="46525" y="83702"/>
                  </a:lnTo>
                  <a:lnTo>
                    <a:pt x="93473" y="83702"/>
                  </a:lnTo>
                  <a:cubicBezTo>
                    <a:pt x="118195" y="83702"/>
                    <a:pt x="128683" y="106648"/>
                    <a:pt x="128683" y="123178"/>
                  </a:cubicBezTo>
                  <a:cubicBezTo>
                    <a:pt x="128683" y="140696"/>
                    <a:pt x="115698" y="160927"/>
                    <a:pt x="89976" y="160927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2A9DED-FEE8-971F-BFD3-75DA62B54AD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646733" y="3983832"/>
              <a:ext cx="110626" cy="113246"/>
            </a:xfrm>
            <a:custGeom>
              <a:avLst/>
              <a:gdLst>
                <a:gd name="connsiteX0" fmla="*/ 110710 w 110626"/>
                <a:gd name="connsiteY0" fmla="*/ 57796 h 113246"/>
                <a:gd name="connsiteX1" fmla="*/ 55522 w 110626"/>
                <a:gd name="connsiteY1" fmla="*/ 63 h 113246"/>
                <a:gd name="connsiteX2" fmla="*/ 84 w 110626"/>
                <a:gd name="connsiteY2" fmla="*/ 57796 h 113246"/>
                <a:gd name="connsiteX3" fmla="*/ 55272 w 110626"/>
                <a:gd name="connsiteY3" fmla="*/ 113309 h 113246"/>
                <a:gd name="connsiteX4" fmla="*/ 110710 w 110626"/>
                <a:gd name="connsiteY4" fmla="*/ 57796 h 113246"/>
                <a:gd name="connsiteX5" fmla="*/ 55522 w 110626"/>
                <a:gd name="connsiteY5" fmla="*/ 107141 h 113246"/>
                <a:gd name="connsiteX6" fmla="*/ 27054 w 110626"/>
                <a:gd name="connsiteY6" fmla="*/ 90611 h 113246"/>
                <a:gd name="connsiteX7" fmla="*/ 20811 w 110626"/>
                <a:gd name="connsiteY7" fmla="*/ 55823 h 113246"/>
                <a:gd name="connsiteX8" fmla="*/ 26804 w 110626"/>
                <a:gd name="connsiteY8" fmla="*/ 22021 h 113246"/>
                <a:gd name="connsiteX9" fmla="*/ 55272 w 110626"/>
                <a:gd name="connsiteY9" fmla="*/ 5491 h 113246"/>
                <a:gd name="connsiteX10" fmla="*/ 83491 w 110626"/>
                <a:gd name="connsiteY10" fmla="*/ 21528 h 113246"/>
                <a:gd name="connsiteX11" fmla="*/ 89983 w 110626"/>
                <a:gd name="connsiteY11" fmla="*/ 55823 h 113246"/>
                <a:gd name="connsiteX12" fmla="*/ 84490 w 110626"/>
                <a:gd name="connsiteY12" fmla="*/ 88884 h 113246"/>
                <a:gd name="connsiteX13" fmla="*/ 55522 w 110626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626" h="113246">
                  <a:moveTo>
                    <a:pt x="110710" y="57796"/>
                  </a:moveTo>
                  <a:cubicBezTo>
                    <a:pt x="110710" y="26216"/>
                    <a:pt x="85738" y="63"/>
                    <a:pt x="55522" y="63"/>
                  </a:cubicBezTo>
                  <a:cubicBezTo>
                    <a:pt x="24307" y="63"/>
                    <a:pt x="84" y="26956"/>
                    <a:pt x="84" y="57796"/>
                  </a:cubicBezTo>
                  <a:cubicBezTo>
                    <a:pt x="84" y="89624"/>
                    <a:pt x="26055" y="113309"/>
                    <a:pt x="55272" y="113309"/>
                  </a:cubicBezTo>
                  <a:cubicBezTo>
                    <a:pt x="85489" y="113309"/>
                    <a:pt x="110710" y="89130"/>
                    <a:pt x="110710" y="57796"/>
                  </a:cubicBezTo>
                  <a:close/>
                  <a:moveTo>
                    <a:pt x="55522" y="107141"/>
                  </a:moveTo>
                  <a:cubicBezTo>
                    <a:pt x="44784" y="107141"/>
                    <a:pt x="33796" y="101960"/>
                    <a:pt x="27054" y="90611"/>
                  </a:cubicBezTo>
                  <a:cubicBezTo>
                    <a:pt x="20811" y="79755"/>
                    <a:pt x="20811" y="64705"/>
                    <a:pt x="20811" y="55823"/>
                  </a:cubicBezTo>
                  <a:cubicBezTo>
                    <a:pt x="20811" y="46200"/>
                    <a:pt x="20811" y="32877"/>
                    <a:pt x="26804" y="22021"/>
                  </a:cubicBezTo>
                  <a:cubicBezTo>
                    <a:pt x="33546" y="10672"/>
                    <a:pt x="45283" y="5491"/>
                    <a:pt x="55272" y="5491"/>
                  </a:cubicBezTo>
                  <a:cubicBezTo>
                    <a:pt x="66260" y="5491"/>
                    <a:pt x="76998" y="10919"/>
                    <a:pt x="83491" y="21528"/>
                  </a:cubicBezTo>
                  <a:cubicBezTo>
                    <a:pt x="89984" y="32137"/>
                    <a:pt x="89983" y="46447"/>
                    <a:pt x="89983" y="55823"/>
                  </a:cubicBezTo>
                  <a:cubicBezTo>
                    <a:pt x="89983" y="64705"/>
                    <a:pt x="89983" y="78028"/>
                    <a:pt x="84490" y="88884"/>
                  </a:cubicBezTo>
                  <a:cubicBezTo>
                    <a:pt x="78996" y="99986"/>
                    <a:pt x="68008" y="107141"/>
                    <a:pt x="55522" y="107141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09E8637-E1DF-0921-04D0-7626891448B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771595" y="3923138"/>
              <a:ext cx="123112" cy="173940"/>
            </a:xfrm>
            <a:custGeom>
              <a:avLst/>
              <a:gdLst>
                <a:gd name="connsiteX0" fmla="*/ 36049 w 123112"/>
                <a:gd name="connsiteY0" fmla="*/ 78275 h 173940"/>
                <a:gd name="connsiteX1" fmla="*/ 36049 w 123112"/>
                <a:gd name="connsiteY1" fmla="*/ 63 h 173940"/>
                <a:gd name="connsiteX2" fmla="*/ 89 w 123112"/>
                <a:gd name="connsiteY2" fmla="*/ 2777 h 173940"/>
                <a:gd name="connsiteX3" fmla="*/ 89 w 123112"/>
                <a:gd name="connsiteY3" fmla="*/ 10425 h 173940"/>
                <a:gd name="connsiteX4" fmla="*/ 19567 w 123112"/>
                <a:gd name="connsiteY4" fmla="*/ 24242 h 173940"/>
                <a:gd name="connsiteX5" fmla="*/ 19567 w 123112"/>
                <a:gd name="connsiteY5" fmla="*/ 171290 h 173940"/>
                <a:gd name="connsiteX6" fmla="*/ 25810 w 123112"/>
                <a:gd name="connsiteY6" fmla="*/ 171290 h 173940"/>
                <a:gd name="connsiteX7" fmla="*/ 34800 w 123112"/>
                <a:gd name="connsiteY7" fmla="*/ 155993 h 173940"/>
                <a:gd name="connsiteX8" fmla="*/ 67514 w 123112"/>
                <a:gd name="connsiteY8" fmla="*/ 174004 h 173940"/>
                <a:gd name="connsiteX9" fmla="*/ 123201 w 123112"/>
                <a:gd name="connsiteY9" fmla="*/ 117997 h 173940"/>
                <a:gd name="connsiteX10" fmla="*/ 70260 w 123112"/>
                <a:gd name="connsiteY10" fmla="*/ 62237 h 173940"/>
                <a:gd name="connsiteX11" fmla="*/ 36049 w 123112"/>
                <a:gd name="connsiteY11" fmla="*/ 78275 h 173940"/>
                <a:gd name="connsiteX12" fmla="*/ 36798 w 123112"/>
                <a:gd name="connsiteY12" fmla="*/ 143163 h 173940"/>
                <a:gd name="connsiteX13" fmla="*/ 36798 w 123112"/>
                <a:gd name="connsiteY13" fmla="*/ 92338 h 173940"/>
                <a:gd name="connsiteX14" fmla="*/ 39545 w 123112"/>
                <a:gd name="connsiteY14" fmla="*/ 83456 h 173940"/>
                <a:gd name="connsiteX15" fmla="*/ 69012 w 123112"/>
                <a:gd name="connsiteY15" fmla="*/ 67665 h 173940"/>
                <a:gd name="connsiteX16" fmla="*/ 95233 w 123112"/>
                <a:gd name="connsiteY16" fmla="*/ 83456 h 173940"/>
                <a:gd name="connsiteX17" fmla="*/ 102475 w 123112"/>
                <a:gd name="connsiteY17" fmla="*/ 117750 h 173940"/>
                <a:gd name="connsiteX18" fmla="*/ 94733 w 123112"/>
                <a:gd name="connsiteY18" fmla="*/ 152785 h 173940"/>
                <a:gd name="connsiteX19" fmla="*/ 66515 w 123112"/>
                <a:gd name="connsiteY19" fmla="*/ 168576 h 173940"/>
                <a:gd name="connsiteX20" fmla="*/ 40294 w 123112"/>
                <a:gd name="connsiteY20" fmla="*/ 153526 h 173940"/>
                <a:gd name="connsiteX21" fmla="*/ 36798 w 123112"/>
                <a:gd name="connsiteY21" fmla="*/ 143163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112" h="173940">
                  <a:moveTo>
                    <a:pt x="36049" y="78275"/>
                  </a:moveTo>
                  <a:lnTo>
                    <a:pt x="36049" y="63"/>
                  </a:lnTo>
                  <a:lnTo>
                    <a:pt x="89" y="2777"/>
                  </a:lnTo>
                  <a:lnTo>
                    <a:pt x="89" y="10425"/>
                  </a:lnTo>
                  <a:cubicBezTo>
                    <a:pt x="17569" y="10425"/>
                    <a:pt x="19567" y="12152"/>
                    <a:pt x="19567" y="24242"/>
                  </a:cubicBezTo>
                  <a:lnTo>
                    <a:pt x="19567" y="171290"/>
                  </a:lnTo>
                  <a:lnTo>
                    <a:pt x="25810" y="171290"/>
                  </a:lnTo>
                  <a:cubicBezTo>
                    <a:pt x="26060" y="171043"/>
                    <a:pt x="28058" y="167589"/>
                    <a:pt x="34800" y="155993"/>
                  </a:cubicBezTo>
                  <a:cubicBezTo>
                    <a:pt x="38546" y="161667"/>
                    <a:pt x="49034" y="174004"/>
                    <a:pt x="67514" y="174004"/>
                  </a:cubicBezTo>
                  <a:cubicBezTo>
                    <a:pt x="97230" y="174004"/>
                    <a:pt x="123201" y="149825"/>
                    <a:pt x="123201" y="117997"/>
                  </a:cubicBezTo>
                  <a:cubicBezTo>
                    <a:pt x="123201" y="86663"/>
                    <a:pt x="98729" y="62237"/>
                    <a:pt x="70260" y="62237"/>
                  </a:cubicBezTo>
                  <a:cubicBezTo>
                    <a:pt x="50782" y="62237"/>
                    <a:pt x="40044" y="73833"/>
                    <a:pt x="36049" y="78275"/>
                  </a:cubicBezTo>
                  <a:close/>
                  <a:moveTo>
                    <a:pt x="36798" y="143163"/>
                  </a:moveTo>
                  <a:lnTo>
                    <a:pt x="36798" y="92338"/>
                  </a:lnTo>
                  <a:cubicBezTo>
                    <a:pt x="36798" y="87650"/>
                    <a:pt x="36798" y="87403"/>
                    <a:pt x="39545" y="83456"/>
                  </a:cubicBezTo>
                  <a:cubicBezTo>
                    <a:pt x="49284" y="69639"/>
                    <a:pt x="63019" y="67665"/>
                    <a:pt x="69012" y="67665"/>
                  </a:cubicBezTo>
                  <a:cubicBezTo>
                    <a:pt x="80249" y="67665"/>
                    <a:pt x="89239" y="74080"/>
                    <a:pt x="95233" y="83456"/>
                  </a:cubicBezTo>
                  <a:cubicBezTo>
                    <a:pt x="101725" y="93571"/>
                    <a:pt x="102475" y="107635"/>
                    <a:pt x="102475" y="117750"/>
                  </a:cubicBezTo>
                  <a:cubicBezTo>
                    <a:pt x="102475" y="126879"/>
                    <a:pt x="101975" y="141683"/>
                    <a:pt x="94733" y="152785"/>
                  </a:cubicBezTo>
                  <a:cubicBezTo>
                    <a:pt x="89489" y="160434"/>
                    <a:pt x="80000" y="168576"/>
                    <a:pt x="66515" y="168576"/>
                  </a:cubicBezTo>
                  <a:cubicBezTo>
                    <a:pt x="55277" y="168576"/>
                    <a:pt x="46287" y="162654"/>
                    <a:pt x="40294" y="153526"/>
                  </a:cubicBezTo>
                  <a:cubicBezTo>
                    <a:pt x="36798" y="148344"/>
                    <a:pt x="36798" y="147604"/>
                    <a:pt x="36798" y="143163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499B736-1D0F-C25C-F8B8-D505E41AD28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928059" y="3909321"/>
              <a:ext cx="57935" cy="246724"/>
            </a:xfrm>
            <a:custGeom>
              <a:avLst/>
              <a:gdLst>
                <a:gd name="connsiteX0" fmla="*/ 58030 w 57935"/>
                <a:gd name="connsiteY0" fmla="*/ 244320 h 246724"/>
                <a:gd name="connsiteX1" fmla="*/ 53784 w 57935"/>
                <a:gd name="connsiteY1" fmla="*/ 238892 h 246724"/>
                <a:gd name="connsiteX2" fmla="*/ 14578 w 57935"/>
                <a:gd name="connsiteY2" fmla="*/ 123425 h 246724"/>
                <a:gd name="connsiteX3" fmla="*/ 54783 w 57935"/>
                <a:gd name="connsiteY3" fmla="*/ 6724 h 246724"/>
                <a:gd name="connsiteX4" fmla="*/ 58030 w 57935"/>
                <a:gd name="connsiteY4" fmla="*/ 2530 h 246724"/>
                <a:gd name="connsiteX5" fmla="*/ 55532 w 57935"/>
                <a:gd name="connsiteY5" fmla="*/ 63 h 246724"/>
                <a:gd name="connsiteX6" fmla="*/ 15827 w 57935"/>
                <a:gd name="connsiteY6" fmla="*/ 48174 h 246724"/>
                <a:gd name="connsiteX7" fmla="*/ 94 w 57935"/>
                <a:gd name="connsiteY7" fmla="*/ 123425 h 246724"/>
                <a:gd name="connsiteX8" fmla="*/ 16576 w 57935"/>
                <a:gd name="connsiteY8" fmla="*/ 200403 h 246724"/>
                <a:gd name="connsiteX9" fmla="*/ 55532 w 57935"/>
                <a:gd name="connsiteY9" fmla="*/ 246788 h 246724"/>
                <a:gd name="connsiteX10" fmla="*/ 58030 w 57935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46724">
                  <a:moveTo>
                    <a:pt x="58030" y="244320"/>
                  </a:moveTo>
                  <a:cubicBezTo>
                    <a:pt x="58030" y="243580"/>
                    <a:pt x="58030" y="243087"/>
                    <a:pt x="53784" y="238892"/>
                  </a:cubicBezTo>
                  <a:cubicBezTo>
                    <a:pt x="22569" y="207805"/>
                    <a:pt x="14578" y="161174"/>
                    <a:pt x="14578" y="123425"/>
                  </a:cubicBezTo>
                  <a:cubicBezTo>
                    <a:pt x="14578" y="80495"/>
                    <a:pt x="24068" y="37565"/>
                    <a:pt x="54783" y="6724"/>
                  </a:cubicBezTo>
                  <a:cubicBezTo>
                    <a:pt x="58030" y="3764"/>
                    <a:pt x="58030" y="3270"/>
                    <a:pt x="58030" y="2530"/>
                  </a:cubicBezTo>
                  <a:cubicBezTo>
                    <a:pt x="58030" y="803"/>
                    <a:pt x="57031" y="63"/>
                    <a:pt x="55532" y="63"/>
                  </a:cubicBezTo>
                  <a:cubicBezTo>
                    <a:pt x="53035" y="63"/>
                    <a:pt x="30560" y="16840"/>
                    <a:pt x="15827" y="48174"/>
                  </a:cubicBezTo>
                  <a:cubicBezTo>
                    <a:pt x="3091" y="75314"/>
                    <a:pt x="94" y="102700"/>
                    <a:pt x="94" y="123425"/>
                  </a:cubicBezTo>
                  <a:cubicBezTo>
                    <a:pt x="94" y="142670"/>
                    <a:pt x="2841" y="172523"/>
                    <a:pt x="16576" y="200403"/>
                  </a:cubicBezTo>
                  <a:cubicBezTo>
                    <a:pt x="31559" y="230750"/>
                    <a:pt x="53035" y="246788"/>
                    <a:pt x="55532" y="246788"/>
                  </a:cubicBezTo>
                  <a:cubicBezTo>
                    <a:pt x="57031" y="246788"/>
                    <a:pt x="58030" y="246047"/>
                    <a:pt x="58030" y="244320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1A791C-25B2-1F22-AC3C-1499B188808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007693" y="3985312"/>
              <a:ext cx="124361" cy="111766"/>
            </a:xfrm>
            <a:custGeom>
              <a:avLst/>
              <a:gdLst>
                <a:gd name="connsiteX0" fmla="*/ 76263 w 124361"/>
                <a:gd name="connsiteY0" fmla="*/ 34604 h 111766"/>
                <a:gd name="connsiteX1" fmla="*/ 100986 w 124361"/>
                <a:gd name="connsiteY1" fmla="*/ 5491 h 111766"/>
                <a:gd name="connsiteX2" fmla="*/ 113472 w 124361"/>
                <a:gd name="connsiteY2" fmla="*/ 8698 h 111766"/>
                <a:gd name="connsiteX3" fmla="*/ 101485 w 124361"/>
                <a:gd name="connsiteY3" fmla="*/ 22021 h 111766"/>
                <a:gd name="connsiteX4" fmla="*/ 110974 w 124361"/>
                <a:gd name="connsiteY4" fmla="*/ 30657 h 111766"/>
                <a:gd name="connsiteX5" fmla="*/ 124459 w 124361"/>
                <a:gd name="connsiteY5" fmla="*/ 16347 h 111766"/>
                <a:gd name="connsiteX6" fmla="*/ 101235 w 124361"/>
                <a:gd name="connsiteY6" fmla="*/ 63 h 111766"/>
                <a:gd name="connsiteX7" fmla="*/ 75015 w 124361"/>
                <a:gd name="connsiteY7" fmla="*/ 18814 h 111766"/>
                <a:gd name="connsiteX8" fmla="*/ 48045 w 124361"/>
                <a:gd name="connsiteY8" fmla="*/ 63 h 111766"/>
                <a:gd name="connsiteX9" fmla="*/ 7840 w 124361"/>
                <a:gd name="connsiteY9" fmla="*/ 38058 h 111766"/>
                <a:gd name="connsiteX10" fmla="*/ 10836 w 124361"/>
                <a:gd name="connsiteY10" fmla="*/ 40526 h 111766"/>
                <a:gd name="connsiteX11" fmla="*/ 14083 w 124361"/>
                <a:gd name="connsiteY11" fmla="*/ 37812 h 111766"/>
                <a:gd name="connsiteX12" fmla="*/ 47545 w 124361"/>
                <a:gd name="connsiteY12" fmla="*/ 5491 h 111766"/>
                <a:gd name="connsiteX13" fmla="*/ 61030 w 124361"/>
                <a:gd name="connsiteY13" fmla="*/ 22021 h 111766"/>
                <a:gd name="connsiteX14" fmla="*/ 47545 w 124361"/>
                <a:gd name="connsiteY14" fmla="*/ 80742 h 111766"/>
                <a:gd name="connsiteX15" fmla="*/ 23822 w 124361"/>
                <a:gd name="connsiteY15" fmla="*/ 106401 h 111766"/>
                <a:gd name="connsiteX16" fmla="*/ 11336 w 124361"/>
                <a:gd name="connsiteY16" fmla="*/ 103194 h 111766"/>
                <a:gd name="connsiteX17" fmla="*/ 23073 w 124361"/>
                <a:gd name="connsiteY17" fmla="*/ 89871 h 111766"/>
                <a:gd name="connsiteX18" fmla="*/ 13833 w 124361"/>
                <a:gd name="connsiteY18" fmla="*/ 81235 h 111766"/>
                <a:gd name="connsiteX19" fmla="*/ 98 w 124361"/>
                <a:gd name="connsiteY19" fmla="*/ 95545 h 111766"/>
                <a:gd name="connsiteX20" fmla="*/ 23572 w 124361"/>
                <a:gd name="connsiteY20" fmla="*/ 111829 h 111766"/>
                <a:gd name="connsiteX21" fmla="*/ 49793 w 124361"/>
                <a:gd name="connsiteY21" fmla="*/ 93078 h 111766"/>
                <a:gd name="connsiteX22" fmla="*/ 76763 w 124361"/>
                <a:gd name="connsiteY22" fmla="*/ 111829 h 111766"/>
                <a:gd name="connsiteX23" fmla="*/ 116718 w 124361"/>
                <a:gd name="connsiteY23" fmla="*/ 73833 h 111766"/>
                <a:gd name="connsiteX24" fmla="*/ 113721 w 124361"/>
                <a:gd name="connsiteY24" fmla="*/ 71366 h 111766"/>
                <a:gd name="connsiteX25" fmla="*/ 110475 w 124361"/>
                <a:gd name="connsiteY25" fmla="*/ 74080 h 111766"/>
                <a:gd name="connsiteX26" fmla="*/ 77262 w 124361"/>
                <a:gd name="connsiteY26" fmla="*/ 106401 h 111766"/>
                <a:gd name="connsiteX27" fmla="*/ 63527 w 124361"/>
                <a:gd name="connsiteY27" fmla="*/ 90117 h 111766"/>
                <a:gd name="connsiteX28" fmla="*/ 67773 w 124361"/>
                <a:gd name="connsiteY28" fmla="*/ 68406 h 111766"/>
                <a:gd name="connsiteX29" fmla="*/ 76263 w 124361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4361" h="111766">
                  <a:moveTo>
                    <a:pt x="76263" y="34604"/>
                  </a:moveTo>
                  <a:cubicBezTo>
                    <a:pt x="77762" y="28189"/>
                    <a:pt x="83505" y="5491"/>
                    <a:pt x="100986" y="5491"/>
                  </a:cubicBezTo>
                  <a:cubicBezTo>
                    <a:pt x="102234" y="5491"/>
                    <a:pt x="108228" y="5491"/>
                    <a:pt x="113472" y="8698"/>
                  </a:cubicBezTo>
                  <a:cubicBezTo>
                    <a:pt x="106479" y="9932"/>
                    <a:pt x="101485" y="16100"/>
                    <a:pt x="101485" y="22021"/>
                  </a:cubicBezTo>
                  <a:cubicBezTo>
                    <a:pt x="101485" y="25969"/>
                    <a:pt x="104232" y="30657"/>
                    <a:pt x="110974" y="30657"/>
                  </a:cubicBezTo>
                  <a:cubicBezTo>
                    <a:pt x="116468" y="30657"/>
                    <a:pt x="124459" y="26216"/>
                    <a:pt x="124459" y="16347"/>
                  </a:cubicBezTo>
                  <a:cubicBezTo>
                    <a:pt x="124459" y="3517"/>
                    <a:pt x="109726" y="63"/>
                    <a:pt x="101235" y="63"/>
                  </a:cubicBezTo>
                  <a:cubicBezTo>
                    <a:pt x="86752" y="63"/>
                    <a:pt x="78011" y="13139"/>
                    <a:pt x="75015" y="18814"/>
                  </a:cubicBezTo>
                  <a:cubicBezTo>
                    <a:pt x="68772" y="2530"/>
                    <a:pt x="55287" y="63"/>
                    <a:pt x="48045" y="63"/>
                  </a:cubicBezTo>
                  <a:cubicBezTo>
                    <a:pt x="22074" y="63"/>
                    <a:pt x="7840" y="31890"/>
                    <a:pt x="7840" y="38058"/>
                  </a:cubicBezTo>
                  <a:cubicBezTo>
                    <a:pt x="7840" y="40526"/>
                    <a:pt x="10337" y="40526"/>
                    <a:pt x="10836" y="40526"/>
                  </a:cubicBezTo>
                  <a:cubicBezTo>
                    <a:pt x="12834" y="40526"/>
                    <a:pt x="13583" y="40032"/>
                    <a:pt x="14083" y="37812"/>
                  </a:cubicBezTo>
                  <a:cubicBezTo>
                    <a:pt x="22573" y="11659"/>
                    <a:pt x="39055" y="5491"/>
                    <a:pt x="47545" y="5491"/>
                  </a:cubicBezTo>
                  <a:cubicBezTo>
                    <a:pt x="52290" y="5491"/>
                    <a:pt x="61030" y="7711"/>
                    <a:pt x="61030" y="22021"/>
                  </a:cubicBezTo>
                  <a:cubicBezTo>
                    <a:pt x="61030" y="29670"/>
                    <a:pt x="56785" y="46200"/>
                    <a:pt x="47545" y="80742"/>
                  </a:cubicBezTo>
                  <a:cubicBezTo>
                    <a:pt x="43550" y="96039"/>
                    <a:pt x="34809" y="106401"/>
                    <a:pt x="23822" y="106401"/>
                  </a:cubicBezTo>
                  <a:cubicBezTo>
                    <a:pt x="22323" y="106401"/>
                    <a:pt x="16580" y="106401"/>
                    <a:pt x="11336" y="103194"/>
                  </a:cubicBezTo>
                  <a:cubicBezTo>
                    <a:pt x="17579" y="101960"/>
                    <a:pt x="23073" y="96779"/>
                    <a:pt x="23073" y="89871"/>
                  </a:cubicBezTo>
                  <a:cubicBezTo>
                    <a:pt x="23073" y="83209"/>
                    <a:pt x="17579" y="81235"/>
                    <a:pt x="13833" y="81235"/>
                  </a:cubicBezTo>
                  <a:cubicBezTo>
                    <a:pt x="6341" y="81235"/>
                    <a:pt x="98" y="87650"/>
                    <a:pt x="98" y="95545"/>
                  </a:cubicBezTo>
                  <a:cubicBezTo>
                    <a:pt x="98" y="106895"/>
                    <a:pt x="12584" y="111829"/>
                    <a:pt x="23572" y="111829"/>
                  </a:cubicBezTo>
                  <a:cubicBezTo>
                    <a:pt x="40054" y="111829"/>
                    <a:pt x="49044" y="94558"/>
                    <a:pt x="49793" y="93078"/>
                  </a:cubicBezTo>
                  <a:cubicBezTo>
                    <a:pt x="52789" y="102207"/>
                    <a:pt x="61779" y="111829"/>
                    <a:pt x="76763" y="111829"/>
                  </a:cubicBezTo>
                  <a:cubicBezTo>
                    <a:pt x="102484" y="111829"/>
                    <a:pt x="116718" y="80002"/>
                    <a:pt x="116718" y="73833"/>
                  </a:cubicBezTo>
                  <a:cubicBezTo>
                    <a:pt x="116718" y="71366"/>
                    <a:pt x="114471" y="71366"/>
                    <a:pt x="113721" y="71366"/>
                  </a:cubicBezTo>
                  <a:cubicBezTo>
                    <a:pt x="111474" y="71366"/>
                    <a:pt x="110974" y="72353"/>
                    <a:pt x="110475" y="74080"/>
                  </a:cubicBezTo>
                  <a:cubicBezTo>
                    <a:pt x="102234" y="100480"/>
                    <a:pt x="85253" y="106401"/>
                    <a:pt x="77262" y="106401"/>
                  </a:cubicBezTo>
                  <a:cubicBezTo>
                    <a:pt x="67523" y="106401"/>
                    <a:pt x="63527" y="98506"/>
                    <a:pt x="63527" y="90117"/>
                  </a:cubicBezTo>
                  <a:cubicBezTo>
                    <a:pt x="63527" y="84689"/>
                    <a:pt x="65026" y="79261"/>
                    <a:pt x="67773" y="68406"/>
                  </a:cubicBezTo>
                  <a:lnTo>
                    <a:pt x="76263" y="34604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E9033DC-3D32-BA46-27B1-254FDA98B2F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155760" y="4013414"/>
              <a:ext cx="133725" cy="117959"/>
            </a:xfrm>
            <a:custGeom>
              <a:avLst/>
              <a:gdLst>
                <a:gd name="connsiteX0" fmla="*/ 20731 w 133725"/>
                <a:gd name="connsiteY0" fmla="*/ 104552 h 117959"/>
                <a:gd name="connsiteX1" fmla="*/ 5348 w 133725"/>
                <a:gd name="connsiteY1" fmla="*/ 111806 h 117959"/>
                <a:gd name="connsiteX2" fmla="*/ 104 w 133725"/>
                <a:gd name="connsiteY2" fmla="*/ 115433 h 117959"/>
                <a:gd name="connsiteX3" fmla="*/ 5348 w 133725"/>
                <a:gd name="connsiteY3" fmla="*/ 118023 h 117959"/>
                <a:gd name="connsiteX4" fmla="*/ 72998 w 133725"/>
                <a:gd name="connsiteY4" fmla="*/ 118023 h 117959"/>
                <a:gd name="connsiteX5" fmla="*/ 124915 w 133725"/>
                <a:gd name="connsiteY5" fmla="*/ 81064 h 117959"/>
                <a:gd name="connsiteX6" fmla="*/ 95023 w 133725"/>
                <a:gd name="connsiteY6" fmla="*/ 56367 h 117959"/>
                <a:gd name="connsiteX7" fmla="*/ 133830 w 133725"/>
                <a:gd name="connsiteY7" fmla="*/ 24589 h 117959"/>
                <a:gd name="connsiteX8" fmla="*/ 97645 w 133725"/>
                <a:gd name="connsiteY8" fmla="*/ 64 h 117959"/>
                <a:gd name="connsiteX9" fmla="*/ 34016 w 133725"/>
                <a:gd name="connsiteY9" fmla="*/ 64 h 117959"/>
                <a:gd name="connsiteX10" fmla="*/ 28422 w 133725"/>
                <a:gd name="connsiteY10" fmla="*/ 3864 h 117959"/>
                <a:gd name="connsiteX11" fmla="*/ 34016 w 133725"/>
                <a:gd name="connsiteY11" fmla="*/ 6282 h 117959"/>
                <a:gd name="connsiteX12" fmla="*/ 40659 w 133725"/>
                <a:gd name="connsiteY12" fmla="*/ 6627 h 117959"/>
                <a:gd name="connsiteX13" fmla="*/ 44679 w 133725"/>
                <a:gd name="connsiteY13" fmla="*/ 9045 h 117959"/>
                <a:gd name="connsiteX14" fmla="*/ 43980 w 133725"/>
                <a:gd name="connsiteY14" fmla="*/ 12845 h 117959"/>
                <a:gd name="connsiteX15" fmla="*/ 20731 w 133725"/>
                <a:gd name="connsiteY15" fmla="*/ 104552 h 117959"/>
                <a:gd name="connsiteX16" fmla="*/ 48700 w 133725"/>
                <a:gd name="connsiteY16" fmla="*/ 54294 h 117959"/>
                <a:gd name="connsiteX17" fmla="*/ 59363 w 133725"/>
                <a:gd name="connsiteY17" fmla="*/ 12154 h 117959"/>
                <a:gd name="connsiteX18" fmla="*/ 68278 w 133725"/>
                <a:gd name="connsiteY18" fmla="*/ 6282 h 117959"/>
                <a:gd name="connsiteX19" fmla="*/ 94848 w 133725"/>
                <a:gd name="connsiteY19" fmla="*/ 6282 h 117959"/>
                <a:gd name="connsiteX20" fmla="*/ 116699 w 133725"/>
                <a:gd name="connsiteY20" fmla="*/ 24416 h 117959"/>
                <a:gd name="connsiteX21" fmla="*/ 77368 w 133725"/>
                <a:gd name="connsiteY21" fmla="*/ 54294 h 117959"/>
                <a:gd name="connsiteX22" fmla="*/ 48700 w 133725"/>
                <a:gd name="connsiteY22" fmla="*/ 54294 h 117959"/>
                <a:gd name="connsiteX23" fmla="*/ 40309 w 133725"/>
                <a:gd name="connsiteY23" fmla="*/ 111806 h 117959"/>
                <a:gd name="connsiteX24" fmla="*/ 34715 w 133725"/>
                <a:gd name="connsiteY24" fmla="*/ 110079 h 117959"/>
                <a:gd name="connsiteX25" fmla="*/ 35414 w 133725"/>
                <a:gd name="connsiteY25" fmla="*/ 106452 h 117959"/>
                <a:gd name="connsiteX26" fmla="*/ 47476 w 133725"/>
                <a:gd name="connsiteY26" fmla="*/ 59130 h 117959"/>
                <a:gd name="connsiteX27" fmla="*/ 84535 w 133725"/>
                <a:gd name="connsiteY27" fmla="*/ 59130 h 117959"/>
                <a:gd name="connsiteX28" fmla="*/ 107259 w 133725"/>
                <a:gd name="connsiteY28" fmla="*/ 79855 h 117959"/>
                <a:gd name="connsiteX29" fmla="*/ 68453 w 133725"/>
                <a:gd name="connsiteY29" fmla="*/ 111806 h 117959"/>
                <a:gd name="connsiteX30" fmla="*/ 40309 w 133725"/>
                <a:gd name="connsiteY30" fmla="*/ 111806 h 11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3725" h="117959">
                  <a:moveTo>
                    <a:pt x="20731" y="104552"/>
                  </a:moveTo>
                  <a:cubicBezTo>
                    <a:pt x="19158" y="110424"/>
                    <a:pt x="18808" y="111806"/>
                    <a:pt x="5348" y="111806"/>
                  </a:cubicBezTo>
                  <a:cubicBezTo>
                    <a:pt x="2376" y="111806"/>
                    <a:pt x="104" y="111806"/>
                    <a:pt x="104" y="115433"/>
                  </a:cubicBezTo>
                  <a:cubicBezTo>
                    <a:pt x="104" y="118023"/>
                    <a:pt x="2202" y="118023"/>
                    <a:pt x="5348" y="118023"/>
                  </a:cubicBezTo>
                  <a:lnTo>
                    <a:pt x="72998" y="118023"/>
                  </a:lnTo>
                  <a:cubicBezTo>
                    <a:pt x="102365" y="118023"/>
                    <a:pt x="124915" y="98162"/>
                    <a:pt x="124915" y="81064"/>
                  </a:cubicBezTo>
                  <a:cubicBezTo>
                    <a:pt x="124915" y="68802"/>
                    <a:pt x="113552" y="58267"/>
                    <a:pt x="95023" y="56367"/>
                  </a:cubicBezTo>
                  <a:cubicBezTo>
                    <a:pt x="116174" y="52567"/>
                    <a:pt x="133830" y="39442"/>
                    <a:pt x="133830" y="24589"/>
                  </a:cubicBezTo>
                  <a:cubicBezTo>
                    <a:pt x="133830" y="11463"/>
                    <a:pt x="120370" y="64"/>
                    <a:pt x="97645" y="64"/>
                  </a:cubicBezTo>
                  <a:lnTo>
                    <a:pt x="34016" y="64"/>
                  </a:lnTo>
                  <a:cubicBezTo>
                    <a:pt x="30695" y="64"/>
                    <a:pt x="28422" y="64"/>
                    <a:pt x="28422" y="3864"/>
                  </a:cubicBezTo>
                  <a:cubicBezTo>
                    <a:pt x="28422" y="6282"/>
                    <a:pt x="30520" y="6282"/>
                    <a:pt x="34016" y="6282"/>
                  </a:cubicBezTo>
                  <a:cubicBezTo>
                    <a:pt x="34191" y="6282"/>
                    <a:pt x="37512" y="6282"/>
                    <a:pt x="40659" y="6627"/>
                  </a:cubicBezTo>
                  <a:cubicBezTo>
                    <a:pt x="44330" y="6973"/>
                    <a:pt x="44679" y="7318"/>
                    <a:pt x="44679" y="9045"/>
                  </a:cubicBezTo>
                  <a:cubicBezTo>
                    <a:pt x="44679" y="9390"/>
                    <a:pt x="44679" y="10254"/>
                    <a:pt x="43980" y="12845"/>
                  </a:cubicBezTo>
                  <a:lnTo>
                    <a:pt x="20731" y="104552"/>
                  </a:lnTo>
                  <a:close/>
                  <a:moveTo>
                    <a:pt x="48700" y="54294"/>
                  </a:moveTo>
                  <a:lnTo>
                    <a:pt x="59363" y="12154"/>
                  </a:lnTo>
                  <a:cubicBezTo>
                    <a:pt x="60761" y="6800"/>
                    <a:pt x="60936" y="6282"/>
                    <a:pt x="68278" y="6282"/>
                  </a:cubicBezTo>
                  <a:lnTo>
                    <a:pt x="94848" y="6282"/>
                  </a:lnTo>
                  <a:cubicBezTo>
                    <a:pt x="112678" y="6282"/>
                    <a:pt x="116699" y="17853"/>
                    <a:pt x="116699" y="24416"/>
                  </a:cubicBezTo>
                  <a:cubicBezTo>
                    <a:pt x="116699" y="38405"/>
                    <a:pt x="100792" y="54294"/>
                    <a:pt x="77368" y="54294"/>
                  </a:cubicBezTo>
                  <a:lnTo>
                    <a:pt x="48700" y="54294"/>
                  </a:lnTo>
                  <a:close/>
                  <a:moveTo>
                    <a:pt x="40309" y="111806"/>
                  </a:moveTo>
                  <a:cubicBezTo>
                    <a:pt x="34890" y="111806"/>
                    <a:pt x="34715" y="111633"/>
                    <a:pt x="34715" y="110079"/>
                  </a:cubicBezTo>
                  <a:cubicBezTo>
                    <a:pt x="34715" y="109906"/>
                    <a:pt x="34715" y="109043"/>
                    <a:pt x="35414" y="106452"/>
                  </a:cubicBezTo>
                  <a:lnTo>
                    <a:pt x="47476" y="59130"/>
                  </a:lnTo>
                  <a:lnTo>
                    <a:pt x="84535" y="59130"/>
                  </a:lnTo>
                  <a:cubicBezTo>
                    <a:pt x="100966" y="59130"/>
                    <a:pt x="107259" y="69838"/>
                    <a:pt x="107259" y="79855"/>
                  </a:cubicBezTo>
                  <a:cubicBezTo>
                    <a:pt x="107259" y="96953"/>
                    <a:pt x="89604" y="111806"/>
                    <a:pt x="68453" y="111806"/>
                  </a:cubicBezTo>
                  <a:lnTo>
                    <a:pt x="40309" y="111806"/>
                  </a:ln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51189A-CE5F-7C29-C554-6DB68E4F9DA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29291" y="3909321"/>
              <a:ext cx="57935" cy="246724"/>
            </a:xfrm>
            <a:custGeom>
              <a:avLst/>
              <a:gdLst>
                <a:gd name="connsiteX0" fmla="*/ 58046 w 57935"/>
                <a:gd name="connsiteY0" fmla="*/ 123425 h 246724"/>
                <a:gd name="connsiteX1" fmla="*/ 41564 w 57935"/>
                <a:gd name="connsiteY1" fmla="*/ 46447 h 246724"/>
                <a:gd name="connsiteX2" fmla="*/ 2608 w 57935"/>
                <a:gd name="connsiteY2" fmla="*/ 63 h 246724"/>
                <a:gd name="connsiteX3" fmla="*/ 111 w 57935"/>
                <a:gd name="connsiteY3" fmla="*/ 2530 h 246724"/>
                <a:gd name="connsiteX4" fmla="*/ 4855 w 57935"/>
                <a:gd name="connsiteY4" fmla="*/ 8205 h 246724"/>
                <a:gd name="connsiteX5" fmla="*/ 43562 w 57935"/>
                <a:gd name="connsiteY5" fmla="*/ 123425 h 246724"/>
                <a:gd name="connsiteX6" fmla="*/ 3357 w 57935"/>
                <a:gd name="connsiteY6" fmla="*/ 240126 h 246724"/>
                <a:gd name="connsiteX7" fmla="*/ 111 w 57935"/>
                <a:gd name="connsiteY7" fmla="*/ 244320 h 246724"/>
                <a:gd name="connsiteX8" fmla="*/ 2608 w 57935"/>
                <a:gd name="connsiteY8" fmla="*/ 246788 h 246724"/>
                <a:gd name="connsiteX9" fmla="*/ 42314 w 57935"/>
                <a:gd name="connsiteY9" fmla="*/ 198676 h 246724"/>
                <a:gd name="connsiteX10" fmla="*/ 58046 w 57935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35" h="246724">
                  <a:moveTo>
                    <a:pt x="58046" y="123425"/>
                  </a:moveTo>
                  <a:cubicBezTo>
                    <a:pt x="58046" y="104181"/>
                    <a:pt x="55299" y="74327"/>
                    <a:pt x="41564" y="46447"/>
                  </a:cubicBezTo>
                  <a:cubicBezTo>
                    <a:pt x="26581" y="16100"/>
                    <a:pt x="5105" y="63"/>
                    <a:pt x="2608" y="63"/>
                  </a:cubicBezTo>
                  <a:cubicBezTo>
                    <a:pt x="1110" y="63"/>
                    <a:pt x="111" y="1050"/>
                    <a:pt x="111" y="2530"/>
                  </a:cubicBezTo>
                  <a:cubicBezTo>
                    <a:pt x="111" y="3270"/>
                    <a:pt x="111" y="3764"/>
                    <a:pt x="4855" y="8205"/>
                  </a:cubicBezTo>
                  <a:cubicBezTo>
                    <a:pt x="29328" y="32630"/>
                    <a:pt x="43562" y="71860"/>
                    <a:pt x="43562" y="123425"/>
                  </a:cubicBezTo>
                  <a:cubicBezTo>
                    <a:pt x="43562" y="165615"/>
                    <a:pt x="34323" y="209039"/>
                    <a:pt x="3357" y="240126"/>
                  </a:cubicBezTo>
                  <a:cubicBezTo>
                    <a:pt x="111" y="243087"/>
                    <a:pt x="111" y="243580"/>
                    <a:pt x="111" y="244320"/>
                  </a:cubicBezTo>
                  <a:cubicBezTo>
                    <a:pt x="111" y="245801"/>
                    <a:pt x="1110" y="246788"/>
                    <a:pt x="2608" y="246788"/>
                  </a:cubicBezTo>
                  <a:cubicBezTo>
                    <a:pt x="5105" y="246788"/>
                    <a:pt x="27580" y="230010"/>
                    <a:pt x="42314" y="198676"/>
                  </a:cubicBezTo>
                  <a:cubicBezTo>
                    <a:pt x="55049" y="171537"/>
                    <a:pt x="58046" y="144150"/>
                    <a:pt x="58046" y="123425"/>
                  </a:cubicBezTo>
                  <a:close/>
                </a:path>
              </a:pathLst>
            </a:custGeom>
            <a:solidFill>
              <a:srgbClr val="000000"/>
            </a:solidFill>
            <a:ln w="250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DC87F24-2659-E895-D20D-E854185332C0}"/>
              </a:ext>
            </a:extLst>
          </p:cNvPr>
          <p:cNvSpPr txBox="1"/>
          <p:nvPr/>
        </p:nvSpPr>
        <p:spPr>
          <a:xfrm>
            <a:off x="493711" y="3446902"/>
            <a:ext cx="5460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Examples: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Commitments (with optional properties):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extractable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equivocal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non-malleable … </a:t>
            </a:r>
          </a:p>
          <a:p>
            <a:pPr marL="342900" indent="-342900" algn="l">
              <a:buFontTx/>
              <a:buChar char="-"/>
            </a:pPr>
            <a:r>
              <a:rPr lang="en-US" sz="2000" dirty="0"/>
              <a:t>Interactive proofs (with optional properties):  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sigma protocols (i.e., special soundness)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witness-indistinguishable/witness-hiding</a:t>
            </a:r>
          </a:p>
          <a:p>
            <a:pPr marL="800100" lvl="1" indent="-342900">
              <a:buFontTx/>
              <a:buChar char="-"/>
            </a:pPr>
            <a:r>
              <a:rPr lang="en-US" sz="2000" dirty="0"/>
              <a:t>zero-knowledge …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Secure two-party computation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BDDD116-A386-EA1C-4B42-F1A4C10ED026}"/>
              </a:ext>
            </a:extLst>
          </p:cNvPr>
          <p:cNvCxnSpPr>
            <a:cxnSpLocks/>
          </p:cNvCxnSpPr>
          <p:nvPr/>
        </p:nvCxnSpPr>
        <p:spPr>
          <a:xfrm>
            <a:off x="6134130" y="896285"/>
            <a:ext cx="0" cy="5767112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12ECA8E-CEC0-F775-21C4-821F5F0D3CE0}"/>
              </a:ext>
            </a:extLst>
          </p:cNvPr>
          <p:cNvSpPr txBox="1"/>
          <p:nvPr/>
        </p:nvSpPr>
        <p:spPr>
          <a:xfrm>
            <a:off x="6494585" y="1532279"/>
            <a:ext cx="5495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/>
              <a:t>Our focus: </a:t>
            </a:r>
            <a:r>
              <a:rPr lang="en-US" sz="2000" b="1" u="sng" dirty="0">
                <a:solidFill>
                  <a:schemeClr val="accent1"/>
                </a:solidFill>
              </a:rPr>
              <a:t>Public-Coin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All of </a:t>
            </a:r>
            <a:r>
              <a:rPr lang="en-US" sz="2000" dirty="0">
                <a:solidFill>
                  <a:schemeClr val="accent1"/>
                </a:solidFill>
              </a:rPr>
              <a:t>Bob’s messages </a:t>
            </a:r>
            <a:r>
              <a:rPr lang="en-US" sz="2000" dirty="0"/>
              <a:t>are random bits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8C4F56-88D9-2AD6-FAEC-C988B096804B}"/>
              </a:ext>
            </a:extLst>
          </p:cNvPr>
          <p:cNvSpPr txBox="1"/>
          <p:nvPr/>
        </p:nvSpPr>
        <p:spPr>
          <a:xfrm>
            <a:off x="6494585" y="2772677"/>
            <a:ext cx="5495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Why public-coin protocols?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soundness amplification via parallel repetition for interactive arguments [</a:t>
            </a:r>
            <a:r>
              <a:rPr lang="en-US" sz="2000" dirty="0">
                <a:solidFill>
                  <a:schemeClr val="accent1"/>
                </a:solidFill>
              </a:rPr>
              <a:t>BIN97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1"/>
                </a:solidFill>
              </a:rPr>
              <a:t>HPWP10</a:t>
            </a:r>
            <a:r>
              <a:rPr lang="en-US" sz="2000" dirty="0"/>
              <a:t>]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/>
              <a:t>Fiat-Shamir </a:t>
            </a:r>
            <a:r>
              <a:rPr lang="en-US" sz="2000" dirty="0"/>
              <a:t>transform [</a:t>
            </a:r>
            <a:r>
              <a:rPr lang="en-US" sz="2000" dirty="0">
                <a:solidFill>
                  <a:schemeClr val="accent1"/>
                </a:solidFill>
              </a:rPr>
              <a:t>FS87</a:t>
            </a:r>
            <a:r>
              <a:rPr lang="en-US" sz="2000" dirty="0"/>
              <a:t>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“Impossible trinity” [</a:t>
            </a:r>
            <a:r>
              <a:rPr lang="en-US" sz="2000" dirty="0">
                <a:solidFill>
                  <a:schemeClr val="accent1"/>
                </a:solidFill>
              </a:rPr>
              <a:t>GK90</a:t>
            </a:r>
            <a:r>
              <a:rPr lang="en-US" sz="2000" dirty="0"/>
              <a:t>] among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constant rounds,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black-box simulation,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public-coin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(composable) MPC with low round complexity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23B451-52D4-9635-F210-D97000FD1B4C}"/>
              </a:ext>
            </a:extLst>
          </p:cNvPr>
          <p:cNvCxnSpPr>
            <a:cxnSpLocks/>
          </p:cNvCxnSpPr>
          <p:nvPr/>
        </p:nvCxnSpPr>
        <p:spPr>
          <a:xfrm>
            <a:off x="2039814" y="1473505"/>
            <a:ext cx="1365520" cy="0"/>
          </a:xfrm>
          <a:prstGeom prst="straightConnector1">
            <a:avLst/>
          </a:prstGeom>
          <a:ln w="19050" cap="sq">
            <a:solidFill>
              <a:schemeClr val="accent1"/>
            </a:solidFill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7C28826-A0B4-91C2-F5E6-412376D030A0}"/>
              </a:ext>
            </a:extLst>
          </p:cNvPr>
          <p:cNvCxnSpPr>
            <a:cxnSpLocks/>
          </p:cNvCxnSpPr>
          <p:nvPr/>
        </p:nvCxnSpPr>
        <p:spPr>
          <a:xfrm>
            <a:off x="2071123" y="1720504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15-5054-49A5-99F4-C6CC7AB2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for Public-Coin Protocols: Classical</a:t>
            </a:r>
            <a:endParaRPr lang="en-H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28E4E2-BB1E-43D9-A224-D880CC737162}"/>
              </a:ext>
            </a:extLst>
          </p:cNvPr>
          <p:cNvSpPr txBox="1"/>
          <p:nvPr/>
        </p:nvSpPr>
        <p:spPr>
          <a:xfrm>
            <a:off x="1214102" y="1978442"/>
            <a:ext cx="105093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We know public-coin constructions for: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Extractable commitments [</a:t>
            </a:r>
            <a:r>
              <a:rPr lang="en-US" sz="2000" dirty="0">
                <a:solidFill>
                  <a:schemeClr val="accent1"/>
                </a:solidFill>
              </a:rPr>
              <a:t>PasWee09</a:t>
            </a:r>
            <a:r>
              <a:rPr lang="en-US" sz="2000" dirty="0"/>
              <a:t>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Non-malleable commitments [</a:t>
            </a:r>
            <a:r>
              <a:rPr lang="en-US" sz="2000" dirty="0">
                <a:solidFill>
                  <a:schemeClr val="accent1"/>
                </a:solidFill>
              </a:rPr>
              <a:t>GoyRic19</a:t>
            </a:r>
            <a:r>
              <a:rPr lang="en-US" sz="2000" dirty="0"/>
              <a:t>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WI proofs (of knowledge) [</a:t>
            </a:r>
            <a:r>
              <a:rPr lang="en-US" sz="2000" dirty="0">
                <a:solidFill>
                  <a:schemeClr val="accent1"/>
                </a:solidFill>
              </a:rPr>
              <a:t>FeiSha90</a:t>
            </a:r>
            <a:r>
              <a:rPr lang="en-US" sz="2000" dirty="0"/>
              <a:t>]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r>
              <a:rPr lang="en-US" sz="2000" dirty="0"/>
              <a:t>All are round-optimal (i.e., 3 rounds) from the (almost) minimal assumptions of injective OWFs.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5D32A-9746-4CBD-87F5-0134C95B0070}"/>
              </a:ext>
            </a:extLst>
          </p:cNvPr>
          <p:cNvSpPr txBox="1"/>
          <p:nvPr/>
        </p:nvSpPr>
        <p:spPr>
          <a:xfrm>
            <a:off x="642291" y="1599641"/>
            <a:ext cx="3631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Classical Setting: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D75F6-37F2-532B-E030-048CFCFFF843}"/>
              </a:ext>
            </a:extLst>
          </p:cNvPr>
          <p:cNvSpPr txBox="1"/>
          <p:nvPr/>
        </p:nvSpPr>
        <p:spPr>
          <a:xfrm>
            <a:off x="604911" y="4553245"/>
            <a:ext cx="6152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Post-quantum setting?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i.e., honest parties are classical; but secure against quantum (polynomial-time) adversaries.</a:t>
            </a:r>
          </a:p>
        </p:txBody>
      </p:sp>
    </p:spTree>
    <p:extLst>
      <p:ext uri="{BB962C8B-B14F-4D97-AF65-F5344CB8AC3E}">
        <p14:creationId xmlns:p14="http://schemas.microsoft.com/office/powerpoint/2010/main" val="316164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925FF-2D92-48DC-9084-677636C4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for Public-Coin Protocols: Post-Quantum</a:t>
            </a:r>
            <a:endParaRPr lang="en-HK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E5251F-538F-41E8-91BC-33738ECA0366}"/>
              </a:ext>
            </a:extLst>
          </p:cNvPr>
          <p:cNvSpPr txBox="1"/>
          <p:nvPr/>
        </p:nvSpPr>
        <p:spPr>
          <a:xfrm>
            <a:off x="549497" y="878995"/>
            <a:ext cx="3631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Post-Quantum Setting: 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9DCE47E-AECB-4555-A8D4-D9D18CF6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12130"/>
              </p:ext>
            </p:extLst>
          </p:nvPr>
        </p:nvGraphicFramePr>
        <p:xfrm>
          <a:off x="2424395" y="1384426"/>
          <a:ext cx="7343209" cy="2595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29837">
                  <a:extLst>
                    <a:ext uri="{9D8B030D-6E8A-4147-A177-3AD203B41FA5}">
                      <a16:colId xmlns:a16="http://schemas.microsoft.com/office/drawing/2014/main" val="2387824802"/>
                    </a:ext>
                  </a:extLst>
                </a:gridCol>
                <a:gridCol w="1745924">
                  <a:extLst>
                    <a:ext uri="{9D8B030D-6E8A-4147-A177-3AD203B41FA5}">
                      <a16:colId xmlns:a16="http://schemas.microsoft.com/office/drawing/2014/main" val="46094835"/>
                    </a:ext>
                  </a:extLst>
                </a:gridCol>
                <a:gridCol w="1397358">
                  <a:extLst>
                    <a:ext uri="{9D8B030D-6E8A-4147-A177-3AD203B41FA5}">
                      <a16:colId xmlns:a16="http://schemas.microsoft.com/office/drawing/2014/main" val="3155557279"/>
                    </a:ext>
                  </a:extLst>
                </a:gridCol>
                <a:gridCol w="2170090">
                  <a:extLst>
                    <a:ext uri="{9D8B030D-6E8A-4147-A177-3AD203B41FA5}">
                      <a16:colId xmlns:a16="http://schemas.microsoft.com/office/drawing/2014/main" val="3696572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rounds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Public-coin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Assumptions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4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LMS22</a:t>
                      </a:r>
                      <a:r>
                        <a:rPr lang="en-US" dirty="0"/>
                        <a:t>]</a:t>
                      </a:r>
                      <a:endParaRPr lang="en-HK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collapsing hash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05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LMS22</a:t>
                      </a:r>
                      <a:r>
                        <a:rPr lang="en-US" dirty="0"/>
                        <a:t>]</a:t>
                      </a:r>
                      <a:endParaRPr lang="en-HK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super-poly OWF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238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LMS22</a:t>
                      </a:r>
                      <a:r>
                        <a:rPr lang="en-US" dirty="0"/>
                        <a:t>]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super-poly NI Com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32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LMS22, CC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Y22</a:t>
                      </a:r>
                      <a:r>
                        <a:rPr lang="en-US" dirty="0"/>
                        <a:t>]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HK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OWF</a:t>
                      </a:r>
                      <a:endParaRPr lang="en-H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365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This work</a:t>
                      </a:r>
                      <a:endParaRPr lang="en-HK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OWF</a:t>
                      </a:r>
                      <a:endParaRPr lang="en-HK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39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Open problem!</a:t>
                      </a:r>
                      <a:endParaRPr lang="en-H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4 (resp. 3)</a:t>
                      </a:r>
                      <a:endParaRPr lang="en-H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H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OWF (resp.  </a:t>
                      </a:r>
                      <a:r>
                        <a:rPr lang="en-US" dirty="0" err="1">
                          <a:solidFill>
                            <a:srgbClr val="00B050"/>
                          </a:solidFill>
                        </a:rPr>
                        <a:t>injOWF</a:t>
                      </a:r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en-HK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360172"/>
                  </a:ext>
                </a:extLst>
              </a:tr>
            </a:tbl>
          </a:graphicData>
        </a:graphic>
      </p:graphicFrame>
      <p:sp>
        <p:nvSpPr>
          <p:cNvPr id="5" name="Left Brace 4">
            <a:extLst>
              <a:ext uri="{FF2B5EF4-FFF2-40B4-BE49-F238E27FC236}">
                <a16:creationId xmlns:a16="http://schemas.microsoft.com/office/drawing/2014/main" id="{911A7A08-C5E2-4A61-842E-1184F0671AE3}"/>
              </a:ext>
            </a:extLst>
          </p:cNvPr>
          <p:cNvSpPr/>
          <p:nvPr/>
        </p:nvSpPr>
        <p:spPr>
          <a:xfrm>
            <a:off x="1981200" y="1384425"/>
            <a:ext cx="239452" cy="2595879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EA4EC-3667-4459-9054-67C193EB8302}"/>
              </a:ext>
            </a:extLst>
          </p:cNvPr>
          <p:cNvSpPr txBox="1"/>
          <p:nvPr/>
        </p:nvSpPr>
        <p:spPr>
          <a:xfrm>
            <a:off x="689113" y="1901687"/>
            <a:ext cx="108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both </a:t>
            </a:r>
            <a:r>
              <a:rPr lang="en-US" sz="2000" dirty="0" err="1"/>
              <a:t>ExtCom</a:t>
            </a:r>
            <a:endParaRPr lang="en-US" sz="2000" dirty="0"/>
          </a:p>
          <a:p>
            <a:pPr algn="ctr"/>
            <a:r>
              <a:rPr lang="en-US" sz="2000" dirty="0"/>
              <a:t>&amp;</a:t>
            </a:r>
          </a:p>
          <a:p>
            <a:pPr algn="ctr"/>
            <a:r>
              <a:rPr lang="en-US" sz="2000" dirty="0" err="1"/>
              <a:t>WIAoK</a:t>
            </a:r>
            <a:endParaRPr lang="en-H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EBF3CC8-9146-456A-8642-5BBDFB979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16488"/>
                  </p:ext>
                </p:extLst>
              </p:nvPr>
            </p:nvGraphicFramePr>
            <p:xfrm>
              <a:off x="2424395" y="4377456"/>
              <a:ext cx="7343209" cy="222504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2029837">
                      <a:extLst>
                        <a:ext uri="{9D8B030D-6E8A-4147-A177-3AD203B41FA5}">
                          <a16:colId xmlns:a16="http://schemas.microsoft.com/office/drawing/2014/main" val="2387824802"/>
                        </a:ext>
                      </a:extLst>
                    </a:gridCol>
                    <a:gridCol w="1745924">
                      <a:extLst>
                        <a:ext uri="{9D8B030D-6E8A-4147-A177-3AD203B41FA5}">
                          <a16:colId xmlns:a16="http://schemas.microsoft.com/office/drawing/2014/main" val="46094835"/>
                        </a:ext>
                      </a:extLst>
                    </a:gridCol>
                    <a:gridCol w="1397358">
                      <a:extLst>
                        <a:ext uri="{9D8B030D-6E8A-4147-A177-3AD203B41FA5}">
                          <a16:colId xmlns:a16="http://schemas.microsoft.com/office/drawing/2014/main" val="3155557279"/>
                        </a:ext>
                      </a:extLst>
                    </a:gridCol>
                    <a:gridCol w="2170090">
                      <a:extLst>
                        <a:ext uri="{9D8B030D-6E8A-4147-A177-3AD203B41FA5}">
                          <a16:colId xmlns:a16="http://schemas.microsoft.com/office/drawing/2014/main" val="36965726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Paper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rounds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Public-coin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Assumptions</a:t>
                          </a:r>
                          <a:endParaRPr lang="en-H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4546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ABG+21</a:t>
                          </a:r>
                          <a:r>
                            <a:rPr lang="en-US" dirty="0"/>
                            <a:t>]</a:t>
                          </a:r>
                          <a:endParaRPr lang="en-HK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Super-poly LWE</a:t>
                          </a:r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050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BLS22, CC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Y22</a:t>
                          </a:r>
                          <a:r>
                            <a:rPr lang="en-US" dirty="0"/>
                            <a:t>]</a:t>
                          </a:r>
                          <a:endParaRPr lang="en-HK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HK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OWF</a:t>
                          </a:r>
                          <a:endParaRPr lang="en-HK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62382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PY23</a:t>
                          </a:r>
                          <a:r>
                            <a:rPr lang="en-US" dirty="0"/>
                            <a:t>]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OWF</a:t>
                          </a:r>
                          <a:endParaRPr lang="en-HK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327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This work</a:t>
                          </a:r>
                          <a:endParaRPr lang="en-HK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HK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𝑙𝑜𝑔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  <a:endParaRPr lang="en-HK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OWF</a:t>
                          </a:r>
                          <a:endParaRPr lang="en-HK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7391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Open problem!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constant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OWF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27181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EBF3CC8-9146-456A-8642-5BBDFB979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416488"/>
                  </p:ext>
                </p:extLst>
              </p:nvPr>
            </p:nvGraphicFramePr>
            <p:xfrm>
              <a:off x="2424395" y="4377456"/>
              <a:ext cx="7343209" cy="2225040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2029837">
                      <a:extLst>
                        <a:ext uri="{9D8B030D-6E8A-4147-A177-3AD203B41FA5}">
                          <a16:colId xmlns:a16="http://schemas.microsoft.com/office/drawing/2014/main" val="2387824802"/>
                        </a:ext>
                      </a:extLst>
                    </a:gridCol>
                    <a:gridCol w="1745924">
                      <a:extLst>
                        <a:ext uri="{9D8B030D-6E8A-4147-A177-3AD203B41FA5}">
                          <a16:colId xmlns:a16="http://schemas.microsoft.com/office/drawing/2014/main" val="46094835"/>
                        </a:ext>
                      </a:extLst>
                    </a:gridCol>
                    <a:gridCol w="1397358">
                      <a:extLst>
                        <a:ext uri="{9D8B030D-6E8A-4147-A177-3AD203B41FA5}">
                          <a16:colId xmlns:a16="http://schemas.microsoft.com/office/drawing/2014/main" val="3155557279"/>
                        </a:ext>
                      </a:extLst>
                    </a:gridCol>
                    <a:gridCol w="2170090">
                      <a:extLst>
                        <a:ext uri="{9D8B030D-6E8A-4147-A177-3AD203B41FA5}">
                          <a16:colId xmlns:a16="http://schemas.microsoft.com/office/drawing/2014/main" val="36965726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Paper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# of rounds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Public-coin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Assumptions</a:t>
                          </a:r>
                          <a:endParaRPr lang="en-HK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45460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ABG+21</a:t>
                          </a:r>
                          <a:r>
                            <a:rPr lang="en-US" dirty="0"/>
                            <a:t>]</a:t>
                          </a:r>
                          <a:endParaRPr lang="en-HK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Super-poly LWE</a:t>
                          </a:r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30503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BLS22, CC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Y22</a:t>
                          </a:r>
                          <a:r>
                            <a:rPr lang="en-US" dirty="0"/>
                            <a:t>]</a:t>
                          </a:r>
                          <a:endParaRPr lang="en-HK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376" t="-208197" r="-205226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  <a:endParaRPr lang="en-HK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OWF</a:t>
                          </a:r>
                          <a:endParaRPr lang="en-HK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62382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[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L</a:t>
                          </a: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PY23</a:t>
                          </a:r>
                          <a:r>
                            <a:rPr lang="en-US" dirty="0"/>
                            <a:t>]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constant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</a:t>
                          </a:r>
                          <a:endParaRPr lang="en-HK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OWF</a:t>
                          </a:r>
                          <a:endParaRPr lang="en-HK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3272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accent1"/>
                              </a:solidFill>
                            </a:rPr>
                            <a:t>This work</a:t>
                          </a:r>
                          <a:endParaRPr lang="en-HK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376" t="-408197" r="-205226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yes</a:t>
                          </a:r>
                          <a:endParaRPr lang="en-HK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OWF</a:t>
                          </a:r>
                          <a:endParaRPr lang="en-HK" dirty="0"/>
                        </a:p>
                      </a:txBody>
                      <a:tcP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773918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Open problem!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constant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yes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rgbClr val="00B050"/>
                              </a:solidFill>
                            </a:rPr>
                            <a:t>OWF</a:t>
                          </a:r>
                          <a:endParaRPr lang="en-HK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271817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7A9B88E1-BE4F-4544-8B39-5C91877D5950}"/>
              </a:ext>
            </a:extLst>
          </p:cNvPr>
          <p:cNvSpPr/>
          <p:nvPr/>
        </p:nvSpPr>
        <p:spPr>
          <a:xfrm>
            <a:off x="1981200" y="4377456"/>
            <a:ext cx="239452" cy="2225040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3F93D-FAEF-4B65-8088-55F965883FE4}"/>
              </a:ext>
            </a:extLst>
          </p:cNvPr>
          <p:cNvSpPr txBox="1"/>
          <p:nvPr/>
        </p:nvSpPr>
        <p:spPr>
          <a:xfrm>
            <a:off x="153387" y="5210870"/>
            <a:ext cx="172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Non-malleable Com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D0DBBF-A026-2778-D7D4-53C44DF64C6C}"/>
              </a:ext>
            </a:extLst>
          </p:cNvPr>
          <p:cNvSpPr/>
          <p:nvPr/>
        </p:nvSpPr>
        <p:spPr>
          <a:xfrm>
            <a:off x="2365417" y="3252028"/>
            <a:ext cx="750873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86BB84-B42A-675B-643C-F75E80630245}"/>
              </a:ext>
            </a:extLst>
          </p:cNvPr>
          <p:cNvSpPr/>
          <p:nvPr/>
        </p:nvSpPr>
        <p:spPr>
          <a:xfrm>
            <a:off x="2365417" y="3618018"/>
            <a:ext cx="750873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3F8AE-B46D-F405-317B-3193CDCAEEC7}"/>
              </a:ext>
            </a:extLst>
          </p:cNvPr>
          <p:cNvSpPr/>
          <p:nvPr/>
        </p:nvSpPr>
        <p:spPr>
          <a:xfrm>
            <a:off x="2362979" y="5870988"/>
            <a:ext cx="750873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E4BFBC-E2F8-7216-F8AD-9B1EEFBEBFBA}"/>
              </a:ext>
            </a:extLst>
          </p:cNvPr>
          <p:cNvSpPr/>
          <p:nvPr/>
        </p:nvSpPr>
        <p:spPr>
          <a:xfrm>
            <a:off x="2362979" y="6236978"/>
            <a:ext cx="7508737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AC55E8-8EE0-D631-4F53-9028114736E4}"/>
              </a:ext>
            </a:extLst>
          </p:cNvPr>
          <p:cNvSpPr/>
          <p:nvPr/>
        </p:nvSpPr>
        <p:spPr>
          <a:xfrm rot="21083182">
            <a:off x="1799256" y="3104437"/>
            <a:ext cx="8785906" cy="952769"/>
          </a:xfrm>
          <a:prstGeom prst="rect">
            <a:avLst/>
          </a:prstGeom>
          <a:ln w="28575">
            <a:solidFill>
              <a:srgbClr val="5F246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5F246D"/>
                </a:solidFill>
              </a:rPr>
              <a:t>All of our results are obtained via a new primitive: </a:t>
            </a:r>
          </a:p>
          <a:p>
            <a:pPr algn="ctr"/>
            <a:r>
              <a:rPr lang="en-US" altLang="zh-CN" sz="2400" b="1" dirty="0">
                <a:solidFill>
                  <a:srgbClr val="5F246D"/>
                </a:solidFill>
              </a:rPr>
              <a:t>Almost-Total Puzzle</a:t>
            </a:r>
            <a:endParaRPr lang="en-US" sz="2400" b="1" dirty="0">
              <a:solidFill>
                <a:srgbClr val="5F24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7215-5054-49A5-99F4-C6CC7AB2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Primitive: Almost-Total Puzzle</a:t>
            </a:r>
            <a:endParaRPr lang="en-HK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6ACA0-77AC-4D42-AE42-6DBBFD77B75E}"/>
              </a:ext>
            </a:extLst>
          </p:cNvPr>
          <p:cNvSpPr txBox="1"/>
          <p:nvPr/>
        </p:nvSpPr>
        <p:spPr>
          <a:xfrm>
            <a:off x="416618" y="2150769"/>
            <a:ext cx="140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Generator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60FA8-5845-496E-A319-E1809F128756}"/>
              </a:ext>
            </a:extLst>
          </p:cNvPr>
          <p:cNvSpPr txBox="1"/>
          <p:nvPr/>
        </p:nvSpPr>
        <p:spPr>
          <a:xfrm>
            <a:off x="3905838" y="2163348"/>
            <a:ext cx="1092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Receiver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9443D3E-E28C-4746-91BB-6DC8B7700434}"/>
              </a:ext>
            </a:extLst>
          </p:cNvPr>
          <p:cNvCxnSpPr>
            <a:cxnSpLocks/>
          </p:cNvCxnSpPr>
          <p:nvPr/>
        </p:nvCxnSpPr>
        <p:spPr>
          <a:xfrm>
            <a:off x="2115675" y="3106045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88A623-6739-49DA-B8A2-1259083AC1EF}"/>
              </a:ext>
            </a:extLst>
          </p:cNvPr>
          <p:cNvCxnSpPr>
            <a:cxnSpLocks/>
          </p:cNvCxnSpPr>
          <p:nvPr/>
        </p:nvCxnSpPr>
        <p:spPr>
          <a:xfrm>
            <a:off x="2084366" y="2331973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51E1CA0-E489-4A49-A613-30DC424F748A}"/>
              </a:ext>
            </a:extLst>
          </p:cNvPr>
          <p:cNvSpPr txBox="1"/>
          <p:nvPr/>
        </p:nvSpPr>
        <p:spPr>
          <a:xfrm>
            <a:off x="2480284" y="2644696"/>
            <a:ext cx="492443" cy="4098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7DD0665-C7AF-48BB-8994-CB034D630CF3}"/>
              </a:ext>
            </a:extLst>
          </p:cNvPr>
          <p:cNvCxnSpPr>
            <a:cxnSpLocks/>
          </p:cNvCxnSpPr>
          <p:nvPr/>
        </p:nvCxnSpPr>
        <p:spPr>
          <a:xfrm>
            <a:off x="2115675" y="2535326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Freeform: Shape 57" descr="\documentclass{article}&#10;\input{Macros.tex}&#10;\begin{document}&#10;&#10;$\tau$&#10;\end{document}" title="IguanaTex Shape Display">
            <a:extLst>
              <a:ext uri="{FF2B5EF4-FFF2-40B4-BE49-F238E27FC236}">
                <a16:creationId xmlns:a16="http://schemas.microsoft.com/office/drawing/2014/main" id="{3CBFC37F-D56C-4C89-A908-29B2CBCD02BE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6102" y="3750609"/>
            <a:ext cx="128600" cy="126114"/>
          </a:xfrm>
          <a:custGeom>
            <a:avLst/>
            <a:gdLst>
              <a:gd name="connsiteX0" fmla="*/ 71020 w 128600"/>
              <a:gd name="connsiteY0" fmla="*/ 16574 h 126114"/>
              <a:gd name="connsiteX1" fmla="*/ 115658 w 128600"/>
              <a:gd name="connsiteY1" fmla="*/ 16574 h 126114"/>
              <a:gd name="connsiteX2" fmla="*/ 128677 w 128600"/>
              <a:gd name="connsiteY2" fmla="*/ 6895 h 126114"/>
              <a:gd name="connsiteX3" fmla="*/ 118049 w 128600"/>
              <a:gd name="connsiteY3" fmla="*/ 63 h 126114"/>
              <a:gd name="connsiteX4" fmla="*/ 43652 w 128600"/>
              <a:gd name="connsiteY4" fmla="*/ 63 h 126114"/>
              <a:gd name="connsiteX5" fmla="*/ 16285 w 128600"/>
              <a:gd name="connsiteY5" fmla="*/ 13443 h 126114"/>
              <a:gd name="connsiteX6" fmla="*/ 77 w 128600"/>
              <a:gd name="connsiteY6" fmla="*/ 39064 h 126114"/>
              <a:gd name="connsiteX7" fmla="*/ 3265 w 128600"/>
              <a:gd name="connsiteY7" fmla="*/ 41911 h 126114"/>
              <a:gd name="connsiteX8" fmla="*/ 7516 w 128600"/>
              <a:gd name="connsiteY8" fmla="*/ 38495 h 126114"/>
              <a:gd name="connsiteX9" fmla="*/ 41261 w 128600"/>
              <a:gd name="connsiteY9" fmla="*/ 16574 h 126114"/>
              <a:gd name="connsiteX10" fmla="*/ 63314 w 128600"/>
              <a:gd name="connsiteY10" fmla="*/ 16574 h 126114"/>
              <a:gd name="connsiteX11" fmla="*/ 37275 w 128600"/>
              <a:gd name="connsiteY11" fmla="*/ 107957 h 126114"/>
              <a:gd name="connsiteX12" fmla="*/ 34618 w 128600"/>
              <a:gd name="connsiteY12" fmla="*/ 118491 h 126114"/>
              <a:gd name="connsiteX13" fmla="*/ 42324 w 128600"/>
              <a:gd name="connsiteY13" fmla="*/ 126177 h 126114"/>
              <a:gd name="connsiteX14" fmla="*/ 53217 w 128600"/>
              <a:gd name="connsiteY14" fmla="*/ 113936 h 126114"/>
              <a:gd name="connsiteX15" fmla="*/ 71020 w 128600"/>
              <a:gd name="connsiteY15" fmla="*/ 16574 h 1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600" h="126114">
                <a:moveTo>
                  <a:pt x="71020" y="16574"/>
                </a:moveTo>
                <a:lnTo>
                  <a:pt x="115658" y="16574"/>
                </a:lnTo>
                <a:cubicBezTo>
                  <a:pt x="119112" y="16574"/>
                  <a:pt x="128677" y="16574"/>
                  <a:pt x="128677" y="6895"/>
                </a:cubicBezTo>
                <a:cubicBezTo>
                  <a:pt x="128677" y="63"/>
                  <a:pt x="123098" y="63"/>
                  <a:pt x="118049" y="63"/>
                </a:cubicBezTo>
                <a:lnTo>
                  <a:pt x="43652" y="63"/>
                </a:lnTo>
                <a:cubicBezTo>
                  <a:pt x="38338" y="63"/>
                  <a:pt x="27976" y="63"/>
                  <a:pt x="16285" y="13443"/>
                </a:cubicBezTo>
                <a:cubicBezTo>
                  <a:pt x="7516" y="23691"/>
                  <a:pt x="77" y="37356"/>
                  <a:pt x="77" y="39064"/>
                </a:cubicBezTo>
                <a:cubicBezTo>
                  <a:pt x="77" y="39349"/>
                  <a:pt x="77" y="41911"/>
                  <a:pt x="3265" y="41911"/>
                </a:cubicBezTo>
                <a:cubicBezTo>
                  <a:pt x="5391" y="41911"/>
                  <a:pt x="5922" y="40772"/>
                  <a:pt x="7516" y="38495"/>
                </a:cubicBezTo>
                <a:cubicBezTo>
                  <a:pt x="20536" y="16574"/>
                  <a:pt x="35681" y="16574"/>
                  <a:pt x="41261" y="16574"/>
                </a:cubicBezTo>
                <a:lnTo>
                  <a:pt x="63314" y="16574"/>
                </a:lnTo>
                <a:lnTo>
                  <a:pt x="37275" y="107957"/>
                </a:lnTo>
                <a:cubicBezTo>
                  <a:pt x="36212" y="111374"/>
                  <a:pt x="34618" y="117352"/>
                  <a:pt x="34618" y="118491"/>
                </a:cubicBezTo>
                <a:cubicBezTo>
                  <a:pt x="34618" y="121622"/>
                  <a:pt x="36478" y="126177"/>
                  <a:pt x="42324" y="126177"/>
                </a:cubicBezTo>
                <a:cubicBezTo>
                  <a:pt x="51092" y="126177"/>
                  <a:pt x="52420" y="118206"/>
                  <a:pt x="53217" y="113936"/>
                </a:cubicBezTo>
                <a:lnTo>
                  <a:pt x="71020" y="16574"/>
                </a:ln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en-HK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0671C18-89E7-486D-B885-998FC0DC565B}"/>
              </a:ext>
            </a:extLst>
          </p:cNvPr>
          <p:cNvSpPr txBox="1"/>
          <p:nvPr/>
        </p:nvSpPr>
        <p:spPr>
          <a:xfrm>
            <a:off x="3552533" y="3581416"/>
            <a:ext cx="1093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a puzzle:</a:t>
            </a:r>
            <a:endParaRPr lang="en-HK" sz="20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0C6C2A-DF58-43F5-96E7-2B630BBF748C}"/>
              </a:ext>
            </a:extLst>
          </p:cNvPr>
          <p:cNvSpPr/>
          <p:nvPr/>
        </p:nvSpPr>
        <p:spPr>
          <a:xfrm>
            <a:off x="1925392" y="2150769"/>
            <a:ext cx="1790163" cy="1365161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1" name="Arrow: Bent-Up 60">
            <a:extLst>
              <a:ext uri="{FF2B5EF4-FFF2-40B4-BE49-F238E27FC236}">
                <a16:creationId xmlns:a16="http://schemas.microsoft.com/office/drawing/2014/main" id="{102ADF8E-75B0-46F4-9E88-3F3DBCB95553}"/>
              </a:ext>
            </a:extLst>
          </p:cNvPr>
          <p:cNvSpPr/>
          <p:nvPr/>
        </p:nvSpPr>
        <p:spPr>
          <a:xfrm rot="5400000">
            <a:off x="3148319" y="3515120"/>
            <a:ext cx="400105" cy="408323"/>
          </a:xfrm>
          <a:prstGeom prst="bentUpArrow">
            <a:avLst>
              <a:gd name="adj1" fmla="val 18692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579E492-FCE6-48D6-B3F0-4129F3CE7979}"/>
              </a:ext>
            </a:extLst>
          </p:cNvPr>
          <p:cNvSpPr txBox="1"/>
          <p:nvPr/>
        </p:nvSpPr>
        <p:spPr>
          <a:xfrm>
            <a:off x="5381283" y="1263560"/>
            <a:ext cx="240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Properties:</a:t>
            </a:r>
            <a:endParaRPr lang="en-HK" sz="2000" b="1" dirty="0">
              <a:solidFill>
                <a:schemeClr val="accent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59FD5E8-0346-49F1-ACD4-9EE0F189F813}"/>
              </a:ext>
            </a:extLst>
          </p:cNvPr>
          <p:cNvSpPr txBox="1"/>
          <p:nvPr/>
        </p:nvSpPr>
        <p:spPr>
          <a:xfrm>
            <a:off x="5960818" y="1831539"/>
            <a:ext cx="1893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1. Almost-total: </a:t>
            </a:r>
            <a:endParaRPr lang="en-HK" sz="2000" dirty="0">
              <a:solidFill>
                <a:schemeClr val="accent1"/>
              </a:solidFill>
            </a:endParaRPr>
          </a:p>
        </p:txBody>
      </p:sp>
      <p:sp>
        <p:nvSpPr>
          <p:cNvPr id="66" name="Freeform: Shape 65" descr="\documentclass{article}&#10;\input{Macros.tex}&#10;\begin{document}&#10;&#10;$G$&#10;\end{document}" title="IguanaTex Shape Display">
            <a:extLst>
              <a:ext uri="{FF2B5EF4-FFF2-40B4-BE49-F238E27FC236}">
                <a16:creationId xmlns:a16="http://schemas.microsoft.com/office/drawing/2014/main" id="{E30F12F9-A48D-41E5-BE66-4A5F67B4BCCE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49220" y="1876191"/>
            <a:ext cx="260710" cy="274578"/>
          </a:xfrm>
          <a:custGeom>
            <a:avLst/>
            <a:gdLst>
              <a:gd name="connsiteX0" fmla="*/ 168514 w 168437"/>
              <a:gd name="connsiteY0" fmla="*/ 2503 h 177397"/>
              <a:gd name="connsiteX1" fmla="*/ 165904 w 168437"/>
              <a:gd name="connsiteY1" fmla="*/ 63 h 177397"/>
              <a:gd name="connsiteX2" fmla="*/ 162346 w 168437"/>
              <a:gd name="connsiteY2" fmla="*/ 2991 h 177397"/>
              <a:gd name="connsiteX3" fmla="*/ 145739 w 168437"/>
              <a:gd name="connsiteY3" fmla="*/ 21780 h 177397"/>
              <a:gd name="connsiteX4" fmla="*/ 106358 w 168437"/>
              <a:gd name="connsiteY4" fmla="*/ 63 h 177397"/>
              <a:gd name="connsiteX5" fmla="*/ 77 w 168437"/>
              <a:gd name="connsiteY5" fmla="*/ 110601 h 177397"/>
              <a:gd name="connsiteX6" fmla="*/ 64842 w 168437"/>
              <a:gd name="connsiteY6" fmla="*/ 177461 h 177397"/>
              <a:gd name="connsiteX7" fmla="*/ 94496 w 168437"/>
              <a:gd name="connsiteY7" fmla="*/ 171604 h 177397"/>
              <a:gd name="connsiteX8" fmla="*/ 115136 w 168437"/>
              <a:gd name="connsiteY8" fmla="*/ 156719 h 177397"/>
              <a:gd name="connsiteX9" fmla="*/ 125811 w 168437"/>
              <a:gd name="connsiteY9" fmla="*/ 171848 h 177397"/>
              <a:gd name="connsiteX10" fmla="*/ 127472 w 168437"/>
              <a:gd name="connsiteY10" fmla="*/ 170872 h 177397"/>
              <a:gd name="connsiteX11" fmla="*/ 131505 w 168437"/>
              <a:gd name="connsiteY11" fmla="*/ 155987 h 177397"/>
              <a:gd name="connsiteX12" fmla="*/ 136013 w 168437"/>
              <a:gd name="connsiteY12" fmla="*/ 137198 h 177397"/>
              <a:gd name="connsiteX13" fmla="*/ 139097 w 168437"/>
              <a:gd name="connsiteY13" fmla="*/ 124754 h 177397"/>
              <a:gd name="connsiteX14" fmla="*/ 155466 w 168437"/>
              <a:gd name="connsiteY14" fmla="*/ 113041 h 177397"/>
              <a:gd name="connsiteX15" fmla="*/ 159262 w 168437"/>
              <a:gd name="connsiteY15" fmla="*/ 108161 h 177397"/>
              <a:gd name="connsiteX16" fmla="*/ 156178 w 168437"/>
              <a:gd name="connsiteY16" fmla="*/ 105477 h 177397"/>
              <a:gd name="connsiteX17" fmla="*/ 131268 w 168437"/>
              <a:gd name="connsiteY17" fmla="*/ 106209 h 177397"/>
              <a:gd name="connsiteX18" fmla="*/ 98055 w 168437"/>
              <a:gd name="connsiteY18" fmla="*/ 105477 h 177397"/>
              <a:gd name="connsiteX19" fmla="*/ 93073 w 168437"/>
              <a:gd name="connsiteY19" fmla="*/ 110357 h 177397"/>
              <a:gd name="connsiteX20" fmla="*/ 100190 w 168437"/>
              <a:gd name="connsiteY20" fmla="*/ 113041 h 177397"/>
              <a:gd name="connsiteX21" fmla="*/ 112764 w 168437"/>
              <a:gd name="connsiteY21" fmla="*/ 113529 h 177397"/>
              <a:gd name="connsiteX22" fmla="*/ 120118 w 168437"/>
              <a:gd name="connsiteY22" fmla="*/ 118165 h 177397"/>
              <a:gd name="connsiteX23" fmla="*/ 115136 w 168437"/>
              <a:gd name="connsiteY23" fmla="*/ 140371 h 177397"/>
              <a:gd name="connsiteX24" fmla="*/ 69349 w 168437"/>
              <a:gd name="connsiteY24" fmla="*/ 169896 h 177397"/>
              <a:gd name="connsiteX25" fmla="*/ 21665 w 168437"/>
              <a:gd name="connsiteY25" fmla="*/ 118653 h 177397"/>
              <a:gd name="connsiteX26" fmla="*/ 48947 w 168437"/>
              <a:gd name="connsiteY26" fmla="*/ 39105 h 177397"/>
              <a:gd name="connsiteX27" fmla="*/ 108256 w 168437"/>
              <a:gd name="connsiteY27" fmla="*/ 7627 h 177397"/>
              <a:gd name="connsiteX28" fmla="*/ 146451 w 168437"/>
              <a:gd name="connsiteY28" fmla="*/ 54722 h 177397"/>
              <a:gd name="connsiteX29" fmla="*/ 145739 w 168437"/>
              <a:gd name="connsiteY29" fmla="*/ 67166 h 177397"/>
              <a:gd name="connsiteX30" fmla="*/ 149298 w 168437"/>
              <a:gd name="connsiteY30" fmla="*/ 69607 h 177397"/>
              <a:gd name="connsiteX31" fmla="*/ 153568 w 168437"/>
              <a:gd name="connsiteY31" fmla="*/ 64726 h 177397"/>
              <a:gd name="connsiteX32" fmla="*/ 168514 w 168437"/>
              <a:gd name="connsiteY32" fmla="*/ 2503 h 17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8437" h="177397">
                <a:moveTo>
                  <a:pt x="168514" y="2503"/>
                </a:moveTo>
                <a:cubicBezTo>
                  <a:pt x="168514" y="1771"/>
                  <a:pt x="168039" y="63"/>
                  <a:pt x="165904" y="63"/>
                </a:cubicBezTo>
                <a:cubicBezTo>
                  <a:pt x="165193" y="63"/>
                  <a:pt x="164955" y="307"/>
                  <a:pt x="162346" y="2991"/>
                </a:cubicBezTo>
                <a:lnTo>
                  <a:pt x="145739" y="21780"/>
                </a:lnTo>
                <a:cubicBezTo>
                  <a:pt x="143604" y="18364"/>
                  <a:pt x="132691" y="63"/>
                  <a:pt x="106358" y="63"/>
                </a:cubicBezTo>
                <a:cubicBezTo>
                  <a:pt x="53455" y="63"/>
                  <a:pt x="77" y="53990"/>
                  <a:pt x="77" y="110601"/>
                </a:cubicBezTo>
                <a:cubicBezTo>
                  <a:pt x="77" y="149399"/>
                  <a:pt x="26410" y="177461"/>
                  <a:pt x="64842" y="177461"/>
                </a:cubicBezTo>
                <a:cubicBezTo>
                  <a:pt x="75280" y="177461"/>
                  <a:pt x="85956" y="175264"/>
                  <a:pt x="94496" y="171604"/>
                </a:cubicBezTo>
                <a:cubicBezTo>
                  <a:pt x="106358" y="166724"/>
                  <a:pt x="110866" y="161600"/>
                  <a:pt x="115136" y="156719"/>
                </a:cubicBezTo>
                <a:cubicBezTo>
                  <a:pt x="117271" y="162820"/>
                  <a:pt x="123439" y="171848"/>
                  <a:pt x="125811" y="171848"/>
                </a:cubicBezTo>
                <a:cubicBezTo>
                  <a:pt x="126998" y="171848"/>
                  <a:pt x="127472" y="171116"/>
                  <a:pt x="127472" y="170872"/>
                </a:cubicBezTo>
                <a:cubicBezTo>
                  <a:pt x="127947" y="170384"/>
                  <a:pt x="130319" y="161112"/>
                  <a:pt x="131505" y="155987"/>
                </a:cubicBezTo>
                <a:lnTo>
                  <a:pt x="136013" y="137198"/>
                </a:lnTo>
                <a:cubicBezTo>
                  <a:pt x="136962" y="133050"/>
                  <a:pt x="138148" y="128902"/>
                  <a:pt x="139097" y="124754"/>
                </a:cubicBezTo>
                <a:cubicBezTo>
                  <a:pt x="141706" y="113773"/>
                  <a:pt x="141943" y="113285"/>
                  <a:pt x="155466" y="113041"/>
                </a:cubicBezTo>
                <a:cubicBezTo>
                  <a:pt x="156652" y="113041"/>
                  <a:pt x="159262" y="112797"/>
                  <a:pt x="159262" y="108161"/>
                </a:cubicBezTo>
                <a:cubicBezTo>
                  <a:pt x="159262" y="106453"/>
                  <a:pt x="158075" y="105477"/>
                  <a:pt x="156178" y="105477"/>
                </a:cubicBezTo>
                <a:cubicBezTo>
                  <a:pt x="150721" y="105477"/>
                  <a:pt x="136724" y="106209"/>
                  <a:pt x="131268" y="106209"/>
                </a:cubicBezTo>
                <a:cubicBezTo>
                  <a:pt x="123914" y="106209"/>
                  <a:pt x="105409" y="105477"/>
                  <a:pt x="98055" y="105477"/>
                </a:cubicBezTo>
                <a:cubicBezTo>
                  <a:pt x="95920" y="105477"/>
                  <a:pt x="93073" y="105477"/>
                  <a:pt x="93073" y="110357"/>
                </a:cubicBezTo>
                <a:cubicBezTo>
                  <a:pt x="93073" y="113041"/>
                  <a:pt x="94971" y="113041"/>
                  <a:pt x="100190" y="113041"/>
                </a:cubicBezTo>
                <a:cubicBezTo>
                  <a:pt x="100427" y="113041"/>
                  <a:pt x="107307" y="113041"/>
                  <a:pt x="112764" y="113529"/>
                </a:cubicBezTo>
                <a:cubicBezTo>
                  <a:pt x="118932" y="114261"/>
                  <a:pt x="120118" y="114993"/>
                  <a:pt x="120118" y="118165"/>
                </a:cubicBezTo>
                <a:cubicBezTo>
                  <a:pt x="120118" y="120361"/>
                  <a:pt x="117508" y="131342"/>
                  <a:pt x="115136" y="140371"/>
                </a:cubicBezTo>
                <a:cubicBezTo>
                  <a:pt x="108493" y="167212"/>
                  <a:pt x="77653" y="169896"/>
                  <a:pt x="69349" y="169896"/>
                </a:cubicBezTo>
                <a:cubicBezTo>
                  <a:pt x="46575" y="169896"/>
                  <a:pt x="21665" y="155987"/>
                  <a:pt x="21665" y="118653"/>
                </a:cubicBezTo>
                <a:cubicBezTo>
                  <a:pt x="21665" y="111089"/>
                  <a:pt x="24037" y="70827"/>
                  <a:pt x="48947" y="39105"/>
                </a:cubicBezTo>
                <a:cubicBezTo>
                  <a:pt x="61758" y="22512"/>
                  <a:pt x="84770" y="7627"/>
                  <a:pt x="108256" y="7627"/>
                </a:cubicBezTo>
                <a:cubicBezTo>
                  <a:pt x="132454" y="7627"/>
                  <a:pt x="146451" y="26416"/>
                  <a:pt x="146451" y="54722"/>
                </a:cubicBezTo>
                <a:cubicBezTo>
                  <a:pt x="146451" y="64482"/>
                  <a:pt x="145739" y="64726"/>
                  <a:pt x="145739" y="67166"/>
                </a:cubicBezTo>
                <a:cubicBezTo>
                  <a:pt x="145739" y="69607"/>
                  <a:pt x="148349" y="69607"/>
                  <a:pt x="149298" y="69607"/>
                </a:cubicBezTo>
                <a:cubicBezTo>
                  <a:pt x="152382" y="69607"/>
                  <a:pt x="152382" y="69119"/>
                  <a:pt x="153568" y="64726"/>
                </a:cubicBezTo>
                <a:lnTo>
                  <a:pt x="168514" y="2503"/>
                </a:ln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HK"/>
          </a:p>
        </p:txBody>
      </p:sp>
      <p:sp>
        <p:nvSpPr>
          <p:cNvPr id="70" name="Freeform: Shape 69" descr="\documentclass{article}&#10;\input{Macros.tex}&#10;\begin{document}&#10;&#10;$R$&#10;\end{document}" title="IguanaTex Shape Display">
            <a:extLst>
              <a:ext uri="{FF2B5EF4-FFF2-40B4-BE49-F238E27FC236}">
                <a16:creationId xmlns:a16="http://schemas.microsoft.com/office/drawing/2014/main" id="{7CEF4F62-9CD2-4B32-A7AB-BFF24A39D4C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191000" y="1877093"/>
            <a:ext cx="262179" cy="266269"/>
          </a:xfrm>
          <a:custGeom>
            <a:avLst/>
            <a:gdLst>
              <a:gd name="connsiteX0" fmla="*/ 122721 w 262179"/>
              <a:gd name="connsiteY0" fmla="*/ 26123 h 266269"/>
              <a:gd name="connsiteX1" fmla="*/ 133002 w 262179"/>
              <a:gd name="connsiteY1" fmla="*/ 12149 h 266269"/>
              <a:gd name="connsiteX2" fmla="*/ 155401 w 262179"/>
              <a:gd name="connsiteY2" fmla="*/ 11771 h 266269"/>
              <a:gd name="connsiteX3" fmla="*/ 222232 w 262179"/>
              <a:gd name="connsiteY3" fmla="*/ 49162 h 266269"/>
              <a:gd name="connsiteX4" fmla="*/ 202036 w 262179"/>
              <a:gd name="connsiteY4" fmla="*/ 102794 h 266269"/>
              <a:gd name="connsiteX5" fmla="*/ 139979 w 262179"/>
              <a:gd name="connsiteY5" fmla="*/ 124700 h 266269"/>
              <a:gd name="connsiteX6" fmla="*/ 98853 w 262179"/>
              <a:gd name="connsiteY6" fmla="*/ 124700 h 266269"/>
              <a:gd name="connsiteX7" fmla="*/ 122721 w 262179"/>
              <a:gd name="connsiteY7" fmla="*/ 26123 h 266269"/>
              <a:gd name="connsiteX8" fmla="*/ 175597 w 262179"/>
              <a:gd name="connsiteY8" fmla="*/ 129610 h 266269"/>
              <a:gd name="connsiteX9" fmla="*/ 256381 w 262179"/>
              <a:gd name="connsiteY9" fmla="*/ 56716 h 266269"/>
              <a:gd name="connsiteX10" fmla="*/ 175230 w 262179"/>
              <a:gd name="connsiteY10" fmla="*/ 63 h 266269"/>
              <a:gd name="connsiteX11" fmla="*/ 70579 w 262179"/>
              <a:gd name="connsiteY11" fmla="*/ 63 h 266269"/>
              <a:gd name="connsiteX12" fmla="*/ 59930 w 262179"/>
              <a:gd name="connsiteY12" fmla="*/ 7617 h 266269"/>
              <a:gd name="connsiteX13" fmla="*/ 70212 w 262179"/>
              <a:gd name="connsiteY13" fmla="*/ 11771 h 266269"/>
              <a:gd name="connsiteX14" fmla="*/ 84165 w 262179"/>
              <a:gd name="connsiteY14" fmla="*/ 12526 h 266269"/>
              <a:gd name="connsiteX15" fmla="*/ 94079 w 262179"/>
              <a:gd name="connsiteY15" fmla="*/ 18569 h 266269"/>
              <a:gd name="connsiteX16" fmla="*/ 92611 w 262179"/>
              <a:gd name="connsiteY16" fmla="*/ 25746 h 266269"/>
              <a:gd name="connsiteX17" fmla="*/ 43406 w 262179"/>
              <a:gd name="connsiteY17" fmla="*/ 228564 h 266269"/>
              <a:gd name="connsiteX18" fmla="*/ 9991 w 262179"/>
              <a:gd name="connsiteY18" fmla="*/ 246315 h 266269"/>
              <a:gd name="connsiteX19" fmla="*/ 77 w 262179"/>
              <a:gd name="connsiteY19" fmla="*/ 253869 h 266269"/>
              <a:gd name="connsiteX20" fmla="*/ 5217 w 262179"/>
              <a:gd name="connsiteY20" fmla="*/ 258024 h 266269"/>
              <a:gd name="connsiteX21" fmla="*/ 51484 w 262179"/>
              <a:gd name="connsiteY21" fmla="*/ 256891 h 266269"/>
              <a:gd name="connsiteX22" fmla="*/ 98119 w 262179"/>
              <a:gd name="connsiteY22" fmla="*/ 258024 h 266269"/>
              <a:gd name="connsiteX23" fmla="*/ 105463 w 262179"/>
              <a:gd name="connsiteY23" fmla="*/ 250470 h 266269"/>
              <a:gd name="connsiteX24" fmla="*/ 95181 w 262179"/>
              <a:gd name="connsiteY24" fmla="*/ 246315 h 266269"/>
              <a:gd name="connsiteX25" fmla="*/ 71313 w 262179"/>
              <a:gd name="connsiteY25" fmla="*/ 239517 h 266269"/>
              <a:gd name="connsiteX26" fmla="*/ 72415 w 262179"/>
              <a:gd name="connsiteY26" fmla="*/ 233096 h 266269"/>
              <a:gd name="connsiteX27" fmla="*/ 96650 w 262179"/>
              <a:gd name="connsiteY27" fmla="*/ 133009 h 266269"/>
              <a:gd name="connsiteX28" fmla="*/ 140346 w 262179"/>
              <a:gd name="connsiteY28" fmla="*/ 133009 h 266269"/>
              <a:gd name="connsiteX29" fmla="*/ 180371 w 262179"/>
              <a:gd name="connsiteY29" fmla="*/ 167379 h 266269"/>
              <a:gd name="connsiteX30" fmla="*/ 175230 w 262179"/>
              <a:gd name="connsiteY30" fmla="*/ 193439 h 266269"/>
              <a:gd name="connsiteX31" fmla="*/ 169355 w 262179"/>
              <a:gd name="connsiteY31" fmla="*/ 225542 h 266269"/>
              <a:gd name="connsiteX32" fmla="*/ 218192 w 262179"/>
              <a:gd name="connsiteY32" fmla="*/ 266333 h 266269"/>
              <a:gd name="connsiteX33" fmla="*/ 262256 w 262179"/>
              <a:gd name="connsiteY33" fmla="*/ 222899 h 266269"/>
              <a:gd name="connsiteX34" fmla="*/ 257850 w 262179"/>
              <a:gd name="connsiteY34" fmla="*/ 218366 h 266269"/>
              <a:gd name="connsiteX35" fmla="*/ 253076 w 262179"/>
              <a:gd name="connsiteY35" fmla="*/ 223654 h 266269"/>
              <a:gd name="connsiteX36" fmla="*/ 219661 w 262179"/>
              <a:gd name="connsiteY36" fmla="*/ 258024 h 266269"/>
              <a:gd name="connsiteX37" fmla="*/ 204973 w 262179"/>
              <a:gd name="connsiteY37" fmla="*/ 234985 h 266269"/>
              <a:gd name="connsiteX38" fmla="*/ 208645 w 262179"/>
              <a:gd name="connsiteY38" fmla="*/ 191928 h 266269"/>
              <a:gd name="connsiteX39" fmla="*/ 210114 w 262179"/>
              <a:gd name="connsiteY39" fmla="*/ 174177 h 266269"/>
              <a:gd name="connsiteX40" fmla="*/ 175597 w 262179"/>
              <a:gd name="connsiteY40" fmla="*/ 129610 h 26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62179" h="266269">
                <a:moveTo>
                  <a:pt x="122721" y="26123"/>
                </a:moveTo>
                <a:cubicBezTo>
                  <a:pt x="124924" y="17059"/>
                  <a:pt x="126026" y="13282"/>
                  <a:pt x="133002" y="12149"/>
                </a:cubicBezTo>
                <a:cubicBezTo>
                  <a:pt x="136307" y="11771"/>
                  <a:pt x="148058" y="11771"/>
                  <a:pt x="155401" y="11771"/>
                </a:cubicBezTo>
                <a:cubicBezTo>
                  <a:pt x="181473" y="11771"/>
                  <a:pt x="222232" y="11771"/>
                  <a:pt x="222232" y="49162"/>
                </a:cubicBezTo>
                <a:cubicBezTo>
                  <a:pt x="222232" y="62004"/>
                  <a:pt x="216356" y="88064"/>
                  <a:pt x="202036" y="102794"/>
                </a:cubicBezTo>
                <a:cubicBezTo>
                  <a:pt x="192488" y="112614"/>
                  <a:pt x="173027" y="124700"/>
                  <a:pt x="139979" y="124700"/>
                </a:cubicBezTo>
                <a:lnTo>
                  <a:pt x="98853" y="124700"/>
                </a:lnTo>
                <a:lnTo>
                  <a:pt x="122721" y="26123"/>
                </a:lnTo>
                <a:close/>
                <a:moveTo>
                  <a:pt x="175597" y="129610"/>
                </a:moveTo>
                <a:cubicBezTo>
                  <a:pt x="212684" y="121301"/>
                  <a:pt x="256381" y="94862"/>
                  <a:pt x="256381" y="56716"/>
                </a:cubicBezTo>
                <a:cubicBezTo>
                  <a:pt x="256381" y="24235"/>
                  <a:pt x="223333" y="63"/>
                  <a:pt x="175230" y="63"/>
                </a:cubicBezTo>
                <a:lnTo>
                  <a:pt x="70579" y="63"/>
                </a:lnTo>
                <a:cubicBezTo>
                  <a:pt x="63235" y="63"/>
                  <a:pt x="59930" y="63"/>
                  <a:pt x="59930" y="7617"/>
                </a:cubicBezTo>
                <a:cubicBezTo>
                  <a:pt x="59930" y="11771"/>
                  <a:pt x="63235" y="11771"/>
                  <a:pt x="70212" y="11771"/>
                </a:cubicBezTo>
                <a:cubicBezTo>
                  <a:pt x="70946" y="11771"/>
                  <a:pt x="77923" y="11771"/>
                  <a:pt x="84165" y="12526"/>
                </a:cubicBezTo>
                <a:cubicBezTo>
                  <a:pt x="90775" y="13282"/>
                  <a:pt x="94079" y="13660"/>
                  <a:pt x="94079" y="18569"/>
                </a:cubicBezTo>
                <a:cubicBezTo>
                  <a:pt x="94079" y="20080"/>
                  <a:pt x="93712" y="21213"/>
                  <a:pt x="92611" y="25746"/>
                </a:cubicBezTo>
                <a:lnTo>
                  <a:pt x="43406" y="228564"/>
                </a:lnTo>
                <a:cubicBezTo>
                  <a:pt x="39734" y="243294"/>
                  <a:pt x="39000" y="246315"/>
                  <a:pt x="9991" y="246315"/>
                </a:cubicBezTo>
                <a:cubicBezTo>
                  <a:pt x="3382" y="246315"/>
                  <a:pt x="77" y="246315"/>
                  <a:pt x="77" y="253869"/>
                </a:cubicBezTo>
                <a:cubicBezTo>
                  <a:pt x="77" y="258024"/>
                  <a:pt x="4483" y="258024"/>
                  <a:pt x="5217" y="258024"/>
                </a:cubicBezTo>
                <a:cubicBezTo>
                  <a:pt x="15499" y="258024"/>
                  <a:pt x="41203" y="256891"/>
                  <a:pt x="51484" y="256891"/>
                </a:cubicBezTo>
                <a:cubicBezTo>
                  <a:pt x="61766" y="256891"/>
                  <a:pt x="87837" y="258024"/>
                  <a:pt x="98119" y="258024"/>
                </a:cubicBezTo>
                <a:cubicBezTo>
                  <a:pt x="101056" y="258024"/>
                  <a:pt x="105463" y="258024"/>
                  <a:pt x="105463" y="250470"/>
                </a:cubicBezTo>
                <a:cubicBezTo>
                  <a:pt x="105463" y="246315"/>
                  <a:pt x="102158" y="246315"/>
                  <a:pt x="95181" y="246315"/>
                </a:cubicBezTo>
                <a:cubicBezTo>
                  <a:pt x="81595" y="246315"/>
                  <a:pt x="71313" y="246315"/>
                  <a:pt x="71313" y="239517"/>
                </a:cubicBezTo>
                <a:cubicBezTo>
                  <a:pt x="71313" y="237251"/>
                  <a:pt x="72048" y="235362"/>
                  <a:pt x="72415" y="233096"/>
                </a:cubicBezTo>
                <a:lnTo>
                  <a:pt x="96650" y="133009"/>
                </a:lnTo>
                <a:lnTo>
                  <a:pt x="140346" y="133009"/>
                </a:lnTo>
                <a:cubicBezTo>
                  <a:pt x="173761" y="133009"/>
                  <a:pt x="180371" y="154159"/>
                  <a:pt x="180371" y="167379"/>
                </a:cubicBezTo>
                <a:cubicBezTo>
                  <a:pt x="180371" y="173044"/>
                  <a:pt x="177433" y="184752"/>
                  <a:pt x="175230" y="193439"/>
                </a:cubicBezTo>
                <a:cubicBezTo>
                  <a:pt x="172660" y="204014"/>
                  <a:pt x="169355" y="217989"/>
                  <a:pt x="169355" y="225542"/>
                </a:cubicBezTo>
                <a:cubicBezTo>
                  <a:pt x="169355" y="266333"/>
                  <a:pt x="213419" y="266333"/>
                  <a:pt x="218192" y="266333"/>
                </a:cubicBezTo>
                <a:cubicBezTo>
                  <a:pt x="249404" y="266333"/>
                  <a:pt x="262256" y="228186"/>
                  <a:pt x="262256" y="222899"/>
                </a:cubicBezTo>
                <a:cubicBezTo>
                  <a:pt x="262256" y="218366"/>
                  <a:pt x="258217" y="218366"/>
                  <a:pt x="257850" y="218366"/>
                </a:cubicBezTo>
                <a:cubicBezTo>
                  <a:pt x="254545" y="218366"/>
                  <a:pt x="253811" y="221010"/>
                  <a:pt x="253076" y="223654"/>
                </a:cubicBezTo>
                <a:cubicBezTo>
                  <a:pt x="243896" y="251603"/>
                  <a:pt x="228107" y="258024"/>
                  <a:pt x="219661" y="258024"/>
                </a:cubicBezTo>
                <a:cubicBezTo>
                  <a:pt x="207544" y="258024"/>
                  <a:pt x="204973" y="249715"/>
                  <a:pt x="204973" y="234985"/>
                </a:cubicBezTo>
                <a:cubicBezTo>
                  <a:pt x="204973" y="223276"/>
                  <a:pt x="207176" y="204014"/>
                  <a:pt x="208645" y="191928"/>
                </a:cubicBezTo>
                <a:cubicBezTo>
                  <a:pt x="209380" y="186641"/>
                  <a:pt x="210114" y="179465"/>
                  <a:pt x="210114" y="174177"/>
                </a:cubicBezTo>
                <a:cubicBezTo>
                  <a:pt x="210114" y="145095"/>
                  <a:pt x="185512" y="133387"/>
                  <a:pt x="175597" y="129610"/>
                </a:cubicBezTo>
                <a:close/>
              </a:path>
            </a:pathLst>
          </a:custGeom>
          <a:solidFill>
            <a:srgbClr val="000000"/>
          </a:solidFill>
          <a:ln w="2381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HK"/>
          </a:p>
        </p:txBody>
      </p:sp>
      <p:grpSp>
        <p:nvGrpSpPr>
          <p:cNvPr id="81" name="Group 80" descr="\documentclass{article}&#10;\input{Macros.tex}&#10;\begin{document}&#10;&#10;$\tau \gets \langle G, R \rangle$&#10;&#10;\end{document}" title="IguanaTex Shape Display">
            <a:extLst>
              <a:ext uri="{FF2B5EF4-FFF2-40B4-BE49-F238E27FC236}">
                <a16:creationId xmlns:a16="http://schemas.microsoft.com/office/drawing/2014/main" id="{EE237FDD-BC0A-468B-B393-7D507D694EB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711618" y="4522797"/>
            <a:ext cx="1194220" cy="246724"/>
            <a:chOff x="4485348" y="3909321"/>
            <a:chExt cx="1194220" cy="246724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022BB8B8-0D7F-45B5-849D-A265BA9C24D1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485348" y="3988026"/>
              <a:ext cx="121851" cy="109299"/>
            </a:xfrm>
            <a:custGeom>
              <a:avLst/>
              <a:gdLst>
                <a:gd name="connsiteX0" fmla="*/ 67297 w 121851"/>
                <a:gd name="connsiteY0" fmla="*/ 14373 h 109299"/>
                <a:gd name="connsiteX1" fmla="*/ 109592 w 121851"/>
                <a:gd name="connsiteY1" fmla="*/ 14373 h 109299"/>
                <a:gd name="connsiteX2" fmla="*/ 121929 w 121851"/>
                <a:gd name="connsiteY2" fmla="*/ 5984 h 109299"/>
                <a:gd name="connsiteX3" fmla="*/ 111858 w 121851"/>
                <a:gd name="connsiteY3" fmla="*/ 63 h 109299"/>
                <a:gd name="connsiteX4" fmla="*/ 41365 w 121851"/>
                <a:gd name="connsiteY4" fmla="*/ 63 h 109299"/>
                <a:gd name="connsiteX5" fmla="*/ 15434 w 121851"/>
                <a:gd name="connsiteY5" fmla="*/ 11659 h 109299"/>
                <a:gd name="connsiteX6" fmla="*/ 77 w 121851"/>
                <a:gd name="connsiteY6" fmla="*/ 33864 h 109299"/>
                <a:gd name="connsiteX7" fmla="*/ 3098 w 121851"/>
                <a:gd name="connsiteY7" fmla="*/ 36331 h 109299"/>
                <a:gd name="connsiteX8" fmla="*/ 7126 w 121851"/>
                <a:gd name="connsiteY8" fmla="*/ 33371 h 109299"/>
                <a:gd name="connsiteX9" fmla="*/ 39100 w 121851"/>
                <a:gd name="connsiteY9" fmla="*/ 14373 h 109299"/>
                <a:gd name="connsiteX10" fmla="*/ 59996 w 121851"/>
                <a:gd name="connsiteY10" fmla="*/ 14373 h 109299"/>
                <a:gd name="connsiteX11" fmla="*/ 35323 w 121851"/>
                <a:gd name="connsiteY11" fmla="*/ 93571 h 109299"/>
                <a:gd name="connsiteX12" fmla="*/ 32806 w 121851"/>
                <a:gd name="connsiteY12" fmla="*/ 102700 h 109299"/>
                <a:gd name="connsiteX13" fmla="*/ 40107 w 121851"/>
                <a:gd name="connsiteY13" fmla="*/ 109362 h 109299"/>
                <a:gd name="connsiteX14" fmla="*/ 50429 w 121851"/>
                <a:gd name="connsiteY14" fmla="*/ 98753 h 109299"/>
                <a:gd name="connsiteX15" fmla="*/ 67297 w 121851"/>
                <a:gd name="connsiteY15" fmla="*/ 14373 h 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851" h="109299">
                  <a:moveTo>
                    <a:pt x="67297" y="14373"/>
                  </a:moveTo>
                  <a:lnTo>
                    <a:pt x="109592" y="14373"/>
                  </a:lnTo>
                  <a:cubicBezTo>
                    <a:pt x="112865" y="14373"/>
                    <a:pt x="121929" y="14373"/>
                    <a:pt x="121929" y="5984"/>
                  </a:cubicBezTo>
                  <a:cubicBezTo>
                    <a:pt x="121929" y="63"/>
                    <a:pt x="116642" y="63"/>
                    <a:pt x="111858" y="63"/>
                  </a:cubicBezTo>
                  <a:lnTo>
                    <a:pt x="41365" y="63"/>
                  </a:lnTo>
                  <a:cubicBezTo>
                    <a:pt x="36330" y="63"/>
                    <a:pt x="26512" y="63"/>
                    <a:pt x="15434" y="11659"/>
                  </a:cubicBezTo>
                  <a:cubicBezTo>
                    <a:pt x="7126" y="20541"/>
                    <a:pt x="77" y="32384"/>
                    <a:pt x="77" y="33864"/>
                  </a:cubicBezTo>
                  <a:cubicBezTo>
                    <a:pt x="77" y="34111"/>
                    <a:pt x="77" y="36331"/>
                    <a:pt x="3098" y="36331"/>
                  </a:cubicBezTo>
                  <a:cubicBezTo>
                    <a:pt x="5112" y="36331"/>
                    <a:pt x="5615" y="35344"/>
                    <a:pt x="7126" y="33371"/>
                  </a:cubicBezTo>
                  <a:cubicBezTo>
                    <a:pt x="19462" y="14373"/>
                    <a:pt x="33813" y="14373"/>
                    <a:pt x="39100" y="14373"/>
                  </a:cubicBezTo>
                  <a:lnTo>
                    <a:pt x="59996" y="14373"/>
                  </a:lnTo>
                  <a:lnTo>
                    <a:pt x="35323" y="93571"/>
                  </a:lnTo>
                  <a:cubicBezTo>
                    <a:pt x="34316" y="96532"/>
                    <a:pt x="32806" y="101713"/>
                    <a:pt x="32806" y="102700"/>
                  </a:cubicBezTo>
                  <a:cubicBezTo>
                    <a:pt x="32806" y="105414"/>
                    <a:pt x="34568" y="109362"/>
                    <a:pt x="40107" y="109362"/>
                  </a:cubicBezTo>
                  <a:cubicBezTo>
                    <a:pt x="48415" y="109362"/>
                    <a:pt x="49673" y="102454"/>
                    <a:pt x="50429" y="98753"/>
                  </a:cubicBezTo>
                  <a:lnTo>
                    <a:pt x="67297" y="14373"/>
                  </a:ln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EC60EE-98DE-487E-A35C-46A781774748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701136" y="3968288"/>
              <a:ext cx="223562" cy="128790"/>
            </a:xfrm>
            <a:custGeom>
              <a:avLst/>
              <a:gdLst>
                <a:gd name="connsiteX0" fmla="*/ 214584 w 223562"/>
                <a:gd name="connsiteY0" fmla="*/ 69392 h 128790"/>
                <a:gd name="connsiteX1" fmla="*/ 223648 w 223562"/>
                <a:gd name="connsiteY1" fmla="*/ 64458 h 128790"/>
                <a:gd name="connsiteX2" fmla="*/ 214584 w 223562"/>
                <a:gd name="connsiteY2" fmla="*/ 59523 h 128790"/>
                <a:gd name="connsiteX3" fmla="*/ 27527 w 223562"/>
                <a:gd name="connsiteY3" fmla="*/ 59523 h 128790"/>
                <a:gd name="connsiteX4" fmla="*/ 50185 w 223562"/>
                <a:gd name="connsiteY4" fmla="*/ 35838 h 128790"/>
                <a:gd name="connsiteX5" fmla="*/ 63528 w 223562"/>
                <a:gd name="connsiteY5" fmla="*/ 3023 h 128790"/>
                <a:gd name="connsiteX6" fmla="*/ 58493 w 223562"/>
                <a:gd name="connsiteY6" fmla="*/ 63 h 128790"/>
                <a:gd name="connsiteX7" fmla="*/ 52955 w 223562"/>
                <a:gd name="connsiteY7" fmla="*/ 4997 h 128790"/>
                <a:gd name="connsiteX8" fmla="*/ 3861 w 223562"/>
                <a:gd name="connsiteY8" fmla="*/ 61251 h 128790"/>
                <a:gd name="connsiteX9" fmla="*/ 85 w 223562"/>
                <a:gd name="connsiteY9" fmla="*/ 64458 h 128790"/>
                <a:gd name="connsiteX10" fmla="*/ 3861 w 223562"/>
                <a:gd name="connsiteY10" fmla="*/ 67665 h 128790"/>
                <a:gd name="connsiteX11" fmla="*/ 53206 w 223562"/>
                <a:gd name="connsiteY11" fmla="*/ 125152 h 128790"/>
                <a:gd name="connsiteX12" fmla="*/ 58493 w 223562"/>
                <a:gd name="connsiteY12" fmla="*/ 128853 h 128790"/>
                <a:gd name="connsiteX13" fmla="*/ 63528 w 223562"/>
                <a:gd name="connsiteY13" fmla="*/ 125892 h 128790"/>
                <a:gd name="connsiteX14" fmla="*/ 50689 w 223562"/>
                <a:gd name="connsiteY14" fmla="*/ 93325 h 128790"/>
                <a:gd name="connsiteX15" fmla="*/ 27527 w 223562"/>
                <a:gd name="connsiteY15" fmla="*/ 69392 h 128790"/>
                <a:gd name="connsiteX16" fmla="*/ 214584 w 223562"/>
                <a:gd name="connsiteY16" fmla="*/ 69392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562" h="128790">
                  <a:moveTo>
                    <a:pt x="214584" y="69392"/>
                  </a:moveTo>
                  <a:cubicBezTo>
                    <a:pt x="219116" y="69392"/>
                    <a:pt x="223648" y="69392"/>
                    <a:pt x="223648" y="64458"/>
                  </a:cubicBezTo>
                  <a:cubicBezTo>
                    <a:pt x="223648" y="59523"/>
                    <a:pt x="219116" y="59523"/>
                    <a:pt x="214584" y="59523"/>
                  </a:cubicBezTo>
                  <a:lnTo>
                    <a:pt x="27527" y="59523"/>
                  </a:lnTo>
                  <a:cubicBezTo>
                    <a:pt x="41374" y="49161"/>
                    <a:pt x="48171" y="39045"/>
                    <a:pt x="50185" y="35838"/>
                  </a:cubicBezTo>
                  <a:cubicBezTo>
                    <a:pt x="61514" y="18814"/>
                    <a:pt x="63528" y="3270"/>
                    <a:pt x="63528" y="3023"/>
                  </a:cubicBezTo>
                  <a:cubicBezTo>
                    <a:pt x="63528" y="63"/>
                    <a:pt x="60507" y="63"/>
                    <a:pt x="58493" y="63"/>
                  </a:cubicBezTo>
                  <a:cubicBezTo>
                    <a:pt x="54213" y="63"/>
                    <a:pt x="53962" y="556"/>
                    <a:pt x="52955" y="4997"/>
                  </a:cubicBezTo>
                  <a:cubicBezTo>
                    <a:pt x="47164" y="29176"/>
                    <a:pt x="32310" y="49654"/>
                    <a:pt x="3861" y="61251"/>
                  </a:cubicBezTo>
                  <a:cubicBezTo>
                    <a:pt x="1092" y="62237"/>
                    <a:pt x="85" y="62731"/>
                    <a:pt x="85" y="64458"/>
                  </a:cubicBezTo>
                  <a:cubicBezTo>
                    <a:pt x="85" y="66185"/>
                    <a:pt x="1344" y="66678"/>
                    <a:pt x="3861" y="67665"/>
                  </a:cubicBezTo>
                  <a:cubicBezTo>
                    <a:pt x="30044" y="78275"/>
                    <a:pt x="46912" y="97519"/>
                    <a:pt x="53206" y="125152"/>
                  </a:cubicBezTo>
                  <a:cubicBezTo>
                    <a:pt x="53962" y="128113"/>
                    <a:pt x="54213" y="128853"/>
                    <a:pt x="58493" y="128853"/>
                  </a:cubicBezTo>
                  <a:cubicBezTo>
                    <a:pt x="60507" y="128853"/>
                    <a:pt x="63528" y="128853"/>
                    <a:pt x="63528" y="125892"/>
                  </a:cubicBezTo>
                  <a:cubicBezTo>
                    <a:pt x="63528" y="125399"/>
                    <a:pt x="61263" y="109855"/>
                    <a:pt x="50689" y="93325"/>
                  </a:cubicBezTo>
                  <a:cubicBezTo>
                    <a:pt x="45654" y="85923"/>
                    <a:pt x="38352" y="77288"/>
                    <a:pt x="27527" y="69392"/>
                  </a:cubicBezTo>
                  <a:lnTo>
                    <a:pt x="214584" y="69392"/>
                  </a:ln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4350B4A-8643-4E4D-ADBF-83DA8A381AF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036424" y="3909321"/>
              <a:ext cx="56142" cy="246724"/>
            </a:xfrm>
            <a:custGeom>
              <a:avLst/>
              <a:gdLst>
                <a:gd name="connsiteX0" fmla="*/ 54981 w 56142"/>
                <a:gd name="connsiteY0" fmla="*/ 9438 h 246724"/>
                <a:gd name="connsiteX1" fmla="*/ 56240 w 56142"/>
                <a:gd name="connsiteY1" fmla="*/ 4997 h 246724"/>
                <a:gd name="connsiteX2" fmla="*/ 51205 w 56142"/>
                <a:gd name="connsiteY2" fmla="*/ 63 h 246724"/>
                <a:gd name="connsiteX3" fmla="*/ 45415 w 56142"/>
                <a:gd name="connsiteY3" fmla="*/ 5737 h 246724"/>
                <a:gd name="connsiteX4" fmla="*/ 1357 w 56142"/>
                <a:gd name="connsiteY4" fmla="*/ 118984 h 246724"/>
                <a:gd name="connsiteX5" fmla="*/ 98 w 56142"/>
                <a:gd name="connsiteY5" fmla="*/ 123425 h 246724"/>
                <a:gd name="connsiteX6" fmla="*/ 1357 w 56142"/>
                <a:gd name="connsiteY6" fmla="*/ 127619 h 246724"/>
                <a:gd name="connsiteX7" fmla="*/ 45415 w 56142"/>
                <a:gd name="connsiteY7" fmla="*/ 240866 h 246724"/>
                <a:gd name="connsiteX8" fmla="*/ 51205 w 56142"/>
                <a:gd name="connsiteY8" fmla="*/ 246788 h 246724"/>
                <a:gd name="connsiteX9" fmla="*/ 56240 w 56142"/>
                <a:gd name="connsiteY9" fmla="*/ 241853 h 246724"/>
                <a:gd name="connsiteX10" fmla="*/ 54981 w 56142"/>
                <a:gd name="connsiteY10" fmla="*/ 237905 h 246724"/>
                <a:gd name="connsiteX11" fmla="*/ 10420 w 56142"/>
                <a:gd name="connsiteY11" fmla="*/ 123425 h 246724"/>
                <a:gd name="connsiteX12" fmla="*/ 54981 w 56142"/>
                <a:gd name="connsiteY12" fmla="*/ 943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42" h="246724">
                  <a:moveTo>
                    <a:pt x="54981" y="9438"/>
                  </a:moveTo>
                  <a:cubicBezTo>
                    <a:pt x="56240" y="6724"/>
                    <a:pt x="56240" y="6231"/>
                    <a:pt x="56240" y="4997"/>
                  </a:cubicBezTo>
                  <a:cubicBezTo>
                    <a:pt x="56240" y="2283"/>
                    <a:pt x="53974" y="63"/>
                    <a:pt x="51205" y="63"/>
                  </a:cubicBezTo>
                  <a:cubicBezTo>
                    <a:pt x="48939" y="63"/>
                    <a:pt x="47177" y="1296"/>
                    <a:pt x="45415" y="5737"/>
                  </a:cubicBezTo>
                  <a:lnTo>
                    <a:pt x="1357" y="118984"/>
                  </a:lnTo>
                  <a:cubicBezTo>
                    <a:pt x="853" y="120464"/>
                    <a:pt x="98" y="121945"/>
                    <a:pt x="98" y="123425"/>
                  </a:cubicBezTo>
                  <a:cubicBezTo>
                    <a:pt x="98" y="124165"/>
                    <a:pt x="98" y="124659"/>
                    <a:pt x="1357" y="127619"/>
                  </a:cubicBezTo>
                  <a:lnTo>
                    <a:pt x="45415" y="240866"/>
                  </a:lnTo>
                  <a:cubicBezTo>
                    <a:pt x="46422" y="243580"/>
                    <a:pt x="47680" y="246788"/>
                    <a:pt x="51205" y="246788"/>
                  </a:cubicBezTo>
                  <a:cubicBezTo>
                    <a:pt x="53974" y="246788"/>
                    <a:pt x="56240" y="244567"/>
                    <a:pt x="56240" y="241853"/>
                  </a:cubicBezTo>
                  <a:cubicBezTo>
                    <a:pt x="56240" y="241113"/>
                    <a:pt x="56240" y="240619"/>
                    <a:pt x="54981" y="237905"/>
                  </a:cubicBezTo>
                  <a:lnTo>
                    <a:pt x="10420" y="123425"/>
                  </a:lnTo>
                  <a:lnTo>
                    <a:pt x="54981" y="9438"/>
                  </a:ln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3BF8E4A-8B81-438A-A289-0BBBDA465EA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119225" y="3920424"/>
              <a:ext cx="178749" cy="179368"/>
            </a:xfrm>
            <a:custGeom>
              <a:avLst/>
              <a:gdLst>
                <a:gd name="connsiteX0" fmla="*/ 178851 w 178749"/>
                <a:gd name="connsiteY0" fmla="*/ 2530 h 179368"/>
                <a:gd name="connsiteX1" fmla="*/ 176082 w 178749"/>
                <a:gd name="connsiteY1" fmla="*/ 63 h 179368"/>
                <a:gd name="connsiteX2" fmla="*/ 172305 w 178749"/>
                <a:gd name="connsiteY2" fmla="*/ 3023 h 179368"/>
                <a:gd name="connsiteX3" fmla="*/ 154682 w 178749"/>
                <a:gd name="connsiteY3" fmla="*/ 22021 h 179368"/>
                <a:gd name="connsiteX4" fmla="*/ 112890 w 178749"/>
                <a:gd name="connsiteY4" fmla="*/ 63 h 179368"/>
                <a:gd name="connsiteX5" fmla="*/ 102 w 178749"/>
                <a:gd name="connsiteY5" fmla="*/ 111829 h 179368"/>
                <a:gd name="connsiteX6" fmla="*/ 68832 w 178749"/>
                <a:gd name="connsiteY6" fmla="*/ 179432 h 179368"/>
                <a:gd name="connsiteX7" fmla="*/ 100302 w 178749"/>
                <a:gd name="connsiteY7" fmla="*/ 173510 h 179368"/>
                <a:gd name="connsiteX8" fmla="*/ 122205 w 178749"/>
                <a:gd name="connsiteY8" fmla="*/ 158460 h 179368"/>
                <a:gd name="connsiteX9" fmla="*/ 133534 w 178749"/>
                <a:gd name="connsiteY9" fmla="*/ 173757 h 179368"/>
                <a:gd name="connsiteX10" fmla="*/ 135297 w 178749"/>
                <a:gd name="connsiteY10" fmla="*/ 172770 h 179368"/>
                <a:gd name="connsiteX11" fmla="*/ 139577 w 178749"/>
                <a:gd name="connsiteY11" fmla="*/ 157720 h 179368"/>
                <a:gd name="connsiteX12" fmla="*/ 144360 w 178749"/>
                <a:gd name="connsiteY12" fmla="*/ 138722 h 179368"/>
                <a:gd name="connsiteX13" fmla="*/ 147633 w 178749"/>
                <a:gd name="connsiteY13" fmla="*/ 126139 h 179368"/>
                <a:gd name="connsiteX14" fmla="*/ 165004 w 178749"/>
                <a:gd name="connsiteY14" fmla="*/ 114296 h 179368"/>
                <a:gd name="connsiteX15" fmla="*/ 169033 w 178749"/>
                <a:gd name="connsiteY15" fmla="*/ 109362 h 179368"/>
                <a:gd name="connsiteX16" fmla="*/ 165760 w 178749"/>
                <a:gd name="connsiteY16" fmla="*/ 106648 h 179368"/>
                <a:gd name="connsiteX17" fmla="*/ 139325 w 178749"/>
                <a:gd name="connsiteY17" fmla="*/ 107388 h 179368"/>
                <a:gd name="connsiteX18" fmla="*/ 104078 w 178749"/>
                <a:gd name="connsiteY18" fmla="*/ 106648 h 179368"/>
                <a:gd name="connsiteX19" fmla="*/ 98791 w 178749"/>
                <a:gd name="connsiteY19" fmla="*/ 111582 h 179368"/>
                <a:gd name="connsiteX20" fmla="*/ 106344 w 178749"/>
                <a:gd name="connsiteY20" fmla="*/ 114296 h 179368"/>
                <a:gd name="connsiteX21" fmla="*/ 119688 w 178749"/>
                <a:gd name="connsiteY21" fmla="*/ 114790 h 179368"/>
                <a:gd name="connsiteX22" fmla="*/ 127492 w 178749"/>
                <a:gd name="connsiteY22" fmla="*/ 119478 h 179368"/>
                <a:gd name="connsiteX23" fmla="*/ 122205 w 178749"/>
                <a:gd name="connsiteY23" fmla="*/ 141930 h 179368"/>
                <a:gd name="connsiteX24" fmla="*/ 73615 w 178749"/>
                <a:gd name="connsiteY24" fmla="*/ 171783 h 179368"/>
                <a:gd name="connsiteX25" fmla="*/ 23012 w 178749"/>
                <a:gd name="connsiteY25" fmla="*/ 119971 h 179368"/>
                <a:gd name="connsiteX26" fmla="*/ 51964 w 178749"/>
                <a:gd name="connsiteY26" fmla="*/ 39539 h 179368"/>
                <a:gd name="connsiteX27" fmla="*/ 114904 w 178749"/>
                <a:gd name="connsiteY27" fmla="*/ 7711 h 179368"/>
                <a:gd name="connsiteX28" fmla="*/ 155437 w 178749"/>
                <a:gd name="connsiteY28" fmla="*/ 55329 h 179368"/>
                <a:gd name="connsiteX29" fmla="*/ 154682 w 178749"/>
                <a:gd name="connsiteY29" fmla="*/ 67912 h 179368"/>
                <a:gd name="connsiteX30" fmla="*/ 158459 w 178749"/>
                <a:gd name="connsiteY30" fmla="*/ 70379 h 179368"/>
                <a:gd name="connsiteX31" fmla="*/ 162990 w 178749"/>
                <a:gd name="connsiteY31" fmla="*/ 65445 h 179368"/>
                <a:gd name="connsiteX32" fmla="*/ 178851 w 178749"/>
                <a:gd name="connsiteY32" fmla="*/ 2530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8749" h="179368">
                  <a:moveTo>
                    <a:pt x="178851" y="2530"/>
                  </a:moveTo>
                  <a:cubicBezTo>
                    <a:pt x="178851" y="1790"/>
                    <a:pt x="178348" y="63"/>
                    <a:pt x="176082" y="63"/>
                  </a:cubicBezTo>
                  <a:cubicBezTo>
                    <a:pt x="175327" y="63"/>
                    <a:pt x="175075" y="309"/>
                    <a:pt x="172305" y="3023"/>
                  </a:cubicBezTo>
                  <a:lnTo>
                    <a:pt x="154682" y="22021"/>
                  </a:lnTo>
                  <a:cubicBezTo>
                    <a:pt x="152416" y="18567"/>
                    <a:pt x="140835" y="63"/>
                    <a:pt x="112890" y="63"/>
                  </a:cubicBezTo>
                  <a:cubicBezTo>
                    <a:pt x="56748" y="63"/>
                    <a:pt x="102" y="54589"/>
                    <a:pt x="102" y="111829"/>
                  </a:cubicBezTo>
                  <a:cubicBezTo>
                    <a:pt x="102" y="151058"/>
                    <a:pt x="28047" y="179432"/>
                    <a:pt x="68832" y="179432"/>
                  </a:cubicBezTo>
                  <a:cubicBezTo>
                    <a:pt x="79909" y="179432"/>
                    <a:pt x="91239" y="177211"/>
                    <a:pt x="100302" y="173510"/>
                  </a:cubicBezTo>
                  <a:cubicBezTo>
                    <a:pt x="112890" y="168576"/>
                    <a:pt x="117673" y="163395"/>
                    <a:pt x="122205" y="158460"/>
                  </a:cubicBezTo>
                  <a:cubicBezTo>
                    <a:pt x="124471" y="164628"/>
                    <a:pt x="131017" y="173757"/>
                    <a:pt x="133534" y="173757"/>
                  </a:cubicBezTo>
                  <a:cubicBezTo>
                    <a:pt x="134793" y="173757"/>
                    <a:pt x="135297" y="173017"/>
                    <a:pt x="135297" y="172770"/>
                  </a:cubicBezTo>
                  <a:cubicBezTo>
                    <a:pt x="135800" y="172277"/>
                    <a:pt x="138318" y="162901"/>
                    <a:pt x="139577" y="157720"/>
                  </a:cubicBezTo>
                  <a:lnTo>
                    <a:pt x="144360" y="138722"/>
                  </a:lnTo>
                  <a:cubicBezTo>
                    <a:pt x="145367" y="134528"/>
                    <a:pt x="146626" y="130333"/>
                    <a:pt x="147633" y="126139"/>
                  </a:cubicBezTo>
                  <a:cubicBezTo>
                    <a:pt x="150402" y="115037"/>
                    <a:pt x="150654" y="114543"/>
                    <a:pt x="165004" y="114296"/>
                  </a:cubicBezTo>
                  <a:cubicBezTo>
                    <a:pt x="166263" y="114296"/>
                    <a:pt x="169033" y="114050"/>
                    <a:pt x="169033" y="109362"/>
                  </a:cubicBezTo>
                  <a:cubicBezTo>
                    <a:pt x="169033" y="107635"/>
                    <a:pt x="167774" y="106648"/>
                    <a:pt x="165760" y="106648"/>
                  </a:cubicBezTo>
                  <a:cubicBezTo>
                    <a:pt x="159969" y="106648"/>
                    <a:pt x="145115" y="107388"/>
                    <a:pt x="139325" y="107388"/>
                  </a:cubicBezTo>
                  <a:cubicBezTo>
                    <a:pt x="131520" y="107388"/>
                    <a:pt x="111883" y="106648"/>
                    <a:pt x="104078" y="106648"/>
                  </a:cubicBezTo>
                  <a:cubicBezTo>
                    <a:pt x="101813" y="106648"/>
                    <a:pt x="98791" y="106648"/>
                    <a:pt x="98791" y="111582"/>
                  </a:cubicBezTo>
                  <a:cubicBezTo>
                    <a:pt x="98791" y="114296"/>
                    <a:pt x="100806" y="114296"/>
                    <a:pt x="106344" y="114296"/>
                  </a:cubicBezTo>
                  <a:cubicBezTo>
                    <a:pt x="106596" y="114296"/>
                    <a:pt x="113897" y="114296"/>
                    <a:pt x="119688" y="114790"/>
                  </a:cubicBezTo>
                  <a:cubicBezTo>
                    <a:pt x="126233" y="115530"/>
                    <a:pt x="127492" y="116270"/>
                    <a:pt x="127492" y="119478"/>
                  </a:cubicBezTo>
                  <a:cubicBezTo>
                    <a:pt x="127492" y="121698"/>
                    <a:pt x="124723" y="132801"/>
                    <a:pt x="122205" y="141930"/>
                  </a:cubicBezTo>
                  <a:cubicBezTo>
                    <a:pt x="115156" y="169069"/>
                    <a:pt x="82427" y="171783"/>
                    <a:pt x="73615" y="171783"/>
                  </a:cubicBezTo>
                  <a:cubicBezTo>
                    <a:pt x="49447" y="171783"/>
                    <a:pt x="23012" y="157720"/>
                    <a:pt x="23012" y="119971"/>
                  </a:cubicBezTo>
                  <a:cubicBezTo>
                    <a:pt x="23012" y="112323"/>
                    <a:pt x="25529" y="71613"/>
                    <a:pt x="51964" y="39539"/>
                  </a:cubicBezTo>
                  <a:cubicBezTo>
                    <a:pt x="65559" y="22761"/>
                    <a:pt x="89980" y="7711"/>
                    <a:pt x="114904" y="7711"/>
                  </a:cubicBezTo>
                  <a:cubicBezTo>
                    <a:pt x="140584" y="7711"/>
                    <a:pt x="155437" y="26709"/>
                    <a:pt x="155437" y="55329"/>
                  </a:cubicBezTo>
                  <a:cubicBezTo>
                    <a:pt x="155437" y="65198"/>
                    <a:pt x="154682" y="65445"/>
                    <a:pt x="154682" y="67912"/>
                  </a:cubicBezTo>
                  <a:cubicBezTo>
                    <a:pt x="154682" y="70379"/>
                    <a:pt x="157452" y="70379"/>
                    <a:pt x="158459" y="70379"/>
                  </a:cubicBezTo>
                  <a:cubicBezTo>
                    <a:pt x="161731" y="70379"/>
                    <a:pt x="161731" y="69886"/>
                    <a:pt x="162990" y="65445"/>
                  </a:cubicBezTo>
                  <a:lnTo>
                    <a:pt x="178851" y="2530"/>
                  </a:ln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AF0147-7EAF-4410-8517-F2B215CFC53C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326235" y="4068212"/>
              <a:ext cx="29455" cy="73770"/>
            </a:xfrm>
            <a:custGeom>
              <a:avLst/>
              <a:gdLst>
                <a:gd name="connsiteX0" fmla="*/ 29565 w 29455"/>
                <a:gd name="connsiteY0" fmla="*/ 25969 h 73770"/>
                <a:gd name="connsiteX1" fmla="*/ 13453 w 29455"/>
                <a:gd name="connsiteY1" fmla="*/ 63 h 73770"/>
                <a:gd name="connsiteX2" fmla="*/ 109 w 29455"/>
                <a:gd name="connsiteY2" fmla="*/ 13139 h 73770"/>
                <a:gd name="connsiteX3" fmla="*/ 13453 w 29455"/>
                <a:gd name="connsiteY3" fmla="*/ 26216 h 73770"/>
                <a:gd name="connsiteX4" fmla="*/ 22264 w 29455"/>
                <a:gd name="connsiteY4" fmla="*/ 23008 h 73770"/>
                <a:gd name="connsiteX5" fmla="*/ 23523 w 29455"/>
                <a:gd name="connsiteY5" fmla="*/ 22268 h 73770"/>
                <a:gd name="connsiteX6" fmla="*/ 24027 w 29455"/>
                <a:gd name="connsiteY6" fmla="*/ 25969 h 73770"/>
                <a:gd name="connsiteX7" fmla="*/ 6907 w 29455"/>
                <a:gd name="connsiteY7" fmla="*/ 67172 h 73770"/>
                <a:gd name="connsiteX8" fmla="*/ 4138 w 29455"/>
                <a:gd name="connsiteY8" fmla="*/ 71119 h 73770"/>
                <a:gd name="connsiteX9" fmla="*/ 6655 w 29455"/>
                <a:gd name="connsiteY9" fmla="*/ 73833 h 73770"/>
                <a:gd name="connsiteX10" fmla="*/ 29565 w 29455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55" h="73770">
                  <a:moveTo>
                    <a:pt x="29565" y="25969"/>
                  </a:moveTo>
                  <a:cubicBezTo>
                    <a:pt x="29565" y="9685"/>
                    <a:pt x="23271" y="63"/>
                    <a:pt x="13453" y="63"/>
                  </a:cubicBezTo>
                  <a:cubicBezTo>
                    <a:pt x="5145" y="63"/>
                    <a:pt x="109" y="6231"/>
                    <a:pt x="109" y="13139"/>
                  </a:cubicBezTo>
                  <a:cubicBezTo>
                    <a:pt x="109" y="19801"/>
                    <a:pt x="5145" y="26216"/>
                    <a:pt x="13453" y="26216"/>
                  </a:cubicBezTo>
                  <a:cubicBezTo>
                    <a:pt x="16474" y="26216"/>
                    <a:pt x="19747" y="25229"/>
                    <a:pt x="22264" y="23008"/>
                  </a:cubicBezTo>
                  <a:cubicBezTo>
                    <a:pt x="23020" y="22515"/>
                    <a:pt x="23271" y="22268"/>
                    <a:pt x="23523" y="22268"/>
                  </a:cubicBezTo>
                  <a:cubicBezTo>
                    <a:pt x="23775" y="22268"/>
                    <a:pt x="24027" y="22515"/>
                    <a:pt x="24027" y="25969"/>
                  </a:cubicBezTo>
                  <a:cubicBezTo>
                    <a:pt x="24027" y="44227"/>
                    <a:pt x="15215" y="59030"/>
                    <a:pt x="6907" y="67172"/>
                  </a:cubicBezTo>
                  <a:cubicBezTo>
                    <a:pt x="4138" y="69886"/>
                    <a:pt x="4138" y="70379"/>
                    <a:pt x="4138" y="71119"/>
                  </a:cubicBezTo>
                  <a:cubicBezTo>
                    <a:pt x="4138" y="72847"/>
                    <a:pt x="5396" y="73833"/>
                    <a:pt x="6655" y="73833"/>
                  </a:cubicBezTo>
                  <a:cubicBezTo>
                    <a:pt x="9425" y="73833"/>
                    <a:pt x="29565" y="54836"/>
                    <a:pt x="29565" y="25969"/>
                  </a:cubicBez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33BDD79-2DDA-4EA6-906B-C25C9F6925D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426798" y="3925852"/>
              <a:ext cx="179756" cy="173940"/>
            </a:xfrm>
            <a:custGeom>
              <a:avLst/>
              <a:gdLst>
                <a:gd name="connsiteX0" fmla="*/ 84202 w 179756"/>
                <a:gd name="connsiteY0" fmla="*/ 17087 h 173940"/>
                <a:gd name="connsiteX1" fmla="*/ 91251 w 179756"/>
                <a:gd name="connsiteY1" fmla="*/ 7958 h 173940"/>
                <a:gd name="connsiteX2" fmla="*/ 106608 w 179756"/>
                <a:gd name="connsiteY2" fmla="*/ 7711 h 173940"/>
                <a:gd name="connsiteX3" fmla="*/ 152429 w 179756"/>
                <a:gd name="connsiteY3" fmla="*/ 32137 h 173940"/>
                <a:gd name="connsiteX4" fmla="*/ 138582 w 179756"/>
                <a:gd name="connsiteY4" fmla="*/ 67172 h 173940"/>
                <a:gd name="connsiteX5" fmla="*/ 96034 w 179756"/>
                <a:gd name="connsiteY5" fmla="*/ 81482 h 173940"/>
                <a:gd name="connsiteX6" fmla="*/ 67837 w 179756"/>
                <a:gd name="connsiteY6" fmla="*/ 81482 h 173940"/>
                <a:gd name="connsiteX7" fmla="*/ 84202 w 179756"/>
                <a:gd name="connsiteY7" fmla="*/ 17087 h 173940"/>
                <a:gd name="connsiteX8" fmla="*/ 120455 w 179756"/>
                <a:gd name="connsiteY8" fmla="*/ 84689 h 173940"/>
                <a:gd name="connsiteX9" fmla="*/ 175842 w 179756"/>
                <a:gd name="connsiteY9" fmla="*/ 37071 h 173940"/>
                <a:gd name="connsiteX10" fmla="*/ 120203 w 179756"/>
                <a:gd name="connsiteY10" fmla="*/ 63 h 173940"/>
                <a:gd name="connsiteX11" fmla="*/ 48452 w 179756"/>
                <a:gd name="connsiteY11" fmla="*/ 63 h 173940"/>
                <a:gd name="connsiteX12" fmla="*/ 41151 w 179756"/>
                <a:gd name="connsiteY12" fmla="*/ 4997 h 173940"/>
                <a:gd name="connsiteX13" fmla="*/ 48200 w 179756"/>
                <a:gd name="connsiteY13" fmla="*/ 7711 h 173940"/>
                <a:gd name="connsiteX14" fmla="*/ 57767 w 179756"/>
                <a:gd name="connsiteY14" fmla="*/ 8205 h 173940"/>
                <a:gd name="connsiteX15" fmla="*/ 64564 w 179756"/>
                <a:gd name="connsiteY15" fmla="*/ 12152 h 173940"/>
                <a:gd name="connsiteX16" fmla="*/ 63557 w 179756"/>
                <a:gd name="connsiteY16" fmla="*/ 16840 h 173940"/>
                <a:gd name="connsiteX17" fmla="*/ 29822 w 179756"/>
                <a:gd name="connsiteY17" fmla="*/ 149331 h 173940"/>
                <a:gd name="connsiteX18" fmla="*/ 6911 w 179756"/>
                <a:gd name="connsiteY18" fmla="*/ 160927 h 173940"/>
                <a:gd name="connsiteX19" fmla="*/ 114 w 179756"/>
                <a:gd name="connsiteY19" fmla="*/ 165862 h 173940"/>
                <a:gd name="connsiteX20" fmla="*/ 3638 w 179756"/>
                <a:gd name="connsiteY20" fmla="*/ 168576 h 173940"/>
                <a:gd name="connsiteX21" fmla="*/ 35360 w 179756"/>
                <a:gd name="connsiteY21" fmla="*/ 167836 h 173940"/>
                <a:gd name="connsiteX22" fmla="*/ 67334 w 179756"/>
                <a:gd name="connsiteY22" fmla="*/ 168576 h 173940"/>
                <a:gd name="connsiteX23" fmla="*/ 72369 w 179756"/>
                <a:gd name="connsiteY23" fmla="*/ 163641 h 173940"/>
                <a:gd name="connsiteX24" fmla="*/ 65320 w 179756"/>
                <a:gd name="connsiteY24" fmla="*/ 160927 h 173940"/>
                <a:gd name="connsiteX25" fmla="*/ 48955 w 179756"/>
                <a:gd name="connsiteY25" fmla="*/ 156486 h 173940"/>
                <a:gd name="connsiteX26" fmla="*/ 49711 w 179756"/>
                <a:gd name="connsiteY26" fmla="*/ 152292 h 173940"/>
                <a:gd name="connsiteX27" fmla="*/ 66327 w 179756"/>
                <a:gd name="connsiteY27" fmla="*/ 86910 h 173940"/>
                <a:gd name="connsiteX28" fmla="*/ 96286 w 179756"/>
                <a:gd name="connsiteY28" fmla="*/ 86910 h 173940"/>
                <a:gd name="connsiteX29" fmla="*/ 123728 w 179756"/>
                <a:gd name="connsiteY29" fmla="*/ 109362 h 173940"/>
                <a:gd name="connsiteX30" fmla="*/ 120203 w 179756"/>
                <a:gd name="connsiteY30" fmla="*/ 126386 h 173940"/>
                <a:gd name="connsiteX31" fmla="*/ 116175 w 179756"/>
                <a:gd name="connsiteY31" fmla="*/ 147357 h 173940"/>
                <a:gd name="connsiteX32" fmla="*/ 149659 w 179756"/>
                <a:gd name="connsiteY32" fmla="*/ 174004 h 173940"/>
                <a:gd name="connsiteX33" fmla="*/ 179870 w 179756"/>
                <a:gd name="connsiteY33" fmla="*/ 145630 h 173940"/>
                <a:gd name="connsiteX34" fmla="*/ 176849 w 179756"/>
                <a:gd name="connsiteY34" fmla="*/ 142670 h 173940"/>
                <a:gd name="connsiteX35" fmla="*/ 173576 w 179756"/>
                <a:gd name="connsiteY35" fmla="*/ 146124 h 173940"/>
                <a:gd name="connsiteX36" fmla="*/ 150666 w 179756"/>
                <a:gd name="connsiteY36" fmla="*/ 168576 h 173940"/>
                <a:gd name="connsiteX37" fmla="*/ 140596 w 179756"/>
                <a:gd name="connsiteY37" fmla="*/ 153526 h 173940"/>
                <a:gd name="connsiteX38" fmla="*/ 143114 w 179756"/>
                <a:gd name="connsiteY38" fmla="*/ 125399 h 173940"/>
                <a:gd name="connsiteX39" fmla="*/ 144121 w 179756"/>
                <a:gd name="connsiteY39" fmla="*/ 113803 h 173940"/>
                <a:gd name="connsiteX40" fmla="*/ 120455 w 179756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756" h="173940">
                  <a:moveTo>
                    <a:pt x="84202" y="17087"/>
                  </a:moveTo>
                  <a:cubicBezTo>
                    <a:pt x="85712" y="11165"/>
                    <a:pt x="86468" y="8698"/>
                    <a:pt x="91251" y="7958"/>
                  </a:cubicBezTo>
                  <a:cubicBezTo>
                    <a:pt x="93517" y="7711"/>
                    <a:pt x="101573" y="7711"/>
                    <a:pt x="106608" y="7711"/>
                  </a:cubicBezTo>
                  <a:cubicBezTo>
                    <a:pt x="124483" y="7711"/>
                    <a:pt x="152429" y="7711"/>
                    <a:pt x="152429" y="32137"/>
                  </a:cubicBezTo>
                  <a:cubicBezTo>
                    <a:pt x="152429" y="40526"/>
                    <a:pt x="148400" y="57550"/>
                    <a:pt x="138582" y="67172"/>
                  </a:cubicBezTo>
                  <a:cubicBezTo>
                    <a:pt x="132036" y="73587"/>
                    <a:pt x="118693" y="81482"/>
                    <a:pt x="96034" y="81482"/>
                  </a:cubicBezTo>
                  <a:lnTo>
                    <a:pt x="67837" y="81482"/>
                  </a:lnTo>
                  <a:lnTo>
                    <a:pt x="84202" y="17087"/>
                  </a:lnTo>
                  <a:close/>
                  <a:moveTo>
                    <a:pt x="120455" y="84689"/>
                  </a:moveTo>
                  <a:cubicBezTo>
                    <a:pt x="145883" y="79261"/>
                    <a:pt x="175842" y="61991"/>
                    <a:pt x="175842" y="37071"/>
                  </a:cubicBezTo>
                  <a:cubicBezTo>
                    <a:pt x="175842" y="15853"/>
                    <a:pt x="153184" y="63"/>
                    <a:pt x="120203" y="63"/>
                  </a:cubicBezTo>
                  <a:lnTo>
                    <a:pt x="48452" y="63"/>
                  </a:lnTo>
                  <a:cubicBezTo>
                    <a:pt x="43417" y="63"/>
                    <a:pt x="41151" y="63"/>
                    <a:pt x="41151" y="4997"/>
                  </a:cubicBezTo>
                  <a:cubicBezTo>
                    <a:pt x="41151" y="7711"/>
                    <a:pt x="43417" y="7711"/>
                    <a:pt x="48200" y="7711"/>
                  </a:cubicBezTo>
                  <a:cubicBezTo>
                    <a:pt x="48704" y="7711"/>
                    <a:pt x="53487" y="7711"/>
                    <a:pt x="57767" y="8205"/>
                  </a:cubicBezTo>
                  <a:cubicBezTo>
                    <a:pt x="62299" y="8698"/>
                    <a:pt x="64564" y="8945"/>
                    <a:pt x="64564" y="12152"/>
                  </a:cubicBezTo>
                  <a:cubicBezTo>
                    <a:pt x="64564" y="13139"/>
                    <a:pt x="64313" y="13879"/>
                    <a:pt x="63557" y="16840"/>
                  </a:cubicBezTo>
                  <a:lnTo>
                    <a:pt x="29822" y="149331"/>
                  </a:lnTo>
                  <a:cubicBezTo>
                    <a:pt x="27304" y="158954"/>
                    <a:pt x="26800" y="160927"/>
                    <a:pt x="6911" y="160927"/>
                  </a:cubicBezTo>
                  <a:cubicBezTo>
                    <a:pt x="2380" y="160927"/>
                    <a:pt x="114" y="160927"/>
                    <a:pt x="114" y="165862"/>
                  </a:cubicBezTo>
                  <a:cubicBezTo>
                    <a:pt x="114" y="168576"/>
                    <a:pt x="3135" y="168576"/>
                    <a:pt x="3638" y="168576"/>
                  </a:cubicBezTo>
                  <a:cubicBezTo>
                    <a:pt x="10688" y="168576"/>
                    <a:pt x="28311" y="167836"/>
                    <a:pt x="35360" y="167836"/>
                  </a:cubicBezTo>
                  <a:cubicBezTo>
                    <a:pt x="42410" y="167836"/>
                    <a:pt x="60284" y="168576"/>
                    <a:pt x="67334" y="168576"/>
                  </a:cubicBezTo>
                  <a:cubicBezTo>
                    <a:pt x="69348" y="168576"/>
                    <a:pt x="72369" y="168576"/>
                    <a:pt x="72369" y="163641"/>
                  </a:cubicBezTo>
                  <a:cubicBezTo>
                    <a:pt x="72369" y="160927"/>
                    <a:pt x="70103" y="160927"/>
                    <a:pt x="65320" y="160927"/>
                  </a:cubicBezTo>
                  <a:cubicBezTo>
                    <a:pt x="56005" y="160927"/>
                    <a:pt x="48955" y="160927"/>
                    <a:pt x="48955" y="156486"/>
                  </a:cubicBezTo>
                  <a:cubicBezTo>
                    <a:pt x="48955" y="155006"/>
                    <a:pt x="49459" y="153772"/>
                    <a:pt x="49711" y="152292"/>
                  </a:cubicBezTo>
                  <a:lnTo>
                    <a:pt x="66327" y="86910"/>
                  </a:lnTo>
                  <a:lnTo>
                    <a:pt x="96286" y="86910"/>
                  </a:lnTo>
                  <a:cubicBezTo>
                    <a:pt x="119196" y="86910"/>
                    <a:pt x="123728" y="100726"/>
                    <a:pt x="123728" y="109362"/>
                  </a:cubicBezTo>
                  <a:cubicBezTo>
                    <a:pt x="123728" y="113063"/>
                    <a:pt x="121714" y="120711"/>
                    <a:pt x="120203" y="126386"/>
                  </a:cubicBezTo>
                  <a:cubicBezTo>
                    <a:pt x="118441" y="133294"/>
                    <a:pt x="116175" y="142423"/>
                    <a:pt x="116175" y="147357"/>
                  </a:cubicBezTo>
                  <a:cubicBezTo>
                    <a:pt x="116175" y="174004"/>
                    <a:pt x="146386" y="174004"/>
                    <a:pt x="149659" y="174004"/>
                  </a:cubicBezTo>
                  <a:cubicBezTo>
                    <a:pt x="171059" y="174004"/>
                    <a:pt x="179870" y="149085"/>
                    <a:pt x="179870" y="145630"/>
                  </a:cubicBezTo>
                  <a:cubicBezTo>
                    <a:pt x="179870" y="142670"/>
                    <a:pt x="177101" y="142670"/>
                    <a:pt x="176849" y="142670"/>
                  </a:cubicBezTo>
                  <a:cubicBezTo>
                    <a:pt x="174584" y="142670"/>
                    <a:pt x="174080" y="144397"/>
                    <a:pt x="173576" y="146124"/>
                  </a:cubicBezTo>
                  <a:cubicBezTo>
                    <a:pt x="167282" y="164381"/>
                    <a:pt x="156457" y="168576"/>
                    <a:pt x="150666" y="168576"/>
                  </a:cubicBezTo>
                  <a:cubicBezTo>
                    <a:pt x="142358" y="168576"/>
                    <a:pt x="140596" y="163148"/>
                    <a:pt x="140596" y="153526"/>
                  </a:cubicBezTo>
                  <a:cubicBezTo>
                    <a:pt x="140596" y="145877"/>
                    <a:pt x="142106" y="133294"/>
                    <a:pt x="143114" y="125399"/>
                  </a:cubicBezTo>
                  <a:cubicBezTo>
                    <a:pt x="143617" y="121945"/>
                    <a:pt x="144121" y="117257"/>
                    <a:pt x="144121" y="113803"/>
                  </a:cubicBezTo>
                  <a:cubicBezTo>
                    <a:pt x="144121" y="94805"/>
                    <a:pt x="127253" y="87157"/>
                    <a:pt x="120455" y="84689"/>
                  </a:cubicBez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8BFA1F6-CCB7-4611-9F90-2C52F195AFD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623426" y="3909321"/>
              <a:ext cx="56142" cy="246724"/>
            </a:xfrm>
            <a:custGeom>
              <a:avLst/>
              <a:gdLst>
                <a:gd name="connsiteX0" fmla="*/ 55005 w 56142"/>
                <a:gd name="connsiteY0" fmla="*/ 127619 h 246724"/>
                <a:gd name="connsiteX1" fmla="*/ 56264 w 56142"/>
                <a:gd name="connsiteY1" fmla="*/ 123425 h 246724"/>
                <a:gd name="connsiteX2" fmla="*/ 55005 w 56142"/>
                <a:gd name="connsiteY2" fmla="*/ 119231 h 246724"/>
                <a:gd name="connsiteX3" fmla="*/ 10947 w 56142"/>
                <a:gd name="connsiteY3" fmla="*/ 5737 h 246724"/>
                <a:gd name="connsiteX4" fmla="*/ 5157 w 56142"/>
                <a:gd name="connsiteY4" fmla="*/ 63 h 246724"/>
                <a:gd name="connsiteX5" fmla="*/ 121 w 56142"/>
                <a:gd name="connsiteY5" fmla="*/ 4997 h 246724"/>
                <a:gd name="connsiteX6" fmla="*/ 1380 w 56142"/>
                <a:gd name="connsiteY6" fmla="*/ 8945 h 246724"/>
                <a:gd name="connsiteX7" fmla="*/ 45942 w 56142"/>
                <a:gd name="connsiteY7" fmla="*/ 123425 h 246724"/>
                <a:gd name="connsiteX8" fmla="*/ 1380 w 56142"/>
                <a:gd name="connsiteY8" fmla="*/ 237412 h 246724"/>
                <a:gd name="connsiteX9" fmla="*/ 121 w 56142"/>
                <a:gd name="connsiteY9" fmla="*/ 241853 h 246724"/>
                <a:gd name="connsiteX10" fmla="*/ 5157 w 56142"/>
                <a:gd name="connsiteY10" fmla="*/ 246788 h 246724"/>
                <a:gd name="connsiteX11" fmla="*/ 10444 w 56142"/>
                <a:gd name="connsiteY11" fmla="*/ 241853 h 246724"/>
                <a:gd name="connsiteX12" fmla="*/ 55005 w 56142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42" h="246724">
                  <a:moveTo>
                    <a:pt x="55005" y="127619"/>
                  </a:moveTo>
                  <a:cubicBezTo>
                    <a:pt x="56264" y="124659"/>
                    <a:pt x="56264" y="124165"/>
                    <a:pt x="56264" y="123425"/>
                  </a:cubicBezTo>
                  <a:cubicBezTo>
                    <a:pt x="56264" y="122685"/>
                    <a:pt x="56264" y="122192"/>
                    <a:pt x="55005" y="119231"/>
                  </a:cubicBezTo>
                  <a:lnTo>
                    <a:pt x="10947" y="5737"/>
                  </a:lnTo>
                  <a:cubicBezTo>
                    <a:pt x="9437" y="1543"/>
                    <a:pt x="7926" y="63"/>
                    <a:pt x="5157" y="63"/>
                  </a:cubicBezTo>
                  <a:cubicBezTo>
                    <a:pt x="2387" y="63"/>
                    <a:pt x="121" y="2283"/>
                    <a:pt x="121" y="4997"/>
                  </a:cubicBezTo>
                  <a:cubicBezTo>
                    <a:pt x="121" y="5737"/>
                    <a:pt x="121" y="6231"/>
                    <a:pt x="1380" y="8945"/>
                  </a:cubicBezTo>
                  <a:lnTo>
                    <a:pt x="45942" y="123425"/>
                  </a:lnTo>
                  <a:lnTo>
                    <a:pt x="1380" y="237412"/>
                  </a:lnTo>
                  <a:cubicBezTo>
                    <a:pt x="121" y="240126"/>
                    <a:pt x="121" y="240619"/>
                    <a:pt x="121" y="241853"/>
                  </a:cubicBezTo>
                  <a:cubicBezTo>
                    <a:pt x="121" y="244567"/>
                    <a:pt x="2387" y="246788"/>
                    <a:pt x="5157" y="246788"/>
                  </a:cubicBezTo>
                  <a:cubicBezTo>
                    <a:pt x="8430" y="246788"/>
                    <a:pt x="9437" y="244320"/>
                    <a:pt x="10444" y="241853"/>
                  </a:cubicBezTo>
                  <a:lnTo>
                    <a:pt x="55005" y="127619"/>
                  </a:lnTo>
                  <a:close/>
                </a:path>
              </a:pathLst>
            </a:custGeom>
            <a:solidFill>
              <a:srgbClr val="000000"/>
            </a:solidFill>
            <a:ln w="25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1834A099-0E9C-4C8E-A355-9569FCA60CE0}"/>
              </a:ext>
            </a:extLst>
          </p:cNvPr>
          <p:cNvSpPr txBox="1"/>
          <p:nvPr/>
        </p:nvSpPr>
        <p:spPr>
          <a:xfrm>
            <a:off x="476518" y="4036879"/>
            <a:ext cx="304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Denote this procedure by:</a:t>
            </a:r>
            <a:endParaRPr lang="en-HK" sz="2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0256D29-D6FC-45CD-9978-3D36BD27720E}"/>
              </a:ext>
            </a:extLst>
          </p:cNvPr>
          <p:cNvSpPr txBox="1"/>
          <p:nvPr/>
        </p:nvSpPr>
        <p:spPr>
          <a:xfrm>
            <a:off x="80364" y="5434551"/>
            <a:ext cx="436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2. a verification algorithm:</a:t>
            </a:r>
            <a:endParaRPr lang="en-HK" sz="2000" b="1" dirty="0">
              <a:solidFill>
                <a:schemeClr val="accent1"/>
              </a:solidFill>
            </a:endParaRPr>
          </a:p>
        </p:txBody>
      </p:sp>
      <p:grpSp>
        <p:nvGrpSpPr>
          <p:cNvPr id="241" name="Group 240" descr="\documentclass{article}&#10;\input{Macros.tex}&#10;\begin{document}&#10;&#10;$\msf{Veri}(\tau, s) = d \in \Set{\msf{acc}, \msf{rej}}$&#10;\end{document}" title="IguanaTex Shape Display">
            <a:extLst>
              <a:ext uri="{FF2B5EF4-FFF2-40B4-BE49-F238E27FC236}">
                <a16:creationId xmlns:a16="http://schemas.microsoft.com/office/drawing/2014/main" id="{8E152512-8389-4903-99E8-82E2B450D9B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99317" y="5981700"/>
            <a:ext cx="2690188" cy="246724"/>
            <a:chOff x="3824396" y="7349064"/>
            <a:chExt cx="2690188" cy="246724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77A0D06F-AA19-43B7-9627-70D5D7EA8FC7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824396" y="7362881"/>
              <a:ext cx="160325" cy="171226"/>
            </a:xfrm>
            <a:custGeom>
              <a:avLst/>
              <a:gdLst>
                <a:gd name="connsiteX0" fmla="*/ 160402 w 160325"/>
                <a:gd name="connsiteY0" fmla="*/ 63 h 171226"/>
                <a:gd name="connsiteX1" fmla="*/ 140801 w 160325"/>
                <a:gd name="connsiteY1" fmla="*/ 63 h 171226"/>
                <a:gd name="connsiteX2" fmla="*/ 107379 w 160325"/>
                <a:gd name="connsiteY2" fmla="*/ 84443 h 171226"/>
                <a:gd name="connsiteX3" fmla="*/ 82250 w 160325"/>
                <a:gd name="connsiteY3" fmla="*/ 153526 h 171226"/>
                <a:gd name="connsiteX4" fmla="*/ 81999 w 160325"/>
                <a:gd name="connsiteY4" fmla="*/ 153526 h 171226"/>
                <a:gd name="connsiteX5" fmla="*/ 66921 w 160325"/>
                <a:gd name="connsiteY5" fmla="*/ 110595 h 171226"/>
                <a:gd name="connsiteX6" fmla="*/ 23447 w 160325"/>
                <a:gd name="connsiteY6" fmla="*/ 63 h 171226"/>
                <a:gd name="connsiteX7" fmla="*/ 77 w 160325"/>
                <a:gd name="connsiteY7" fmla="*/ 63 h 171226"/>
                <a:gd name="connsiteX8" fmla="*/ 68680 w 160325"/>
                <a:gd name="connsiteY8" fmla="*/ 171290 h 171226"/>
                <a:gd name="connsiteX9" fmla="*/ 91799 w 160325"/>
                <a:gd name="connsiteY9" fmla="*/ 171290 h 171226"/>
                <a:gd name="connsiteX10" fmla="*/ 160402 w 160325"/>
                <a:gd name="connsiteY10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325" h="171226">
                  <a:moveTo>
                    <a:pt x="160402" y="63"/>
                  </a:moveTo>
                  <a:lnTo>
                    <a:pt x="140801" y="63"/>
                  </a:lnTo>
                  <a:lnTo>
                    <a:pt x="107379" y="84443"/>
                  </a:lnTo>
                  <a:cubicBezTo>
                    <a:pt x="103358" y="94558"/>
                    <a:pt x="84511" y="142176"/>
                    <a:pt x="82250" y="153526"/>
                  </a:cubicBezTo>
                  <a:lnTo>
                    <a:pt x="81999" y="153526"/>
                  </a:lnTo>
                  <a:cubicBezTo>
                    <a:pt x="79988" y="143657"/>
                    <a:pt x="69183" y="116517"/>
                    <a:pt x="66921" y="110595"/>
                  </a:cubicBezTo>
                  <a:lnTo>
                    <a:pt x="23447" y="63"/>
                  </a:lnTo>
                  <a:lnTo>
                    <a:pt x="77" y="63"/>
                  </a:lnTo>
                  <a:lnTo>
                    <a:pt x="68680" y="171290"/>
                  </a:lnTo>
                  <a:lnTo>
                    <a:pt x="91799" y="171290"/>
                  </a:lnTo>
                  <a:lnTo>
                    <a:pt x="160402" y="63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A07EE5E-5C63-40A1-9B9C-973BFF241C4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990223" y="7420368"/>
              <a:ext cx="95240" cy="116454"/>
            </a:xfrm>
            <a:custGeom>
              <a:avLst/>
              <a:gdLst>
                <a:gd name="connsiteX0" fmla="*/ 95323 w 95240"/>
                <a:gd name="connsiteY0" fmla="*/ 59770 h 116454"/>
                <a:gd name="connsiteX1" fmla="*/ 85272 w 95240"/>
                <a:gd name="connsiteY1" fmla="*/ 18074 h 116454"/>
                <a:gd name="connsiteX2" fmla="*/ 50593 w 95240"/>
                <a:gd name="connsiteY2" fmla="*/ 63 h 116454"/>
                <a:gd name="connsiteX3" fmla="*/ 83 w 95240"/>
                <a:gd name="connsiteY3" fmla="*/ 58043 h 116454"/>
                <a:gd name="connsiteX4" fmla="*/ 54363 w 95240"/>
                <a:gd name="connsiteY4" fmla="*/ 116517 h 116454"/>
                <a:gd name="connsiteX5" fmla="*/ 94318 w 95240"/>
                <a:gd name="connsiteY5" fmla="*/ 103687 h 116454"/>
                <a:gd name="connsiteX6" fmla="*/ 92811 w 95240"/>
                <a:gd name="connsiteY6" fmla="*/ 87650 h 116454"/>
                <a:gd name="connsiteX7" fmla="*/ 54614 w 95240"/>
                <a:gd name="connsiteY7" fmla="*/ 101467 h 116454"/>
                <a:gd name="connsiteX8" fmla="*/ 17674 w 95240"/>
                <a:gd name="connsiteY8" fmla="*/ 59770 h 116454"/>
                <a:gd name="connsiteX9" fmla="*/ 95323 w 95240"/>
                <a:gd name="connsiteY9" fmla="*/ 59770 h 116454"/>
                <a:gd name="connsiteX10" fmla="*/ 18930 w 95240"/>
                <a:gd name="connsiteY10" fmla="*/ 46200 h 116454"/>
                <a:gd name="connsiteX11" fmla="*/ 50593 w 95240"/>
                <a:gd name="connsiteY11" fmla="*/ 15113 h 116454"/>
                <a:gd name="connsiteX12" fmla="*/ 81000 w 95240"/>
                <a:gd name="connsiteY12" fmla="*/ 46200 h 116454"/>
                <a:gd name="connsiteX13" fmla="*/ 18930 w 95240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40" h="116454">
                  <a:moveTo>
                    <a:pt x="95323" y="59770"/>
                  </a:moveTo>
                  <a:cubicBezTo>
                    <a:pt x="95323" y="51382"/>
                    <a:pt x="95072" y="32877"/>
                    <a:pt x="85272" y="18074"/>
                  </a:cubicBezTo>
                  <a:cubicBezTo>
                    <a:pt x="74969" y="2777"/>
                    <a:pt x="59640" y="63"/>
                    <a:pt x="50593" y="63"/>
                  </a:cubicBezTo>
                  <a:cubicBezTo>
                    <a:pt x="22700" y="63"/>
                    <a:pt x="83" y="26216"/>
                    <a:pt x="83" y="58043"/>
                  </a:cubicBezTo>
                  <a:cubicBezTo>
                    <a:pt x="83" y="90611"/>
                    <a:pt x="24207" y="116517"/>
                    <a:pt x="54363" y="116517"/>
                  </a:cubicBezTo>
                  <a:cubicBezTo>
                    <a:pt x="70194" y="116517"/>
                    <a:pt x="84518" y="110595"/>
                    <a:pt x="94318" y="103687"/>
                  </a:cubicBezTo>
                  <a:lnTo>
                    <a:pt x="92811" y="87650"/>
                  </a:lnTo>
                  <a:cubicBezTo>
                    <a:pt x="76979" y="100480"/>
                    <a:pt x="60394" y="101467"/>
                    <a:pt x="54614" y="101467"/>
                  </a:cubicBezTo>
                  <a:cubicBezTo>
                    <a:pt x="34510" y="101467"/>
                    <a:pt x="18428" y="83949"/>
                    <a:pt x="17674" y="59770"/>
                  </a:cubicBezTo>
                  <a:lnTo>
                    <a:pt x="95323" y="59770"/>
                  </a:lnTo>
                  <a:close/>
                  <a:moveTo>
                    <a:pt x="18930" y="46200"/>
                  </a:moveTo>
                  <a:cubicBezTo>
                    <a:pt x="22951" y="27449"/>
                    <a:pt x="36269" y="15113"/>
                    <a:pt x="50593" y="15113"/>
                  </a:cubicBezTo>
                  <a:cubicBezTo>
                    <a:pt x="63660" y="15113"/>
                    <a:pt x="77733" y="23502"/>
                    <a:pt x="81000" y="46200"/>
                  </a:cubicBezTo>
                  <a:lnTo>
                    <a:pt x="18930" y="46200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3ABD704F-EAB4-4583-9DAF-C0A704826A53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113720" y="7421848"/>
              <a:ext cx="61566" cy="112259"/>
            </a:xfrm>
            <a:custGeom>
              <a:avLst/>
              <a:gdLst>
                <a:gd name="connsiteX0" fmla="*/ 18935 w 61566"/>
                <a:gd name="connsiteY0" fmla="*/ 59523 h 112259"/>
                <a:gd name="connsiteX1" fmla="*/ 61655 w 61566"/>
                <a:gd name="connsiteY1" fmla="*/ 16593 h 112259"/>
                <a:gd name="connsiteX2" fmla="*/ 61655 w 61566"/>
                <a:gd name="connsiteY2" fmla="*/ 63 h 112259"/>
                <a:gd name="connsiteX3" fmla="*/ 17678 w 61566"/>
                <a:gd name="connsiteY3" fmla="*/ 23748 h 112259"/>
                <a:gd name="connsiteX4" fmla="*/ 17678 w 61566"/>
                <a:gd name="connsiteY4" fmla="*/ 1296 h 112259"/>
                <a:gd name="connsiteX5" fmla="*/ 88 w 61566"/>
                <a:gd name="connsiteY5" fmla="*/ 1296 h 112259"/>
                <a:gd name="connsiteX6" fmla="*/ 88 w 61566"/>
                <a:gd name="connsiteY6" fmla="*/ 112323 h 112259"/>
                <a:gd name="connsiteX7" fmla="*/ 18935 w 61566"/>
                <a:gd name="connsiteY7" fmla="*/ 112323 h 112259"/>
                <a:gd name="connsiteX8" fmla="*/ 18935 w 61566"/>
                <a:gd name="connsiteY8" fmla="*/ 59523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66" h="112259">
                  <a:moveTo>
                    <a:pt x="18935" y="59523"/>
                  </a:moveTo>
                  <a:cubicBezTo>
                    <a:pt x="18935" y="34851"/>
                    <a:pt x="37028" y="17087"/>
                    <a:pt x="61655" y="16593"/>
                  </a:cubicBezTo>
                  <a:lnTo>
                    <a:pt x="61655" y="63"/>
                  </a:lnTo>
                  <a:cubicBezTo>
                    <a:pt x="39289" y="309"/>
                    <a:pt x="25468" y="12399"/>
                    <a:pt x="17678" y="23748"/>
                  </a:cubicBezTo>
                  <a:lnTo>
                    <a:pt x="17678" y="1296"/>
                  </a:lnTo>
                  <a:lnTo>
                    <a:pt x="88" y="1296"/>
                  </a:lnTo>
                  <a:lnTo>
                    <a:pt x="88" y="112323"/>
                  </a:lnTo>
                  <a:lnTo>
                    <a:pt x="18935" y="112323"/>
                  </a:lnTo>
                  <a:lnTo>
                    <a:pt x="18935" y="59523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6CE59F7-5E83-409D-8ACA-71E35A3817D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197569" y="7366335"/>
              <a:ext cx="22365" cy="167772"/>
            </a:xfrm>
            <a:custGeom>
              <a:avLst/>
              <a:gdLst>
                <a:gd name="connsiteX0" fmla="*/ 22456 w 22365"/>
                <a:gd name="connsiteY0" fmla="*/ 63 h 167772"/>
                <a:gd name="connsiteX1" fmla="*/ 91 w 22365"/>
                <a:gd name="connsiteY1" fmla="*/ 63 h 167772"/>
                <a:gd name="connsiteX2" fmla="*/ 91 w 22365"/>
                <a:gd name="connsiteY2" fmla="*/ 22021 h 167772"/>
                <a:gd name="connsiteX3" fmla="*/ 22456 w 22365"/>
                <a:gd name="connsiteY3" fmla="*/ 22021 h 167772"/>
                <a:gd name="connsiteX4" fmla="*/ 22456 w 22365"/>
                <a:gd name="connsiteY4" fmla="*/ 63 h 167772"/>
                <a:gd name="connsiteX5" fmla="*/ 20697 w 22365"/>
                <a:gd name="connsiteY5" fmla="*/ 58290 h 167772"/>
                <a:gd name="connsiteX6" fmla="*/ 1850 w 22365"/>
                <a:gd name="connsiteY6" fmla="*/ 58290 h 167772"/>
                <a:gd name="connsiteX7" fmla="*/ 1850 w 22365"/>
                <a:gd name="connsiteY7" fmla="*/ 167836 h 167772"/>
                <a:gd name="connsiteX8" fmla="*/ 20697 w 22365"/>
                <a:gd name="connsiteY8" fmla="*/ 167836 h 167772"/>
                <a:gd name="connsiteX9" fmla="*/ 20697 w 22365"/>
                <a:gd name="connsiteY9" fmla="*/ 58290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65" h="167772">
                  <a:moveTo>
                    <a:pt x="22456" y="63"/>
                  </a:moveTo>
                  <a:lnTo>
                    <a:pt x="91" y="63"/>
                  </a:lnTo>
                  <a:lnTo>
                    <a:pt x="91" y="22021"/>
                  </a:lnTo>
                  <a:lnTo>
                    <a:pt x="22456" y="22021"/>
                  </a:lnTo>
                  <a:lnTo>
                    <a:pt x="22456" y="63"/>
                  </a:lnTo>
                  <a:close/>
                  <a:moveTo>
                    <a:pt x="20697" y="58290"/>
                  </a:moveTo>
                  <a:lnTo>
                    <a:pt x="1850" y="58290"/>
                  </a:lnTo>
                  <a:lnTo>
                    <a:pt x="1850" y="167836"/>
                  </a:lnTo>
                  <a:lnTo>
                    <a:pt x="20697" y="167836"/>
                  </a:lnTo>
                  <a:lnTo>
                    <a:pt x="20697" y="58290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6108937-9B2B-438A-888A-F677348A815F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263882" y="7349064"/>
              <a:ext cx="58300" cy="246724"/>
            </a:xfrm>
            <a:custGeom>
              <a:avLst/>
              <a:gdLst>
                <a:gd name="connsiteX0" fmla="*/ 58393 w 58300"/>
                <a:gd name="connsiteY0" fmla="*/ 244320 h 246724"/>
                <a:gd name="connsiteX1" fmla="*/ 54121 w 58300"/>
                <a:gd name="connsiteY1" fmla="*/ 238892 h 246724"/>
                <a:gd name="connsiteX2" fmla="*/ 14668 w 58300"/>
                <a:gd name="connsiteY2" fmla="*/ 123425 h 246724"/>
                <a:gd name="connsiteX3" fmla="*/ 55127 w 58300"/>
                <a:gd name="connsiteY3" fmla="*/ 6724 h 246724"/>
                <a:gd name="connsiteX4" fmla="*/ 58393 w 58300"/>
                <a:gd name="connsiteY4" fmla="*/ 2530 h 246724"/>
                <a:gd name="connsiteX5" fmla="*/ 55881 w 58300"/>
                <a:gd name="connsiteY5" fmla="*/ 63 h 246724"/>
                <a:gd name="connsiteX6" fmla="*/ 15925 w 58300"/>
                <a:gd name="connsiteY6" fmla="*/ 48174 h 246724"/>
                <a:gd name="connsiteX7" fmla="*/ 93 w 58300"/>
                <a:gd name="connsiteY7" fmla="*/ 123425 h 246724"/>
                <a:gd name="connsiteX8" fmla="*/ 16679 w 58300"/>
                <a:gd name="connsiteY8" fmla="*/ 200403 h 246724"/>
                <a:gd name="connsiteX9" fmla="*/ 55881 w 58300"/>
                <a:gd name="connsiteY9" fmla="*/ 246788 h 246724"/>
                <a:gd name="connsiteX10" fmla="*/ 58393 w 58300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00" h="246724">
                  <a:moveTo>
                    <a:pt x="58393" y="244320"/>
                  </a:moveTo>
                  <a:cubicBezTo>
                    <a:pt x="58393" y="243580"/>
                    <a:pt x="58393" y="243087"/>
                    <a:pt x="54121" y="238892"/>
                  </a:cubicBezTo>
                  <a:cubicBezTo>
                    <a:pt x="22710" y="207805"/>
                    <a:pt x="14668" y="161174"/>
                    <a:pt x="14668" y="123425"/>
                  </a:cubicBezTo>
                  <a:cubicBezTo>
                    <a:pt x="14668" y="80495"/>
                    <a:pt x="24218" y="37565"/>
                    <a:pt x="55127" y="6724"/>
                  </a:cubicBezTo>
                  <a:cubicBezTo>
                    <a:pt x="58393" y="3764"/>
                    <a:pt x="58393" y="3270"/>
                    <a:pt x="58393" y="2530"/>
                  </a:cubicBezTo>
                  <a:cubicBezTo>
                    <a:pt x="58393" y="803"/>
                    <a:pt x="57388" y="63"/>
                    <a:pt x="55881" y="63"/>
                  </a:cubicBezTo>
                  <a:cubicBezTo>
                    <a:pt x="53368" y="63"/>
                    <a:pt x="30751" y="16840"/>
                    <a:pt x="15925" y="48174"/>
                  </a:cubicBezTo>
                  <a:cubicBezTo>
                    <a:pt x="3109" y="75314"/>
                    <a:pt x="93" y="102700"/>
                    <a:pt x="93" y="123425"/>
                  </a:cubicBezTo>
                  <a:cubicBezTo>
                    <a:pt x="93" y="142670"/>
                    <a:pt x="2858" y="172523"/>
                    <a:pt x="16679" y="200403"/>
                  </a:cubicBezTo>
                  <a:cubicBezTo>
                    <a:pt x="31756" y="230750"/>
                    <a:pt x="53368" y="246788"/>
                    <a:pt x="55881" y="246788"/>
                  </a:cubicBezTo>
                  <a:cubicBezTo>
                    <a:pt x="57388" y="246788"/>
                    <a:pt x="58393" y="246047"/>
                    <a:pt x="58393" y="244320"/>
                  </a:cubicBez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B942906A-2127-44E0-8321-A09AE74A6ABE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343515" y="7427769"/>
              <a:ext cx="121626" cy="109299"/>
            </a:xfrm>
            <a:custGeom>
              <a:avLst/>
              <a:gdLst>
                <a:gd name="connsiteX0" fmla="*/ 67193 w 121626"/>
                <a:gd name="connsiteY0" fmla="*/ 14373 h 109299"/>
                <a:gd name="connsiteX1" fmla="*/ 109410 w 121626"/>
                <a:gd name="connsiteY1" fmla="*/ 14373 h 109299"/>
                <a:gd name="connsiteX2" fmla="*/ 121723 w 121626"/>
                <a:gd name="connsiteY2" fmla="*/ 5984 h 109299"/>
                <a:gd name="connsiteX3" fmla="*/ 111672 w 121626"/>
                <a:gd name="connsiteY3" fmla="*/ 63 h 109299"/>
                <a:gd name="connsiteX4" fmla="*/ 41309 w 121626"/>
                <a:gd name="connsiteY4" fmla="*/ 63 h 109299"/>
                <a:gd name="connsiteX5" fmla="*/ 15426 w 121626"/>
                <a:gd name="connsiteY5" fmla="*/ 11659 h 109299"/>
                <a:gd name="connsiteX6" fmla="*/ 97 w 121626"/>
                <a:gd name="connsiteY6" fmla="*/ 33864 h 109299"/>
                <a:gd name="connsiteX7" fmla="*/ 3113 w 121626"/>
                <a:gd name="connsiteY7" fmla="*/ 36331 h 109299"/>
                <a:gd name="connsiteX8" fmla="*/ 7133 w 121626"/>
                <a:gd name="connsiteY8" fmla="*/ 33371 h 109299"/>
                <a:gd name="connsiteX9" fmla="*/ 39048 w 121626"/>
                <a:gd name="connsiteY9" fmla="*/ 14373 h 109299"/>
                <a:gd name="connsiteX10" fmla="*/ 59905 w 121626"/>
                <a:gd name="connsiteY10" fmla="*/ 14373 h 109299"/>
                <a:gd name="connsiteX11" fmla="*/ 35278 w 121626"/>
                <a:gd name="connsiteY11" fmla="*/ 93571 h 109299"/>
                <a:gd name="connsiteX12" fmla="*/ 32765 w 121626"/>
                <a:gd name="connsiteY12" fmla="*/ 102700 h 109299"/>
                <a:gd name="connsiteX13" fmla="*/ 40053 w 121626"/>
                <a:gd name="connsiteY13" fmla="*/ 109362 h 109299"/>
                <a:gd name="connsiteX14" fmla="*/ 50356 w 121626"/>
                <a:gd name="connsiteY14" fmla="*/ 98753 h 109299"/>
                <a:gd name="connsiteX15" fmla="*/ 67193 w 121626"/>
                <a:gd name="connsiteY15" fmla="*/ 14373 h 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626" h="109299">
                  <a:moveTo>
                    <a:pt x="67193" y="14373"/>
                  </a:moveTo>
                  <a:lnTo>
                    <a:pt x="109410" y="14373"/>
                  </a:lnTo>
                  <a:cubicBezTo>
                    <a:pt x="112677" y="14373"/>
                    <a:pt x="121723" y="14373"/>
                    <a:pt x="121723" y="5984"/>
                  </a:cubicBezTo>
                  <a:cubicBezTo>
                    <a:pt x="121723" y="63"/>
                    <a:pt x="116446" y="63"/>
                    <a:pt x="111672" y="63"/>
                  </a:cubicBezTo>
                  <a:lnTo>
                    <a:pt x="41309" y="63"/>
                  </a:lnTo>
                  <a:cubicBezTo>
                    <a:pt x="36283" y="63"/>
                    <a:pt x="26483" y="63"/>
                    <a:pt x="15426" y="11659"/>
                  </a:cubicBezTo>
                  <a:cubicBezTo>
                    <a:pt x="7133" y="20541"/>
                    <a:pt x="97" y="32384"/>
                    <a:pt x="97" y="33864"/>
                  </a:cubicBezTo>
                  <a:cubicBezTo>
                    <a:pt x="97" y="34111"/>
                    <a:pt x="97" y="36331"/>
                    <a:pt x="3113" y="36331"/>
                  </a:cubicBezTo>
                  <a:cubicBezTo>
                    <a:pt x="5123" y="36331"/>
                    <a:pt x="5626" y="35344"/>
                    <a:pt x="7133" y="33371"/>
                  </a:cubicBezTo>
                  <a:cubicBezTo>
                    <a:pt x="19447" y="14373"/>
                    <a:pt x="33771" y="14373"/>
                    <a:pt x="39048" y="14373"/>
                  </a:cubicBezTo>
                  <a:lnTo>
                    <a:pt x="59905" y="14373"/>
                  </a:lnTo>
                  <a:lnTo>
                    <a:pt x="35278" y="93571"/>
                  </a:lnTo>
                  <a:cubicBezTo>
                    <a:pt x="34273" y="96532"/>
                    <a:pt x="32765" y="101713"/>
                    <a:pt x="32765" y="102700"/>
                  </a:cubicBezTo>
                  <a:cubicBezTo>
                    <a:pt x="32765" y="105414"/>
                    <a:pt x="34524" y="109362"/>
                    <a:pt x="40053" y="109362"/>
                  </a:cubicBezTo>
                  <a:cubicBezTo>
                    <a:pt x="48346" y="109362"/>
                    <a:pt x="49602" y="102454"/>
                    <a:pt x="50356" y="98753"/>
                  </a:cubicBezTo>
                  <a:lnTo>
                    <a:pt x="67193" y="14373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7B817F95-645A-4753-AB13-67B9434DA96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482679" y="7507955"/>
              <a:ext cx="29401" cy="73770"/>
            </a:xfrm>
            <a:custGeom>
              <a:avLst/>
              <a:gdLst>
                <a:gd name="connsiteX0" fmla="*/ 29503 w 29401"/>
                <a:gd name="connsiteY0" fmla="*/ 25969 h 73770"/>
                <a:gd name="connsiteX1" fmla="*/ 13421 w 29401"/>
                <a:gd name="connsiteY1" fmla="*/ 63 h 73770"/>
                <a:gd name="connsiteX2" fmla="*/ 102 w 29401"/>
                <a:gd name="connsiteY2" fmla="*/ 13139 h 73770"/>
                <a:gd name="connsiteX3" fmla="*/ 13421 w 29401"/>
                <a:gd name="connsiteY3" fmla="*/ 26216 h 73770"/>
                <a:gd name="connsiteX4" fmla="*/ 22216 w 29401"/>
                <a:gd name="connsiteY4" fmla="*/ 23008 h 73770"/>
                <a:gd name="connsiteX5" fmla="*/ 23472 w 29401"/>
                <a:gd name="connsiteY5" fmla="*/ 22268 h 73770"/>
                <a:gd name="connsiteX6" fmla="*/ 23975 w 29401"/>
                <a:gd name="connsiteY6" fmla="*/ 25969 h 73770"/>
                <a:gd name="connsiteX7" fmla="*/ 6887 w 29401"/>
                <a:gd name="connsiteY7" fmla="*/ 67172 h 73770"/>
                <a:gd name="connsiteX8" fmla="*/ 4123 w 29401"/>
                <a:gd name="connsiteY8" fmla="*/ 71119 h 73770"/>
                <a:gd name="connsiteX9" fmla="*/ 6636 w 29401"/>
                <a:gd name="connsiteY9" fmla="*/ 73833 h 73770"/>
                <a:gd name="connsiteX10" fmla="*/ 29503 w 29401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01" h="73770">
                  <a:moveTo>
                    <a:pt x="29503" y="25969"/>
                  </a:moveTo>
                  <a:cubicBezTo>
                    <a:pt x="29503" y="9685"/>
                    <a:pt x="23221" y="63"/>
                    <a:pt x="13421" y="63"/>
                  </a:cubicBezTo>
                  <a:cubicBezTo>
                    <a:pt x="5128" y="63"/>
                    <a:pt x="102" y="6231"/>
                    <a:pt x="102" y="13139"/>
                  </a:cubicBezTo>
                  <a:cubicBezTo>
                    <a:pt x="102" y="19801"/>
                    <a:pt x="5128" y="26216"/>
                    <a:pt x="13421" y="26216"/>
                  </a:cubicBezTo>
                  <a:cubicBezTo>
                    <a:pt x="16436" y="26216"/>
                    <a:pt x="19703" y="25229"/>
                    <a:pt x="22216" y="23008"/>
                  </a:cubicBezTo>
                  <a:cubicBezTo>
                    <a:pt x="22970" y="22515"/>
                    <a:pt x="23221" y="22268"/>
                    <a:pt x="23472" y="22268"/>
                  </a:cubicBezTo>
                  <a:cubicBezTo>
                    <a:pt x="23724" y="22268"/>
                    <a:pt x="23975" y="22515"/>
                    <a:pt x="23975" y="25969"/>
                  </a:cubicBezTo>
                  <a:cubicBezTo>
                    <a:pt x="23975" y="44227"/>
                    <a:pt x="15180" y="59030"/>
                    <a:pt x="6887" y="67172"/>
                  </a:cubicBezTo>
                  <a:cubicBezTo>
                    <a:pt x="4123" y="69886"/>
                    <a:pt x="4123" y="70379"/>
                    <a:pt x="4123" y="71119"/>
                  </a:cubicBezTo>
                  <a:cubicBezTo>
                    <a:pt x="4123" y="72847"/>
                    <a:pt x="5379" y="73833"/>
                    <a:pt x="6636" y="73833"/>
                  </a:cubicBezTo>
                  <a:cubicBezTo>
                    <a:pt x="9400" y="73833"/>
                    <a:pt x="29503" y="54836"/>
                    <a:pt x="29503" y="25969"/>
                  </a:cubicBez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32D0C30-C2A3-4320-9338-565DC265CB1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4585821" y="7425055"/>
              <a:ext cx="92476" cy="111766"/>
            </a:xfrm>
            <a:custGeom>
              <a:avLst/>
              <a:gdLst>
                <a:gd name="connsiteX0" fmla="*/ 85295 w 92476"/>
                <a:gd name="connsiteY0" fmla="*/ 16840 h 111766"/>
                <a:gd name="connsiteX1" fmla="*/ 73233 w 92476"/>
                <a:gd name="connsiteY1" fmla="*/ 27943 h 111766"/>
                <a:gd name="connsiteX2" fmla="*/ 81023 w 92476"/>
                <a:gd name="connsiteY2" fmla="*/ 35098 h 111766"/>
                <a:gd name="connsiteX3" fmla="*/ 92583 w 92476"/>
                <a:gd name="connsiteY3" fmla="*/ 21281 h 111766"/>
                <a:gd name="connsiteX4" fmla="*/ 62679 w 92476"/>
                <a:gd name="connsiteY4" fmla="*/ 63 h 111766"/>
                <a:gd name="connsiteX5" fmla="*/ 20210 w 92476"/>
                <a:gd name="connsiteY5" fmla="*/ 36085 h 111766"/>
                <a:gd name="connsiteX6" fmla="*/ 46093 w 92476"/>
                <a:gd name="connsiteY6" fmla="*/ 60510 h 111766"/>
                <a:gd name="connsiteX7" fmla="*/ 72228 w 92476"/>
                <a:gd name="connsiteY7" fmla="*/ 79261 h 111766"/>
                <a:gd name="connsiteX8" fmla="*/ 36293 w 92476"/>
                <a:gd name="connsiteY8" fmla="*/ 106401 h 111766"/>
                <a:gd name="connsiteX9" fmla="*/ 7645 w 92476"/>
                <a:gd name="connsiteY9" fmla="*/ 93325 h 111766"/>
                <a:gd name="connsiteX10" fmla="*/ 23477 w 92476"/>
                <a:gd name="connsiteY10" fmla="*/ 80248 h 111766"/>
                <a:gd name="connsiteX11" fmla="*/ 14179 w 92476"/>
                <a:gd name="connsiteY11" fmla="*/ 71613 h 111766"/>
                <a:gd name="connsiteX12" fmla="*/ 107 w 92476"/>
                <a:gd name="connsiteY12" fmla="*/ 87897 h 111766"/>
                <a:gd name="connsiteX13" fmla="*/ 36042 w 92476"/>
                <a:gd name="connsiteY13" fmla="*/ 111829 h 111766"/>
                <a:gd name="connsiteX14" fmla="*/ 86552 w 92476"/>
                <a:gd name="connsiteY14" fmla="*/ 70873 h 111766"/>
                <a:gd name="connsiteX15" fmla="*/ 78762 w 92476"/>
                <a:gd name="connsiteY15" fmla="*/ 52862 h 111766"/>
                <a:gd name="connsiteX16" fmla="*/ 53632 w 92476"/>
                <a:gd name="connsiteY16" fmla="*/ 42499 h 111766"/>
                <a:gd name="connsiteX17" fmla="*/ 34534 w 92476"/>
                <a:gd name="connsiteY17" fmla="*/ 27696 h 111766"/>
                <a:gd name="connsiteX18" fmla="*/ 62679 w 92476"/>
                <a:gd name="connsiteY18" fmla="*/ 5491 h 111766"/>
                <a:gd name="connsiteX19" fmla="*/ 85295 w 92476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476" h="111766">
                  <a:moveTo>
                    <a:pt x="85295" y="16840"/>
                  </a:moveTo>
                  <a:cubicBezTo>
                    <a:pt x="78259" y="17087"/>
                    <a:pt x="73233" y="22515"/>
                    <a:pt x="73233" y="27943"/>
                  </a:cubicBezTo>
                  <a:cubicBezTo>
                    <a:pt x="73233" y="31397"/>
                    <a:pt x="75495" y="35098"/>
                    <a:pt x="81023" y="35098"/>
                  </a:cubicBezTo>
                  <a:cubicBezTo>
                    <a:pt x="86552" y="35098"/>
                    <a:pt x="92583" y="30903"/>
                    <a:pt x="92583" y="21281"/>
                  </a:cubicBezTo>
                  <a:cubicBezTo>
                    <a:pt x="92583" y="10178"/>
                    <a:pt x="81777" y="63"/>
                    <a:pt x="62679" y="63"/>
                  </a:cubicBezTo>
                  <a:cubicBezTo>
                    <a:pt x="29508" y="63"/>
                    <a:pt x="20210" y="25229"/>
                    <a:pt x="20210" y="36085"/>
                  </a:cubicBezTo>
                  <a:cubicBezTo>
                    <a:pt x="20210" y="55329"/>
                    <a:pt x="38806" y="59030"/>
                    <a:pt x="46093" y="60510"/>
                  </a:cubicBezTo>
                  <a:cubicBezTo>
                    <a:pt x="59161" y="62978"/>
                    <a:pt x="72228" y="65692"/>
                    <a:pt x="72228" y="79261"/>
                  </a:cubicBezTo>
                  <a:cubicBezTo>
                    <a:pt x="72228" y="85676"/>
                    <a:pt x="66448" y="106401"/>
                    <a:pt x="36293" y="106401"/>
                  </a:cubicBezTo>
                  <a:cubicBezTo>
                    <a:pt x="32775" y="106401"/>
                    <a:pt x="13425" y="106401"/>
                    <a:pt x="7645" y="93325"/>
                  </a:cubicBezTo>
                  <a:cubicBezTo>
                    <a:pt x="17195" y="94558"/>
                    <a:pt x="23477" y="87157"/>
                    <a:pt x="23477" y="80248"/>
                  </a:cubicBezTo>
                  <a:cubicBezTo>
                    <a:pt x="23477" y="74574"/>
                    <a:pt x="19456" y="71613"/>
                    <a:pt x="14179" y="71613"/>
                  </a:cubicBezTo>
                  <a:cubicBezTo>
                    <a:pt x="7645" y="71613"/>
                    <a:pt x="107" y="76794"/>
                    <a:pt x="107" y="87897"/>
                  </a:cubicBezTo>
                  <a:cubicBezTo>
                    <a:pt x="107" y="101960"/>
                    <a:pt x="14430" y="111829"/>
                    <a:pt x="36042" y="111829"/>
                  </a:cubicBezTo>
                  <a:cubicBezTo>
                    <a:pt x="76751" y="111829"/>
                    <a:pt x="86552" y="81975"/>
                    <a:pt x="86552" y="70873"/>
                  </a:cubicBezTo>
                  <a:cubicBezTo>
                    <a:pt x="86552" y="61991"/>
                    <a:pt x="81777" y="55823"/>
                    <a:pt x="78762" y="52862"/>
                  </a:cubicBezTo>
                  <a:cubicBezTo>
                    <a:pt x="71977" y="45954"/>
                    <a:pt x="64689" y="44720"/>
                    <a:pt x="53632" y="42499"/>
                  </a:cubicBezTo>
                  <a:cubicBezTo>
                    <a:pt x="44586" y="40526"/>
                    <a:pt x="34534" y="38799"/>
                    <a:pt x="34534" y="27696"/>
                  </a:cubicBezTo>
                  <a:cubicBezTo>
                    <a:pt x="34534" y="20541"/>
                    <a:pt x="40565" y="5491"/>
                    <a:pt x="62679" y="5491"/>
                  </a:cubicBezTo>
                  <a:cubicBezTo>
                    <a:pt x="68961" y="5491"/>
                    <a:pt x="81526" y="7218"/>
                    <a:pt x="85295" y="16840"/>
                  </a:cubicBez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CBB6D5F-A6F8-4EF3-842F-602D5FC4B6A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704871" y="7349064"/>
              <a:ext cx="58300" cy="246724"/>
            </a:xfrm>
            <a:custGeom>
              <a:avLst/>
              <a:gdLst>
                <a:gd name="connsiteX0" fmla="*/ 58411 w 58300"/>
                <a:gd name="connsiteY0" fmla="*/ 123425 h 246724"/>
                <a:gd name="connsiteX1" fmla="*/ 41826 w 58300"/>
                <a:gd name="connsiteY1" fmla="*/ 46447 h 246724"/>
                <a:gd name="connsiteX2" fmla="*/ 2624 w 58300"/>
                <a:gd name="connsiteY2" fmla="*/ 63 h 246724"/>
                <a:gd name="connsiteX3" fmla="*/ 111 w 58300"/>
                <a:gd name="connsiteY3" fmla="*/ 2530 h 246724"/>
                <a:gd name="connsiteX4" fmla="*/ 4886 w 58300"/>
                <a:gd name="connsiteY4" fmla="*/ 8205 h 246724"/>
                <a:gd name="connsiteX5" fmla="*/ 43836 w 58300"/>
                <a:gd name="connsiteY5" fmla="*/ 123425 h 246724"/>
                <a:gd name="connsiteX6" fmla="*/ 3378 w 58300"/>
                <a:gd name="connsiteY6" fmla="*/ 240126 h 246724"/>
                <a:gd name="connsiteX7" fmla="*/ 111 w 58300"/>
                <a:gd name="connsiteY7" fmla="*/ 244320 h 246724"/>
                <a:gd name="connsiteX8" fmla="*/ 2624 w 58300"/>
                <a:gd name="connsiteY8" fmla="*/ 246788 h 246724"/>
                <a:gd name="connsiteX9" fmla="*/ 42580 w 58300"/>
                <a:gd name="connsiteY9" fmla="*/ 198676 h 246724"/>
                <a:gd name="connsiteX10" fmla="*/ 58411 w 58300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300" h="246724">
                  <a:moveTo>
                    <a:pt x="58411" y="123425"/>
                  </a:moveTo>
                  <a:cubicBezTo>
                    <a:pt x="58411" y="104181"/>
                    <a:pt x="55647" y="74327"/>
                    <a:pt x="41826" y="46447"/>
                  </a:cubicBezTo>
                  <a:cubicBezTo>
                    <a:pt x="26748" y="16100"/>
                    <a:pt x="5137" y="63"/>
                    <a:pt x="2624" y="63"/>
                  </a:cubicBezTo>
                  <a:cubicBezTo>
                    <a:pt x="1116" y="63"/>
                    <a:pt x="111" y="1050"/>
                    <a:pt x="111" y="2530"/>
                  </a:cubicBezTo>
                  <a:cubicBezTo>
                    <a:pt x="111" y="3270"/>
                    <a:pt x="111" y="3764"/>
                    <a:pt x="4886" y="8205"/>
                  </a:cubicBezTo>
                  <a:cubicBezTo>
                    <a:pt x="29513" y="32630"/>
                    <a:pt x="43836" y="71860"/>
                    <a:pt x="43836" y="123425"/>
                  </a:cubicBezTo>
                  <a:cubicBezTo>
                    <a:pt x="43836" y="165615"/>
                    <a:pt x="34538" y="209039"/>
                    <a:pt x="3378" y="240126"/>
                  </a:cubicBezTo>
                  <a:cubicBezTo>
                    <a:pt x="111" y="243087"/>
                    <a:pt x="111" y="243580"/>
                    <a:pt x="111" y="244320"/>
                  </a:cubicBezTo>
                  <a:cubicBezTo>
                    <a:pt x="111" y="245801"/>
                    <a:pt x="1116" y="246788"/>
                    <a:pt x="2624" y="246788"/>
                  </a:cubicBezTo>
                  <a:cubicBezTo>
                    <a:pt x="5137" y="246788"/>
                    <a:pt x="27754" y="230010"/>
                    <a:pt x="42580" y="198676"/>
                  </a:cubicBezTo>
                  <a:cubicBezTo>
                    <a:pt x="55396" y="171537"/>
                    <a:pt x="58411" y="144150"/>
                    <a:pt x="58411" y="123425"/>
                  </a:cubicBez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D28E303-15F8-40DC-8C3A-5A6FE55004BC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872148" y="7443560"/>
              <a:ext cx="167110" cy="57733"/>
            </a:xfrm>
            <a:custGeom>
              <a:avLst/>
              <a:gdLst>
                <a:gd name="connsiteX0" fmla="*/ 158684 w 167110"/>
                <a:gd name="connsiteY0" fmla="*/ 9932 h 57733"/>
                <a:gd name="connsiteX1" fmla="*/ 167228 w 167110"/>
                <a:gd name="connsiteY1" fmla="*/ 4997 h 57733"/>
                <a:gd name="connsiteX2" fmla="*/ 158936 w 167110"/>
                <a:gd name="connsiteY2" fmla="*/ 63 h 57733"/>
                <a:gd name="connsiteX3" fmla="*/ 8411 w 167110"/>
                <a:gd name="connsiteY3" fmla="*/ 63 h 57733"/>
                <a:gd name="connsiteX4" fmla="*/ 118 w 167110"/>
                <a:gd name="connsiteY4" fmla="*/ 4997 h 57733"/>
                <a:gd name="connsiteX5" fmla="*/ 8662 w 167110"/>
                <a:gd name="connsiteY5" fmla="*/ 9932 h 57733"/>
                <a:gd name="connsiteX6" fmla="*/ 158684 w 167110"/>
                <a:gd name="connsiteY6" fmla="*/ 9932 h 57733"/>
                <a:gd name="connsiteX7" fmla="*/ 158936 w 167110"/>
                <a:gd name="connsiteY7" fmla="*/ 57796 h 57733"/>
                <a:gd name="connsiteX8" fmla="*/ 167228 w 167110"/>
                <a:gd name="connsiteY8" fmla="*/ 52862 h 57733"/>
                <a:gd name="connsiteX9" fmla="*/ 158684 w 167110"/>
                <a:gd name="connsiteY9" fmla="*/ 47927 h 57733"/>
                <a:gd name="connsiteX10" fmla="*/ 8662 w 167110"/>
                <a:gd name="connsiteY10" fmla="*/ 47927 h 57733"/>
                <a:gd name="connsiteX11" fmla="*/ 118 w 167110"/>
                <a:gd name="connsiteY11" fmla="*/ 52862 h 57733"/>
                <a:gd name="connsiteX12" fmla="*/ 8411 w 167110"/>
                <a:gd name="connsiteY12" fmla="*/ 57796 h 57733"/>
                <a:gd name="connsiteX13" fmla="*/ 158936 w 167110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110" h="57733">
                  <a:moveTo>
                    <a:pt x="158684" y="9932"/>
                  </a:moveTo>
                  <a:cubicBezTo>
                    <a:pt x="162454" y="9932"/>
                    <a:pt x="167228" y="9932"/>
                    <a:pt x="167228" y="4997"/>
                  </a:cubicBezTo>
                  <a:cubicBezTo>
                    <a:pt x="167228" y="63"/>
                    <a:pt x="162454" y="63"/>
                    <a:pt x="158936" y="63"/>
                  </a:cubicBezTo>
                  <a:lnTo>
                    <a:pt x="8411" y="63"/>
                  </a:lnTo>
                  <a:cubicBezTo>
                    <a:pt x="4892" y="63"/>
                    <a:pt x="118" y="63"/>
                    <a:pt x="118" y="4997"/>
                  </a:cubicBezTo>
                  <a:cubicBezTo>
                    <a:pt x="118" y="9932"/>
                    <a:pt x="4892" y="9932"/>
                    <a:pt x="8662" y="9932"/>
                  </a:cubicBezTo>
                  <a:lnTo>
                    <a:pt x="158684" y="9932"/>
                  </a:lnTo>
                  <a:close/>
                  <a:moveTo>
                    <a:pt x="158936" y="57796"/>
                  </a:moveTo>
                  <a:cubicBezTo>
                    <a:pt x="162454" y="57796"/>
                    <a:pt x="167228" y="57796"/>
                    <a:pt x="167228" y="52862"/>
                  </a:cubicBezTo>
                  <a:cubicBezTo>
                    <a:pt x="167228" y="47927"/>
                    <a:pt x="162454" y="47927"/>
                    <a:pt x="158684" y="47927"/>
                  </a:cubicBezTo>
                  <a:lnTo>
                    <a:pt x="8662" y="47927"/>
                  </a:lnTo>
                  <a:cubicBezTo>
                    <a:pt x="4892" y="47927"/>
                    <a:pt x="118" y="47927"/>
                    <a:pt x="118" y="52862"/>
                  </a:cubicBezTo>
                  <a:cubicBezTo>
                    <a:pt x="118" y="57796"/>
                    <a:pt x="4892" y="57796"/>
                    <a:pt x="8411" y="57796"/>
                  </a:cubicBezTo>
                  <a:lnTo>
                    <a:pt x="158936" y="57796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6E58860-D8DC-48E2-B82A-6212FA256D7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5133381" y="7362881"/>
              <a:ext cx="119615" cy="173940"/>
            </a:xfrm>
            <a:custGeom>
              <a:avLst/>
              <a:gdLst>
                <a:gd name="connsiteX0" fmla="*/ 119744 w 119615"/>
                <a:gd name="connsiteY0" fmla="*/ 2777 h 173940"/>
                <a:gd name="connsiteX1" fmla="*/ 116477 w 119615"/>
                <a:gd name="connsiteY1" fmla="*/ 63 h 173940"/>
                <a:gd name="connsiteX2" fmla="*/ 84563 w 119615"/>
                <a:gd name="connsiteY2" fmla="*/ 2777 h 173940"/>
                <a:gd name="connsiteX3" fmla="*/ 81045 w 119615"/>
                <a:gd name="connsiteY3" fmla="*/ 7465 h 173940"/>
                <a:gd name="connsiteX4" fmla="*/ 87076 w 119615"/>
                <a:gd name="connsiteY4" fmla="*/ 10425 h 173940"/>
                <a:gd name="connsiteX5" fmla="*/ 99641 w 119615"/>
                <a:gd name="connsiteY5" fmla="*/ 14620 h 173940"/>
                <a:gd name="connsiteX6" fmla="*/ 98887 w 119615"/>
                <a:gd name="connsiteY6" fmla="*/ 19554 h 173940"/>
                <a:gd name="connsiteX7" fmla="*/ 83809 w 119615"/>
                <a:gd name="connsiteY7" fmla="*/ 78028 h 173940"/>
                <a:gd name="connsiteX8" fmla="*/ 60690 w 119615"/>
                <a:gd name="connsiteY8" fmla="*/ 62237 h 173940"/>
                <a:gd name="connsiteX9" fmla="*/ 128 w 119615"/>
                <a:gd name="connsiteY9" fmla="*/ 134528 h 173940"/>
                <a:gd name="connsiteX10" fmla="*/ 33550 w 119615"/>
                <a:gd name="connsiteY10" fmla="*/ 174004 h 173940"/>
                <a:gd name="connsiteX11" fmla="*/ 66219 w 119615"/>
                <a:gd name="connsiteY11" fmla="*/ 155499 h 173940"/>
                <a:gd name="connsiteX12" fmla="*/ 89086 w 119615"/>
                <a:gd name="connsiteY12" fmla="*/ 174004 h 173940"/>
                <a:gd name="connsiteX13" fmla="*/ 107682 w 119615"/>
                <a:gd name="connsiteY13" fmla="*/ 160434 h 173940"/>
                <a:gd name="connsiteX14" fmla="*/ 115221 w 119615"/>
                <a:gd name="connsiteY14" fmla="*/ 136008 h 173940"/>
                <a:gd name="connsiteX15" fmla="*/ 112205 w 119615"/>
                <a:gd name="connsiteY15" fmla="*/ 133541 h 173940"/>
                <a:gd name="connsiteX16" fmla="*/ 108687 w 119615"/>
                <a:gd name="connsiteY16" fmla="*/ 137982 h 173940"/>
                <a:gd name="connsiteX17" fmla="*/ 89589 w 119615"/>
                <a:gd name="connsiteY17" fmla="*/ 168576 h 173940"/>
                <a:gd name="connsiteX18" fmla="*/ 82050 w 119615"/>
                <a:gd name="connsiteY18" fmla="*/ 157226 h 173940"/>
                <a:gd name="connsiteX19" fmla="*/ 83558 w 119615"/>
                <a:gd name="connsiteY19" fmla="*/ 145384 h 173940"/>
                <a:gd name="connsiteX20" fmla="*/ 119744 w 119615"/>
                <a:gd name="connsiteY20" fmla="*/ 2777 h 173940"/>
                <a:gd name="connsiteX21" fmla="*/ 67475 w 119615"/>
                <a:gd name="connsiteY21" fmla="*/ 141930 h 173940"/>
                <a:gd name="connsiteX22" fmla="*/ 62449 w 119615"/>
                <a:gd name="connsiteY22" fmla="*/ 151058 h 173940"/>
                <a:gd name="connsiteX23" fmla="*/ 34053 w 119615"/>
                <a:gd name="connsiteY23" fmla="*/ 168576 h 173940"/>
                <a:gd name="connsiteX24" fmla="*/ 17970 w 119615"/>
                <a:gd name="connsiteY24" fmla="*/ 145384 h 173940"/>
                <a:gd name="connsiteX25" fmla="*/ 31791 w 119615"/>
                <a:gd name="connsiteY25" fmla="*/ 91351 h 173940"/>
                <a:gd name="connsiteX26" fmla="*/ 60941 w 119615"/>
                <a:gd name="connsiteY26" fmla="*/ 67665 h 173940"/>
                <a:gd name="connsiteX27" fmla="*/ 80794 w 119615"/>
                <a:gd name="connsiteY27" fmla="*/ 89377 h 173940"/>
                <a:gd name="connsiteX28" fmla="*/ 80040 w 119615"/>
                <a:gd name="connsiteY28" fmla="*/ 93571 h 173940"/>
                <a:gd name="connsiteX29" fmla="*/ 67475 w 119615"/>
                <a:gd name="connsiteY29" fmla="*/ 141930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9615" h="173940">
                  <a:moveTo>
                    <a:pt x="119744" y="2777"/>
                  </a:moveTo>
                  <a:cubicBezTo>
                    <a:pt x="119744" y="2530"/>
                    <a:pt x="119744" y="63"/>
                    <a:pt x="116477" y="63"/>
                  </a:cubicBezTo>
                  <a:cubicBezTo>
                    <a:pt x="112708" y="63"/>
                    <a:pt x="88835" y="2283"/>
                    <a:pt x="84563" y="2777"/>
                  </a:cubicBezTo>
                  <a:cubicBezTo>
                    <a:pt x="82553" y="3023"/>
                    <a:pt x="81045" y="4257"/>
                    <a:pt x="81045" y="7465"/>
                  </a:cubicBezTo>
                  <a:cubicBezTo>
                    <a:pt x="81045" y="10425"/>
                    <a:pt x="83307" y="10425"/>
                    <a:pt x="87076" y="10425"/>
                  </a:cubicBezTo>
                  <a:cubicBezTo>
                    <a:pt x="99138" y="10425"/>
                    <a:pt x="99641" y="12152"/>
                    <a:pt x="99641" y="14620"/>
                  </a:cubicBezTo>
                  <a:lnTo>
                    <a:pt x="98887" y="19554"/>
                  </a:lnTo>
                  <a:lnTo>
                    <a:pt x="83809" y="78028"/>
                  </a:lnTo>
                  <a:cubicBezTo>
                    <a:pt x="79286" y="68899"/>
                    <a:pt x="71998" y="62237"/>
                    <a:pt x="60690" y="62237"/>
                  </a:cubicBezTo>
                  <a:cubicBezTo>
                    <a:pt x="31289" y="62237"/>
                    <a:pt x="128" y="98506"/>
                    <a:pt x="128" y="134528"/>
                  </a:cubicBezTo>
                  <a:cubicBezTo>
                    <a:pt x="128" y="157720"/>
                    <a:pt x="13950" y="174004"/>
                    <a:pt x="33550" y="174004"/>
                  </a:cubicBezTo>
                  <a:cubicBezTo>
                    <a:pt x="38576" y="174004"/>
                    <a:pt x="51141" y="173017"/>
                    <a:pt x="66219" y="155499"/>
                  </a:cubicBezTo>
                  <a:cubicBezTo>
                    <a:pt x="68229" y="165862"/>
                    <a:pt x="77024" y="174004"/>
                    <a:pt x="89086" y="174004"/>
                  </a:cubicBezTo>
                  <a:cubicBezTo>
                    <a:pt x="97882" y="174004"/>
                    <a:pt x="103661" y="168329"/>
                    <a:pt x="107682" y="160434"/>
                  </a:cubicBezTo>
                  <a:cubicBezTo>
                    <a:pt x="111954" y="151552"/>
                    <a:pt x="115221" y="136502"/>
                    <a:pt x="115221" y="136008"/>
                  </a:cubicBezTo>
                  <a:cubicBezTo>
                    <a:pt x="115221" y="133541"/>
                    <a:pt x="112959" y="133541"/>
                    <a:pt x="112205" y="133541"/>
                  </a:cubicBezTo>
                  <a:cubicBezTo>
                    <a:pt x="109692" y="133541"/>
                    <a:pt x="109441" y="134528"/>
                    <a:pt x="108687" y="137982"/>
                  </a:cubicBezTo>
                  <a:cubicBezTo>
                    <a:pt x="104415" y="154019"/>
                    <a:pt x="99892" y="168576"/>
                    <a:pt x="89589" y="168576"/>
                  </a:cubicBezTo>
                  <a:cubicBezTo>
                    <a:pt x="82804" y="168576"/>
                    <a:pt x="82050" y="162161"/>
                    <a:pt x="82050" y="157226"/>
                  </a:cubicBezTo>
                  <a:cubicBezTo>
                    <a:pt x="82050" y="151305"/>
                    <a:pt x="82553" y="149578"/>
                    <a:pt x="83558" y="145384"/>
                  </a:cubicBezTo>
                  <a:lnTo>
                    <a:pt x="119744" y="2777"/>
                  </a:lnTo>
                  <a:close/>
                  <a:moveTo>
                    <a:pt x="67475" y="141930"/>
                  </a:moveTo>
                  <a:cubicBezTo>
                    <a:pt x="66219" y="146371"/>
                    <a:pt x="66219" y="146864"/>
                    <a:pt x="62449" y="151058"/>
                  </a:cubicBezTo>
                  <a:cubicBezTo>
                    <a:pt x="51392" y="164628"/>
                    <a:pt x="41089" y="168576"/>
                    <a:pt x="34053" y="168576"/>
                  </a:cubicBezTo>
                  <a:cubicBezTo>
                    <a:pt x="21488" y="168576"/>
                    <a:pt x="17970" y="155006"/>
                    <a:pt x="17970" y="145384"/>
                  </a:cubicBezTo>
                  <a:cubicBezTo>
                    <a:pt x="17970" y="133047"/>
                    <a:pt x="26012" y="102700"/>
                    <a:pt x="31791" y="91351"/>
                  </a:cubicBezTo>
                  <a:cubicBezTo>
                    <a:pt x="39581" y="76794"/>
                    <a:pt x="50890" y="67665"/>
                    <a:pt x="60941" y="67665"/>
                  </a:cubicBezTo>
                  <a:cubicBezTo>
                    <a:pt x="77276" y="67665"/>
                    <a:pt x="80794" y="87897"/>
                    <a:pt x="80794" y="89377"/>
                  </a:cubicBezTo>
                  <a:cubicBezTo>
                    <a:pt x="80794" y="90857"/>
                    <a:pt x="80291" y="92338"/>
                    <a:pt x="80040" y="93571"/>
                  </a:cubicBezTo>
                  <a:lnTo>
                    <a:pt x="67475" y="141930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0315C108-8BF2-403D-B285-396ED57FBD8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5344784" y="7400876"/>
              <a:ext cx="125646" cy="143100"/>
            </a:xfrm>
            <a:custGeom>
              <a:avLst/>
              <a:gdLst>
                <a:gd name="connsiteX0" fmla="*/ 116988 w 125646"/>
                <a:gd name="connsiteY0" fmla="*/ 76547 h 143100"/>
                <a:gd name="connsiteX1" fmla="*/ 125783 w 125646"/>
                <a:gd name="connsiteY1" fmla="*/ 71613 h 143100"/>
                <a:gd name="connsiteX2" fmla="*/ 116988 w 125646"/>
                <a:gd name="connsiteY2" fmla="*/ 66678 h 143100"/>
                <a:gd name="connsiteX3" fmla="*/ 10439 w 125646"/>
                <a:gd name="connsiteY3" fmla="*/ 66678 h 143100"/>
                <a:gd name="connsiteX4" fmla="*/ 77786 w 125646"/>
                <a:gd name="connsiteY4" fmla="*/ 9932 h 143100"/>
                <a:gd name="connsiteX5" fmla="*/ 116988 w 125646"/>
                <a:gd name="connsiteY5" fmla="*/ 9932 h 143100"/>
                <a:gd name="connsiteX6" fmla="*/ 125783 w 125646"/>
                <a:gd name="connsiteY6" fmla="*/ 4997 h 143100"/>
                <a:gd name="connsiteX7" fmla="*/ 116988 w 125646"/>
                <a:gd name="connsiteY7" fmla="*/ 63 h 143100"/>
                <a:gd name="connsiteX8" fmla="*/ 77284 w 125646"/>
                <a:gd name="connsiteY8" fmla="*/ 63 h 143100"/>
                <a:gd name="connsiteX9" fmla="*/ 136 w 125646"/>
                <a:gd name="connsiteY9" fmla="*/ 71613 h 143100"/>
                <a:gd name="connsiteX10" fmla="*/ 77284 w 125646"/>
                <a:gd name="connsiteY10" fmla="*/ 143163 h 143100"/>
                <a:gd name="connsiteX11" fmla="*/ 116988 w 125646"/>
                <a:gd name="connsiteY11" fmla="*/ 143163 h 143100"/>
                <a:gd name="connsiteX12" fmla="*/ 125783 w 125646"/>
                <a:gd name="connsiteY12" fmla="*/ 138229 h 143100"/>
                <a:gd name="connsiteX13" fmla="*/ 116988 w 125646"/>
                <a:gd name="connsiteY13" fmla="*/ 133294 h 143100"/>
                <a:gd name="connsiteX14" fmla="*/ 77786 w 125646"/>
                <a:gd name="connsiteY14" fmla="*/ 133294 h 143100"/>
                <a:gd name="connsiteX15" fmla="*/ 10439 w 125646"/>
                <a:gd name="connsiteY15" fmla="*/ 76547 h 143100"/>
                <a:gd name="connsiteX16" fmla="*/ 116988 w 125646"/>
                <a:gd name="connsiteY16" fmla="*/ 76547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5646" h="143100">
                  <a:moveTo>
                    <a:pt x="116988" y="76547"/>
                  </a:moveTo>
                  <a:cubicBezTo>
                    <a:pt x="121260" y="76547"/>
                    <a:pt x="125783" y="76547"/>
                    <a:pt x="125783" y="71613"/>
                  </a:cubicBezTo>
                  <a:cubicBezTo>
                    <a:pt x="125783" y="66678"/>
                    <a:pt x="121260" y="66678"/>
                    <a:pt x="116988" y="66678"/>
                  </a:cubicBezTo>
                  <a:lnTo>
                    <a:pt x="10439" y="66678"/>
                  </a:lnTo>
                  <a:cubicBezTo>
                    <a:pt x="13455" y="33617"/>
                    <a:pt x="42354" y="9932"/>
                    <a:pt x="77786" y="9932"/>
                  </a:cubicBezTo>
                  <a:lnTo>
                    <a:pt x="116988" y="9932"/>
                  </a:lnTo>
                  <a:cubicBezTo>
                    <a:pt x="121260" y="9932"/>
                    <a:pt x="125783" y="9932"/>
                    <a:pt x="125783" y="4997"/>
                  </a:cubicBezTo>
                  <a:cubicBezTo>
                    <a:pt x="125783" y="63"/>
                    <a:pt x="121260" y="63"/>
                    <a:pt x="116988" y="63"/>
                  </a:cubicBezTo>
                  <a:lnTo>
                    <a:pt x="77284" y="63"/>
                  </a:lnTo>
                  <a:cubicBezTo>
                    <a:pt x="34312" y="63"/>
                    <a:pt x="136" y="32137"/>
                    <a:pt x="136" y="71613"/>
                  </a:cubicBezTo>
                  <a:cubicBezTo>
                    <a:pt x="136" y="111089"/>
                    <a:pt x="34312" y="143163"/>
                    <a:pt x="77284" y="143163"/>
                  </a:cubicBezTo>
                  <a:lnTo>
                    <a:pt x="116988" y="143163"/>
                  </a:lnTo>
                  <a:cubicBezTo>
                    <a:pt x="121260" y="143163"/>
                    <a:pt x="125783" y="143163"/>
                    <a:pt x="125783" y="138229"/>
                  </a:cubicBezTo>
                  <a:cubicBezTo>
                    <a:pt x="125783" y="133294"/>
                    <a:pt x="121260" y="133294"/>
                    <a:pt x="116988" y="133294"/>
                  </a:cubicBezTo>
                  <a:lnTo>
                    <a:pt x="77786" y="133294"/>
                  </a:lnTo>
                  <a:cubicBezTo>
                    <a:pt x="42354" y="133294"/>
                    <a:pt x="13455" y="109609"/>
                    <a:pt x="10439" y="76547"/>
                  </a:cubicBezTo>
                  <a:lnTo>
                    <a:pt x="116988" y="76547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7F7AEF0-3F5C-4E31-9AA1-C0484D9C119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5579352" y="7349064"/>
              <a:ext cx="89209" cy="246724"/>
            </a:xfrm>
            <a:custGeom>
              <a:avLst/>
              <a:gdLst>
                <a:gd name="connsiteX0" fmla="*/ 53169 w 89209"/>
                <a:gd name="connsiteY0" fmla="*/ 32877 h 246724"/>
                <a:gd name="connsiteX1" fmla="*/ 87093 w 89209"/>
                <a:gd name="connsiteY1" fmla="*/ 5491 h 246724"/>
                <a:gd name="connsiteX2" fmla="*/ 89355 w 89209"/>
                <a:gd name="connsiteY2" fmla="*/ 2777 h 246724"/>
                <a:gd name="connsiteX3" fmla="*/ 84580 w 89209"/>
                <a:gd name="connsiteY3" fmla="*/ 63 h 246724"/>
                <a:gd name="connsiteX4" fmla="*/ 36332 w 89209"/>
                <a:gd name="connsiteY4" fmla="*/ 30903 h 246724"/>
                <a:gd name="connsiteX5" fmla="*/ 36332 w 89209"/>
                <a:gd name="connsiteY5" fmla="*/ 87157 h 246724"/>
                <a:gd name="connsiteX6" fmla="*/ 26280 w 89209"/>
                <a:gd name="connsiteY6" fmla="*/ 112816 h 246724"/>
                <a:gd name="connsiteX7" fmla="*/ 2407 w 89209"/>
                <a:gd name="connsiteY7" fmla="*/ 120711 h 246724"/>
                <a:gd name="connsiteX8" fmla="*/ 146 w 89209"/>
                <a:gd name="connsiteY8" fmla="*/ 123425 h 246724"/>
                <a:gd name="connsiteX9" fmla="*/ 4166 w 89209"/>
                <a:gd name="connsiteY9" fmla="*/ 126139 h 246724"/>
                <a:gd name="connsiteX10" fmla="*/ 35578 w 89209"/>
                <a:gd name="connsiteY10" fmla="*/ 148098 h 246724"/>
                <a:gd name="connsiteX11" fmla="*/ 36332 w 89209"/>
                <a:gd name="connsiteY11" fmla="*/ 160187 h 246724"/>
                <a:gd name="connsiteX12" fmla="*/ 36332 w 89209"/>
                <a:gd name="connsiteY12" fmla="*/ 209039 h 246724"/>
                <a:gd name="connsiteX13" fmla="*/ 48394 w 89209"/>
                <a:gd name="connsiteY13" fmla="*/ 236672 h 246724"/>
                <a:gd name="connsiteX14" fmla="*/ 84580 w 89209"/>
                <a:gd name="connsiteY14" fmla="*/ 246788 h 246724"/>
                <a:gd name="connsiteX15" fmla="*/ 89355 w 89209"/>
                <a:gd name="connsiteY15" fmla="*/ 244074 h 246724"/>
                <a:gd name="connsiteX16" fmla="*/ 85334 w 89209"/>
                <a:gd name="connsiteY16" fmla="*/ 241360 h 246724"/>
                <a:gd name="connsiteX17" fmla="*/ 53923 w 89209"/>
                <a:gd name="connsiteY17" fmla="*/ 219895 h 246724"/>
                <a:gd name="connsiteX18" fmla="*/ 53169 w 89209"/>
                <a:gd name="connsiteY18" fmla="*/ 208298 h 246724"/>
                <a:gd name="connsiteX19" fmla="*/ 53169 w 89209"/>
                <a:gd name="connsiteY19" fmla="*/ 156486 h 246724"/>
                <a:gd name="connsiteX20" fmla="*/ 43117 w 89209"/>
                <a:gd name="connsiteY20" fmla="*/ 133047 h 246724"/>
                <a:gd name="connsiteX21" fmla="*/ 23516 w 89209"/>
                <a:gd name="connsiteY21" fmla="*/ 123425 h 246724"/>
                <a:gd name="connsiteX22" fmla="*/ 53169 w 89209"/>
                <a:gd name="connsiteY22" fmla="*/ 92091 h 246724"/>
                <a:gd name="connsiteX23" fmla="*/ 53169 w 89209"/>
                <a:gd name="connsiteY23" fmla="*/ 32877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09" h="246724">
                  <a:moveTo>
                    <a:pt x="53169" y="32877"/>
                  </a:moveTo>
                  <a:cubicBezTo>
                    <a:pt x="53169" y="23008"/>
                    <a:pt x="59702" y="7218"/>
                    <a:pt x="87093" y="5491"/>
                  </a:cubicBezTo>
                  <a:cubicBezTo>
                    <a:pt x="88350" y="5244"/>
                    <a:pt x="89355" y="4257"/>
                    <a:pt x="89355" y="2777"/>
                  </a:cubicBezTo>
                  <a:cubicBezTo>
                    <a:pt x="89355" y="63"/>
                    <a:pt x="87345" y="63"/>
                    <a:pt x="84580" y="63"/>
                  </a:cubicBezTo>
                  <a:cubicBezTo>
                    <a:pt x="59451" y="63"/>
                    <a:pt x="36583" y="12646"/>
                    <a:pt x="36332" y="30903"/>
                  </a:cubicBezTo>
                  <a:lnTo>
                    <a:pt x="36332" y="87157"/>
                  </a:lnTo>
                  <a:cubicBezTo>
                    <a:pt x="36332" y="96779"/>
                    <a:pt x="36332" y="104674"/>
                    <a:pt x="26280" y="112816"/>
                  </a:cubicBezTo>
                  <a:cubicBezTo>
                    <a:pt x="17485" y="119971"/>
                    <a:pt x="7936" y="120464"/>
                    <a:pt x="2407" y="120711"/>
                  </a:cubicBezTo>
                  <a:cubicBezTo>
                    <a:pt x="1151" y="120958"/>
                    <a:pt x="146" y="121945"/>
                    <a:pt x="146" y="123425"/>
                  </a:cubicBezTo>
                  <a:cubicBezTo>
                    <a:pt x="146" y="125892"/>
                    <a:pt x="1653" y="125892"/>
                    <a:pt x="4166" y="126139"/>
                  </a:cubicBezTo>
                  <a:cubicBezTo>
                    <a:pt x="20752" y="127126"/>
                    <a:pt x="32814" y="136008"/>
                    <a:pt x="35578" y="148098"/>
                  </a:cubicBezTo>
                  <a:cubicBezTo>
                    <a:pt x="36332" y="150812"/>
                    <a:pt x="36332" y="151305"/>
                    <a:pt x="36332" y="160187"/>
                  </a:cubicBezTo>
                  <a:lnTo>
                    <a:pt x="36332" y="209039"/>
                  </a:lnTo>
                  <a:cubicBezTo>
                    <a:pt x="36332" y="219401"/>
                    <a:pt x="36332" y="227296"/>
                    <a:pt x="48394" y="236672"/>
                  </a:cubicBezTo>
                  <a:cubicBezTo>
                    <a:pt x="58195" y="244074"/>
                    <a:pt x="74780" y="246788"/>
                    <a:pt x="84580" y="246788"/>
                  </a:cubicBezTo>
                  <a:cubicBezTo>
                    <a:pt x="87345" y="246788"/>
                    <a:pt x="89355" y="246788"/>
                    <a:pt x="89355" y="244074"/>
                  </a:cubicBezTo>
                  <a:cubicBezTo>
                    <a:pt x="89355" y="241606"/>
                    <a:pt x="87847" y="241606"/>
                    <a:pt x="85334" y="241360"/>
                  </a:cubicBezTo>
                  <a:cubicBezTo>
                    <a:pt x="69503" y="240373"/>
                    <a:pt x="57189" y="232478"/>
                    <a:pt x="53923" y="219895"/>
                  </a:cubicBezTo>
                  <a:cubicBezTo>
                    <a:pt x="53169" y="217674"/>
                    <a:pt x="53169" y="217181"/>
                    <a:pt x="53169" y="208298"/>
                  </a:cubicBezTo>
                  <a:lnTo>
                    <a:pt x="53169" y="156486"/>
                  </a:lnTo>
                  <a:cubicBezTo>
                    <a:pt x="53169" y="145137"/>
                    <a:pt x="51158" y="140943"/>
                    <a:pt x="43117" y="133047"/>
                  </a:cubicBezTo>
                  <a:cubicBezTo>
                    <a:pt x="37840" y="127866"/>
                    <a:pt x="30552" y="125399"/>
                    <a:pt x="23516" y="123425"/>
                  </a:cubicBezTo>
                  <a:cubicBezTo>
                    <a:pt x="44122" y="117750"/>
                    <a:pt x="53169" y="106401"/>
                    <a:pt x="53169" y="92091"/>
                  </a:cubicBezTo>
                  <a:lnTo>
                    <a:pt x="53169" y="32877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2D69495-3966-45AE-9BA3-BBEAD2F5B8B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5697963" y="7420368"/>
              <a:ext cx="89209" cy="116454"/>
            </a:xfrm>
            <a:custGeom>
              <a:avLst/>
              <a:gdLst>
                <a:gd name="connsiteX0" fmla="*/ 89360 w 89209"/>
                <a:gd name="connsiteY0" fmla="*/ 42499 h 116454"/>
                <a:gd name="connsiteX1" fmla="*/ 47897 w 89209"/>
                <a:gd name="connsiteY1" fmla="*/ 63 h 116454"/>
                <a:gd name="connsiteX2" fmla="*/ 8443 w 89209"/>
                <a:gd name="connsiteY2" fmla="*/ 10672 h 116454"/>
                <a:gd name="connsiteX3" fmla="*/ 9951 w 89209"/>
                <a:gd name="connsiteY3" fmla="*/ 26956 h 116454"/>
                <a:gd name="connsiteX4" fmla="*/ 47897 w 89209"/>
                <a:gd name="connsiteY4" fmla="*/ 14620 h 116454"/>
                <a:gd name="connsiteX5" fmla="*/ 69759 w 89209"/>
                <a:gd name="connsiteY5" fmla="*/ 42746 h 116454"/>
                <a:gd name="connsiteX6" fmla="*/ 69759 w 89209"/>
                <a:gd name="connsiteY6" fmla="*/ 53355 h 116454"/>
                <a:gd name="connsiteX7" fmla="*/ 151 w 89209"/>
                <a:gd name="connsiteY7" fmla="*/ 85923 h 116454"/>
                <a:gd name="connsiteX8" fmla="*/ 28798 w 89209"/>
                <a:gd name="connsiteY8" fmla="*/ 116517 h 116454"/>
                <a:gd name="connsiteX9" fmla="*/ 70513 w 89209"/>
                <a:gd name="connsiteY9" fmla="*/ 104921 h 116454"/>
                <a:gd name="connsiteX10" fmla="*/ 70513 w 89209"/>
                <a:gd name="connsiteY10" fmla="*/ 113803 h 116454"/>
                <a:gd name="connsiteX11" fmla="*/ 89360 w 89209"/>
                <a:gd name="connsiteY11" fmla="*/ 113803 h 116454"/>
                <a:gd name="connsiteX12" fmla="*/ 89360 w 89209"/>
                <a:gd name="connsiteY12" fmla="*/ 42499 h 116454"/>
                <a:gd name="connsiteX13" fmla="*/ 69759 w 89209"/>
                <a:gd name="connsiteY13" fmla="*/ 81235 h 116454"/>
                <a:gd name="connsiteX14" fmla="*/ 61215 w 89209"/>
                <a:gd name="connsiteY14" fmla="*/ 96779 h 116454"/>
                <a:gd name="connsiteX15" fmla="*/ 41614 w 89209"/>
                <a:gd name="connsiteY15" fmla="*/ 101467 h 116454"/>
                <a:gd name="connsiteX16" fmla="*/ 18244 w 89209"/>
                <a:gd name="connsiteY16" fmla="*/ 85430 h 116454"/>
                <a:gd name="connsiteX17" fmla="*/ 69759 w 89209"/>
                <a:gd name="connsiteY17" fmla="*/ 65938 h 116454"/>
                <a:gd name="connsiteX18" fmla="*/ 69759 w 89209"/>
                <a:gd name="connsiteY18" fmla="*/ 81235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209" h="116454">
                  <a:moveTo>
                    <a:pt x="89360" y="42499"/>
                  </a:moveTo>
                  <a:cubicBezTo>
                    <a:pt x="89360" y="17334"/>
                    <a:pt x="71016" y="63"/>
                    <a:pt x="47897" y="63"/>
                  </a:cubicBezTo>
                  <a:cubicBezTo>
                    <a:pt x="31562" y="63"/>
                    <a:pt x="20254" y="4010"/>
                    <a:pt x="8443" y="10672"/>
                  </a:cubicBezTo>
                  <a:lnTo>
                    <a:pt x="9951" y="26956"/>
                  </a:lnTo>
                  <a:cubicBezTo>
                    <a:pt x="23018" y="17827"/>
                    <a:pt x="35583" y="14620"/>
                    <a:pt x="47897" y="14620"/>
                  </a:cubicBezTo>
                  <a:cubicBezTo>
                    <a:pt x="59707" y="14620"/>
                    <a:pt x="69759" y="24489"/>
                    <a:pt x="69759" y="42746"/>
                  </a:cubicBezTo>
                  <a:lnTo>
                    <a:pt x="69759" y="53355"/>
                  </a:lnTo>
                  <a:cubicBezTo>
                    <a:pt x="32065" y="53849"/>
                    <a:pt x="151" y="64211"/>
                    <a:pt x="151" y="85923"/>
                  </a:cubicBezTo>
                  <a:cubicBezTo>
                    <a:pt x="151" y="96532"/>
                    <a:pt x="6936" y="116517"/>
                    <a:pt x="28798" y="116517"/>
                  </a:cubicBezTo>
                  <a:cubicBezTo>
                    <a:pt x="32316" y="116517"/>
                    <a:pt x="55938" y="116023"/>
                    <a:pt x="70513" y="104921"/>
                  </a:cubicBezTo>
                  <a:lnTo>
                    <a:pt x="70513" y="113803"/>
                  </a:lnTo>
                  <a:lnTo>
                    <a:pt x="89360" y="113803"/>
                  </a:lnTo>
                  <a:lnTo>
                    <a:pt x="89360" y="42499"/>
                  </a:lnTo>
                  <a:close/>
                  <a:moveTo>
                    <a:pt x="69759" y="81235"/>
                  </a:moveTo>
                  <a:cubicBezTo>
                    <a:pt x="69759" y="85923"/>
                    <a:pt x="69759" y="92091"/>
                    <a:pt x="61215" y="96779"/>
                  </a:cubicBezTo>
                  <a:cubicBezTo>
                    <a:pt x="53928" y="101220"/>
                    <a:pt x="44378" y="101467"/>
                    <a:pt x="41614" y="101467"/>
                  </a:cubicBezTo>
                  <a:cubicBezTo>
                    <a:pt x="29552" y="101467"/>
                    <a:pt x="18244" y="95792"/>
                    <a:pt x="18244" y="85430"/>
                  </a:cubicBezTo>
                  <a:cubicBezTo>
                    <a:pt x="18244" y="68159"/>
                    <a:pt x="58953" y="66432"/>
                    <a:pt x="69759" y="65938"/>
                  </a:cubicBezTo>
                  <a:lnTo>
                    <a:pt x="69759" y="81235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2048BD8-1116-4961-B2C2-2CDF2FD3EEB4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5816714" y="7420368"/>
              <a:ext cx="95240" cy="116454"/>
            </a:xfrm>
            <a:custGeom>
              <a:avLst/>
              <a:gdLst>
                <a:gd name="connsiteX0" fmla="*/ 94139 w 95240"/>
                <a:gd name="connsiteY0" fmla="*/ 10672 h 116454"/>
                <a:gd name="connsiteX1" fmla="*/ 55440 w 95240"/>
                <a:gd name="connsiteY1" fmla="*/ 63 h 116454"/>
                <a:gd name="connsiteX2" fmla="*/ 155 w 95240"/>
                <a:gd name="connsiteY2" fmla="*/ 59030 h 116454"/>
                <a:gd name="connsiteX3" fmla="*/ 54435 w 95240"/>
                <a:gd name="connsiteY3" fmla="*/ 116517 h 116454"/>
                <a:gd name="connsiteX4" fmla="*/ 95396 w 95240"/>
                <a:gd name="connsiteY4" fmla="*/ 103934 h 116454"/>
                <a:gd name="connsiteX5" fmla="*/ 93888 w 95240"/>
                <a:gd name="connsiteY5" fmla="*/ 87403 h 116454"/>
                <a:gd name="connsiteX6" fmla="*/ 54686 w 95240"/>
                <a:gd name="connsiteY6" fmla="*/ 100726 h 116454"/>
                <a:gd name="connsiteX7" fmla="*/ 19756 w 95240"/>
                <a:gd name="connsiteY7" fmla="*/ 58783 h 116454"/>
                <a:gd name="connsiteX8" fmla="*/ 55691 w 95240"/>
                <a:gd name="connsiteY8" fmla="*/ 15853 h 116454"/>
                <a:gd name="connsiteX9" fmla="*/ 91124 w 95240"/>
                <a:gd name="connsiteY9" fmla="*/ 26709 h 116454"/>
                <a:gd name="connsiteX10" fmla="*/ 94139 w 95240"/>
                <a:gd name="connsiteY10" fmla="*/ 10672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40" h="116454">
                  <a:moveTo>
                    <a:pt x="94139" y="10672"/>
                  </a:moveTo>
                  <a:cubicBezTo>
                    <a:pt x="79313" y="2283"/>
                    <a:pt x="70769" y="63"/>
                    <a:pt x="55440" y="63"/>
                  </a:cubicBezTo>
                  <a:cubicBezTo>
                    <a:pt x="20510" y="63"/>
                    <a:pt x="155" y="29916"/>
                    <a:pt x="155" y="59030"/>
                  </a:cubicBezTo>
                  <a:cubicBezTo>
                    <a:pt x="155" y="89624"/>
                    <a:pt x="23023" y="116517"/>
                    <a:pt x="54435" y="116517"/>
                  </a:cubicBezTo>
                  <a:cubicBezTo>
                    <a:pt x="68005" y="116517"/>
                    <a:pt x="81826" y="113063"/>
                    <a:pt x="95396" y="103934"/>
                  </a:cubicBezTo>
                  <a:lnTo>
                    <a:pt x="93888" y="87403"/>
                  </a:lnTo>
                  <a:cubicBezTo>
                    <a:pt x="81072" y="97272"/>
                    <a:pt x="67502" y="100726"/>
                    <a:pt x="54686" y="100726"/>
                  </a:cubicBezTo>
                  <a:cubicBezTo>
                    <a:pt x="33829" y="100726"/>
                    <a:pt x="19756" y="82962"/>
                    <a:pt x="19756" y="58783"/>
                  </a:cubicBezTo>
                  <a:cubicBezTo>
                    <a:pt x="19756" y="39539"/>
                    <a:pt x="29054" y="15853"/>
                    <a:pt x="55691" y="15853"/>
                  </a:cubicBezTo>
                  <a:cubicBezTo>
                    <a:pt x="68759" y="15853"/>
                    <a:pt x="77303" y="17827"/>
                    <a:pt x="91124" y="26709"/>
                  </a:cubicBezTo>
                  <a:lnTo>
                    <a:pt x="94139" y="10672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852562E-6794-4D20-9B86-96C0E18A3CB0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928400" y="7420368"/>
              <a:ext cx="95240" cy="116454"/>
            </a:xfrm>
            <a:custGeom>
              <a:avLst/>
              <a:gdLst>
                <a:gd name="connsiteX0" fmla="*/ 94144 w 95240"/>
                <a:gd name="connsiteY0" fmla="*/ 10672 h 116454"/>
                <a:gd name="connsiteX1" fmla="*/ 55445 w 95240"/>
                <a:gd name="connsiteY1" fmla="*/ 63 h 116454"/>
                <a:gd name="connsiteX2" fmla="*/ 160 w 95240"/>
                <a:gd name="connsiteY2" fmla="*/ 59030 h 116454"/>
                <a:gd name="connsiteX3" fmla="*/ 54439 w 95240"/>
                <a:gd name="connsiteY3" fmla="*/ 116517 h 116454"/>
                <a:gd name="connsiteX4" fmla="*/ 95400 w 95240"/>
                <a:gd name="connsiteY4" fmla="*/ 103934 h 116454"/>
                <a:gd name="connsiteX5" fmla="*/ 93893 w 95240"/>
                <a:gd name="connsiteY5" fmla="*/ 87403 h 116454"/>
                <a:gd name="connsiteX6" fmla="*/ 54691 w 95240"/>
                <a:gd name="connsiteY6" fmla="*/ 100726 h 116454"/>
                <a:gd name="connsiteX7" fmla="*/ 19761 w 95240"/>
                <a:gd name="connsiteY7" fmla="*/ 58783 h 116454"/>
                <a:gd name="connsiteX8" fmla="*/ 55696 w 95240"/>
                <a:gd name="connsiteY8" fmla="*/ 15853 h 116454"/>
                <a:gd name="connsiteX9" fmla="*/ 91128 w 95240"/>
                <a:gd name="connsiteY9" fmla="*/ 26709 h 116454"/>
                <a:gd name="connsiteX10" fmla="*/ 94144 w 95240"/>
                <a:gd name="connsiteY10" fmla="*/ 10672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240" h="116454">
                  <a:moveTo>
                    <a:pt x="94144" y="10672"/>
                  </a:moveTo>
                  <a:cubicBezTo>
                    <a:pt x="79317" y="2283"/>
                    <a:pt x="70773" y="63"/>
                    <a:pt x="55445" y="63"/>
                  </a:cubicBezTo>
                  <a:cubicBezTo>
                    <a:pt x="20515" y="63"/>
                    <a:pt x="160" y="29916"/>
                    <a:pt x="160" y="59030"/>
                  </a:cubicBezTo>
                  <a:cubicBezTo>
                    <a:pt x="160" y="89624"/>
                    <a:pt x="23028" y="116517"/>
                    <a:pt x="54439" y="116517"/>
                  </a:cubicBezTo>
                  <a:cubicBezTo>
                    <a:pt x="68009" y="116517"/>
                    <a:pt x="81830" y="113063"/>
                    <a:pt x="95400" y="103934"/>
                  </a:cubicBezTo>
                  <a:lnTo>
                    <a:pt x="93893" y="87403"/>
                  </a:lnTo>
                  <a:cubicBezTo>
                    <a:pt x="81077" y="97272"/>
                    <a:pt x="67507" y="100726"/>
                    <a:pt x="54691" y="100726"/>
                  </a:cubicBezTo>
                  <a:cubicBezTo>
                    <a:pt x="33833" y="100726"/>
                    <a:pt x="19761" y="82962"/>
                    <a:pt x="19761" y="58783"/>
                  </a:cubicBezTo>
                  <a:cubicBezTo>
                    <a:pt x="19761" y="39539"/>
                    <a:pt x="29059" y="15853"/>
                    <a:pt x="55696" y="15853"/>
                  </a:cubicBezTo>
                  <a:cubicBezTo>
                    <a:pt x="68763" y="15853"/>
                    <a:pt x="77307" y="17827"/>
                    <a:pt x="91128" y="26709"/>
                  </a:cubicBezTo>
                  <a:lnTo>
                    <a:pt x="94144" y="10672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DEE0453-88AA-4266-B53C-5576EDBAD480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052650" y="7507955"/>
              <a:ext cx="29401" cy="73770"/>
            </a:xfrm>
            <a:custGeom>
              <a:avLst/>
              <a:gdLst>
                <a:gd name="connsiteX0" fmla="*/ 29566 w 29401"/>
                <a:gd name="connsiteY0" fmla="*/ 25969 h 73770"/>
                <a:gd name="connsiteX1" fmla="*/ 13483 w 29401"/>
                <a:gd name="connsiteY1" fmla="*/ 63 h 73770"/>
                <a:gd name="connsiteX2" fmla="*/ 164 w 29401"/>
                <a:gd name="connsiteY2" fmla="*/ 13139 h 73770"/>
                <a:gd name="connsiteX3" fmla="*/ 13483 w 29401"/>
                <a:gd name="connsiteY3" fmla="*/ 26216 h 73770"/>
                <a:gd name="connsiteX4" fmla="*/ 22278 w 29401"/>
                <a:gd name="connsiteY4" fmla="*/ 23008 h 73770"/>
                <a:gd name="connsiteX5" fmla="*/ 23535 w 29401"/>
                <a:gd name="connsiteY5" fmla="*/ 22268 h 73770"/>
                <a:gd name="connsiteX6" fmla="*/ 24037 w 29401"/>
                <a:gd name="connsiteY6" fmla="*/ 25969 h 73770"/>
                <a:gd name="connsiteX7" fmla="*/ 6949 w 29401"/>
                <a:gd name="connsiteY7" fmla="*/ 67172 h 73770"/>
                <a:gd name="connsiteX8" fmla="*/ 4185 w 29401"/>
                <a:gd name="connsiteY8" fmla="*/ 71119 h 73770"/>
                <a:gd name="connsiteX9" fmla="*/ 6698 w 29401"/>
                <a:gd name="connsiteY9" fmla="*/ 73833 h 73770"/>
                <a:gd name="connsiteX10" fmla="*/ 29566 w 29401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01" h="73770">
                  <a:moveTo>
                    <a:pt x="29566" y="25969"/>
                  </a:moveTo>
                  <a:cubicBezTo>
                    <a:pt x="29566" y="9685"/>
                    <a:pt x="23283" y="63"/>
                    <a:pt x="13483" y="63"/>
                  </a:cubicBezTo>
                  <a:cubicBezTo>
                    <a:pt x="5190" y="63"/>
                    <a:pt x="164" y="6231"/>
                    <a:pt x="164" y="13139"/>
                  </a:cubicBezTo>
                  <a:cubicBezTo>
                    <a:pt x="164" y="19801"/>
                    <a:pt x="5190" y="26216"/>
                    <a:pt x="13483" y="26216"/>
                  </a:cubicBezTo>
                  <a:cubicBezTo>
                    <a:pt x="16498" y="26216"/>
                    <a:pt x="19765" y="25229"/>
                    <a:pt x="22278" y="23008"/>
                  </a:cubicBezTo>
                  <a:cubicBezTo>
                    <a:pt x="23032" y="22515"/>
                    <a:pt x="23283" y="22268"/>
                    <a:pt x="23535" y="22268"/>
                  </a:cubicBezTo>
                  <a:cubicBezTo>
                    <a:pt x="23786" y="22268"/>
                    <a:pt x="24037" y="22515"/>
                    <a:pt x="24037" y="25969"/>
                  </a:cubicBezTo>
                  <a:cubicBezTo>
                    <a:pt x="24037" y="44227"/>
                    <a:pt x="15242" y="59030"/>
                    <a:pt x="6949" y="67172"/>
                  </a:cubicBezTo>
                  <a:cubicBezTo>
                    <a:pt x="4185" y="69886"/>
                    <a:pt x="4185" y="70379"/>
                    <a:pt x="4185" y="71119"/>
                  </a:cubicBezTo>
                  <a:cubicBezTo>
                    <a:pt x="4185" y="72847"/>
                    <a:pt x="5441" y="73833"/>
                    <a:pt x="6698" y="73833"/>
                  </a:cubicBezTo>
                  <a:cubicBezTo>
                    <a:pt x="9462" y="73833"/>
                    <a:pt x="29566" y="54836"/>
                    <a:pt x="29566" y="25969"/>
                  </a:cubicBez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B0130C3-7F38-498E-939F-2EE4430DC3E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163331" y="7421848"/>
              <a:ext cx="61566" cy="112259"/>
            </a:xfrm>
            <a:custGeom>
              <a:avLst/>
              <a:gdLst>
                <a:gd name="connsiteX0" fmla="*/ 19016 w 61566"/>
                <a:gd name="connsiteY0" fmla="*/ 59523 h 112259"/>
                <a:gd name="connsiteX1" fmla="*/ 61736 w 61566"/>
                <a:gd name="connsiteY1" fmla="*/ 16593 h 112259"/>
                <a:gd name="connsiteX2" fmla="*/ 61736 w 61566"/>
                <a:gd name="connsiteY2" fmla="*/ 63 h 112259"/>
                <a:gd name="connsiteX3" fmla="*/ 17759 w 61566"/>
                <a:gd name="connsiteY3" fmla="*/ 23748 h 112259"/>
                <a:gd name="connsiteX4" fmla="*/ 17759 w 61566"/>
                <a:gd name="connsiteY4" fmla="*/ 1296 h 112259"/>
                <a:gd name="connsiteX5" fmla="*/ 169 w 61566"/>
                <a:gd name="connsiteY5" fmla="*/ 1296 h 112259"/>
                <a:gd name="connsiteX6" fmla="*/ 169 w 61566"/>
                <a:gd name="connsiteY6" fmla="*/ 112323 h 112259"/>
                <a:gd name="connsiteX7" fmla="*/ 19016 w 61566"/>
                <a:gd name="connsiteY7" fmla="*/ 112323 h 112259"/>
                <a:gd name="connsiteX8" fmla="*/ 19016 w 61566"/>
                <a:gd name="connsiteY8" fmla="*/ 59523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66" h="112259">
                  <a:moveTo>
                    <a:pt x="19016" y="59523"/>
                  </a:moveTo>
                  <a:cubicBezTo>
                    <a:pt x="19016" y="34851"/>
                    <a:pt x="37109" y="17087"/>
                    <a:pt x="61736" y="16593"/>
                  </a:cubicBezTo>
                  <a:lnTo>
                    <a:pt x="61736" y="63"/>
                  </a:lnTo>
                  <a:cubicBezTo>
                    <a:pt x="39371" y="309"/>
                    <a:pt x="25549" y="12399"/>
                    <a:pt x="17759" y="23748"/>
                  </a:cubicBezTo>
                  <a:lnTo>
                    <a:pt x="17759" y="1296"/>
                  </a:lnTo>
                  <a:lnTo>
                    <a:pt x="169" y="1296"/>
                  </a:lnTo>
                  <a:lnTo>
                    <a:pt x="169" y="112323"/>
                  </a:lnTo>
                  <a:lnTo>
                    <a:pt x="19016" y="112323"/>
                  </a:lnTo>
                  <a:lnTo>
                    <a:pt x="19016" y="59523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7568E0E8-6A6A-4742-A4E3-A8405CB990A2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237379" y="7420368"/>
              <a:ext cx="95240" cy="116454"/>
            </a:xfrm>
            <a:custGeom>
              <a:avLst/>
              <a:gdLst>
                <a:gd name="connsiteX0" fmla="*/ 95413 w 95240"/>
                <a:gd name="connsiteY0" fmla="*/ 59770 h 116454"/>
                <a:gd name="connsiteX1" fmla="*/ 85361 w 95240"/>
                <a:gd name="connsiteY1" fmla="*/ 18074 h 116454"/>
                <a:gd name="connsiteX2" fmla="*/ 50682 w 95240"/>
                <a:gd name="connsiteY2" fmla="*/ 63 h 116454"/>
                <a:gd name="connsiteX3" fmla="*/ 172 w 95240"/>
                <a:gd name="connsiteY3" fmla="*/ 58043 h 116454"/>
                <a:gd name="connsiteX4" fmla="*/ 54452 w 95240"/>
                <a:gd name="connsiteY4" fmla="*/ 116517 h 116454"/>
                <a:gd name="connsiteX5" fmla="*/ 94407 w 95240"/>
                <a:gd name="connsiteY5" fmla="*/ 103687 h 116454"/>
                <a:gd name="connsiteX6" fmla="*/ 92900 w 95240"/>
                <a:gd name="connsiteY6" fmla="*/ 87650 h 116454"/>
                <a:gd name="connsiteX7" fmla="*/ 54703 w 95240"/>
                <a:gd name="connsiteY7" fmla="*/ 101467 h 116454"/>
                <a:gd name="connsiteX8" fmla="*/ 17763 w 95240"/>
                <a:gd name="connsiteY8" fmla="*/ 59770 h 116454"/>
                <a:gd name="connsiteX9" fmla="*/ 95413 w 95240"/>
                <a:gd name="connsiteY9" fmla="*/ 59770 h 116454"/>
                <a:gd name="connsiteX10" fmla="*/ 19019 w 95240"/>
                <a:gd name="connsiteY10" fmla="*/ 46200 h 116454"/>
                <a:gd name="connsiteX11" fmla="*/ 50682 w 95240"/>
                <a:gd name="connsiteY11" fmla="*/ 15113 h 116454"/>
                <a:gd name="connsiteX12" fmla="*/ 81089 w 95240"/>
                <a:gd name="connsiteY12" fmla="*/ 46200 h 116454"/>
                <a:gd name="connsiteX13" fmla="*/ 19019 w 95240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40" h="116454">
                  <a:moveTo>
                    <a:pt x="95413" y="59770"/>
                  </a:moveTo>
                  <a:cubicBezTo>
                    <a:pt x="95413" y="51382"/>
                    <a:pt x="95161" y="32877"/>
                    <a:pt x="85361" y="18074"/>
                  </a:cubicBezTo>
                  <a:cubicBezTo>
                    <a:pt x="75058" y="2777"/>
                    <a:pt x="59729" y="63"/>
                    <a:pt x="50682" y="63"/>
                  </a:cubicBezTo>
                  <a:cubicBezTo>
                    <a:pt x="22789" y="63"/>
                    <a:pt x="172" y="26216"/>
                    <a:pt x="172" y="58043"/>
                  </a:cubicBezTo>
                  <a:cubicBezTo>
                    <a:pt x="172" y="90611"/>
                    <a:pt x="24296" y="116517"/>
                    <a:pt x="54452" y="116517"/>
                  </a:cubicBezTo>
                  <a:cubicBezTo>
                    <a:pt x="70283" y="116517"/>
                    <a:pt x="84607" y="110595"/>
                    <a:pt x="94407" y="103687"/>
                  </a:cubicBezTo>
                  <a:lnTo>
                    <a:pt x="92900" y="87650"/>
                  </a:lnTo>
                  <a:cubicBezTo>
                    <a:pt x="77068" y="100480"/>
                    <a:pt x="60483" y="101467"/>
                    <a:pt x="54703" y="101467"/>
                  </a:cubicBezTo>
                  <a:cubicBezTo>
                    <a:pt x="34599" y="101467"/>
                    <a:pt x="18517" y="83949"/>
                    <a:pt x="17763" y="59770"/>
                  </a:cubicBezTo>
                  <a:lnTo>
                    <a:pt x="95413" y="59770"/>
                  </a:lnTo>
                  <a:close/>
                  <a:moveTo>
                    <a:pt x="19019" y="46200"/>
                  </a:moveTo>
                  <a:cubicBezTo>
                    <a:pt x="23040" y="27449"/>
                    <a:pt x="36359" y="15113"/>
                    <a:pt x="50682" y="15113"/>
                  </a:cubicBezTo>
                  <a:cubicBezTo>
                    <a:pt x="63750" y="15113"/>
                    <a:pt x="77822" y="23502"/>
                    <a:pt x="81089" y="46200"/>
                  </a:cubicBezTo>
                  <a:lnTo>
                    <a:pt x="19019" y="46200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85DD895C-011A-443E-B187-B30CE931ECE0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324941" y="7366335"/>
              <a:ext cx="61566" cy="218351"/>
            </a:xfrm>
            <a:custGeom>
              <a:avLst/>
              <a:gdLst>
                <a:gd name="connsiteX0" fmla="*/ 61744 w 61566"/>
                <a:gd name="connsiteY0" fmla="*/ 63 h 218351"/>
                <a:gd name="connsiteX1" fmla="*/ 39378 w 61566"/>
                <a:gd name="connsiteY1" fmla="*/ 63 h 218351"/>
                <a:gd name="connsiteX2" fmla="*/ 39378 w 61566"/>
                <a:gd name="connsiteY2" fmla="*/ 22021 h 218351"/>
                <a:gd name="connsiteX3" fmla="*/ 61744 w 61566"/>
                <a:gd name="connsiteY3" fmla="*/ 22021 h 218351"/>
                <a:gd name="connsiteX4" fmla="*/ 61744 w 61566"/>
                <a:gd name="connsiteY4" fmla="*/ 63 h 218351"/>
                <a:gd name="connsiteX5" fmla="*/ 177 w 61566"/>
                <a:gd name="connsiteY5" fmla="*/ 210026 h 218351"/>
                <a:gd name="connsiteX6" fmla="*/ 30332 w 61566"/>
                <a:gd name="connsiteY6" fmla="*/ 218414 h 218351"/>
                <a:gd name="connsiteX7" fmla="*/ 61744 w 61566"/>
                <a:gd name="connsiteY7" fmla="*/ 182392 h 218351"/>
                <a:gd name="connsiteX8" fmla="*/ 61744 w 61566"/>
                <a:gd name="connsiteY8" fmla="*/ 58290 h 218351"/>
                <a:gd name="connsiteX9" fmla="*/ 42897 w 61566"/>
                <a:gd name="connsiteY9" fmla="*/ 58290 h 218351"/>
                <a:gd name="connsiteX10" fmla="*/ 42897 w 61566"/>
                <a:gd name="connsiteY10" fmla="*/ 184613 h 218351"/>
                <a:gd name="connsiteX11" fmla="*/ 23296 w 61566"/>
                <a:gd name="connsiteY11" fmla="*/ 202624 h 218351"/>
                <a:gd name="connsiteX12" fmla="*/ 3946 w 61566"/>
                <a:gd name="connsiteY12" fmla="*/ 194975 h 218351"/>
                <a:gd name="connsiteX13" fmla="*/ 177 w 61566"/>
                <a:gd name="connsiteY13" fmla="*/ 210026 h 21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566" h="218351">
                  <a:moveTo>
                    <a:pt x="61744" y="63"/>
                  </a:moveTo>
                  <a:lnTo>
                    <a:pt x="39378" y="63"/>
                  </a:lnTo>
                  <a:lnTo>
                    <a:pt x="39378" y="22021"/>
                  </a:lnTo>
                  <a:lnTo>
                    <a:pt x="61744" y="22021"/>
                  </a:lnTo>
                  <a:lnTo>
                    <a:pt x="61744" y="63"/>
                  </a:lnTo>
                  <a:close/>
                  <a:moveTo>
                    <a:pt x="177" y="210026"/>
                  </a:moveTo>
                  <a:cubicBezTo>
                    <a:pt x="12239" y="216934"/>
                    <a:pt x="23798" y="218414"/>
                    <a:pt x="30332" y="218414"/>
                  </a:cubicBezTo>
                  <a:cubicBezTo>
                    <a:pt x="46163" y="218414"/>
                    <a:pt x="61744" y="205585"/>
                    <a:pt x="61744" y="182392"/>
                  </a:cubicBezTo>
                  <a:lnTo>
                    <a:pt x="61744" y="58290"/>
                  </a:lnTo>
                  <a:lnTo>
                    <a:pt x="42897" y="58290"/>
                  </a:lnTo>
                  <a:lnTo>
                    <a:pt x="42897" y="184613"/>
                  </a:lnTo>
                  <a:cubicBezTo>
                    <a:pt x="42897" y="200403"/>
                    <a:pt x="30332" y="202624"/>
                    <a:pt x="23296" y="202624"/>
                  </a:cubicBezTo>
                  <a:cubicBezTo>
                    <a:pt x="16008" y="202624"/>
                    <a:pt x="9474" y="199910"/>
                    <a:pt x="3946" y="194975"/>
                  </a:cubicBezTo>
                  <a:lnTo>
                    <a:pt x="177" y="210026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785CC2F-659C-4CD4-BE0F-9F5365867D70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425375" y="7349064"/>
              <a:ext cx="89209" cy="246724"/>
            </a:xfrm>
            <a:custGeom>
              <a:avLst/>
              <a:gdLst>
                <a:gd name="connsiteX0" fmla="*/ 36366 w 89209"/>
                <a:gd name="connsiteY0" fmla="*/ 213973 h 246724"/>
                <a:gd name="connsiteX1" fmla="*/ 2441 w 89209"/>
                <a:gd name="connsiteY1" fmla="*/ 241360 h 246724"/>
                <a:gd name="connsiteX2" fmla="*/ 179 w 89209"/>
                <a:gd name="connsiteY2" fmla="*/ 244074 h 246724"/>
                <a:gd name="connsiteX3" fmla="*/ 5205 w 89209"/>
                <a:gd name="connsiteY3" fmla="*/ 246788 h 246724"/>
                <a:gd name="connsiteX4" fmla="*/ 53202 w 89209"/>
                <a:gd name="connsiteY4" fmla="*/ 215947 h 246724"/>
                <a:gd name="connsiteX5" fmla="*/ 53202 w 89209"/>
                <a:gd name="connsiteY5" fmla="*/ 159694 h 246724"/>
                <a:gd name="connsiteX6" fmla="*/ 63254 w 89209"/>
                <a:gd name="connsiteY6" fmla="*/ 134034 h 246724"/>
                <a:gd name="connsiteX7" fmla="*/ 87127 w 89209"/>
                <a:gd name="connsiteY7" fmla="*/ 126139 h 246724"/>
                <a:gd name="connsiteX8" fmla="*/ 89389 w 89209"/>
                <a:gd name="connsiteY8" fmla="*/ 123425 h 246724"/>
                <a:gd name="connsiteX9" fmla="*/ 85368 w 89209"/>
                <a:gd name="connsiteY9" fmla="*/ 120711 h 246724"/>
                <a:gd name="connsiteX10" fmla="*/ 53956 w 89209"/>
                <a:gd name="connsiteY10" fmla="*/ 98753 h 246724"/>
                <a:gd name="connsiteX11" fmla="*/ 53202 w 89209"/>
                <a:gd name="connsiteY11" fmla="*/ 86663 h 246724"/>
                <a:gd name="connsiteX12" fmla="*/ 53202 w 89209"/>
                <a:gd name="connsiteY12" fmla="*/ 37812 h 246724"/>
                <a:gd name="connsiteX13" fmla="*/ 41140 w 89209"/>
                <a:gd name="connsiteY13" fmla="*/ 10178 h 246724"/>
                <a:gd name="connsiteX14" fmla="*/ 5205 w 89209"/>
                <a:gd name="connsiteY14" fmla="*/ 63 h 246724"/>
                <a:gd name="connsiteX15" fmla="*/ 179 w 89209"/>
                <a:gd name="connsiteY15" fmla="*/ 2777 h 246724"/>
                <a:gd name="connsiteX16" fmla="*/ 4200 w 89209"/>
                <a:gd name="connsiteY16" fmla="*/ 5491 h 246724"/>
                <a:gd name="connsiteX17" fmla="*/ 35612 w 89209"/>
                <a:gd name="connsiteY17" fmla="*/ 26956 h 246724"/>
                <a:gd name="connsiteX18" fmla="*/ 36366 w 89209"/>
                <a:gd name="connsiteY18" fmla="*/ 38552 h 246724"/>
                <a:gd name="connsiteX19" fmla="*/ 36366 w 89209"/>
                <a:gd name="connsiteY19" fmla="*/ 90364 h 246724"/>
                <a:gd name="connsiteX20" fmla="*/ 46417 w 89209"/>
                <a:gd name="connsiteY20" fmla="*/ 113803 h 246724"/>
                <a:gd name="connsiteX21" fmla="*/ 66018 w 89209"/>
                <a:gd name="connsiteY21" fmla="*/ 123425 h 246724"/>
                <a:gd name="connsiteX22" fmla="*/ 36366 w 89209"/>
                <a:gd name="connsiteY22" fmla="*/ 154759 h 246724"/>
                <a:gd name="connsiteX23" fmla="*/ 36366 w 89209"/>
                <a:gd name="connsiteY23" fmla="*/ 21397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9209" h="246724">
                  <a:moveTo>
                    <a:pt x="36366" y="213973"/>
                  </a:moveTo>
                  <a:cubicBezTo>
                    <a:pt x="36366" y="223842"/>
                    <a:pt x="29832" y="239633"/>
                    <a:pt x="2441" y="241360"/>
                  </a:cubicBezTo>
                  <a:cubicBezTo>
                    <a:pt x="1184" y="241606"/>
                    <a:pt x="179" y="242593"/>
                    <a:pt x="179" y="244074"/>
                  </a:cubicBezTo>
                  <a:cubicBezTo>
                    <a:pt x="179" y="246788"/>
                    <a:pt x="2943" y="246788"/>
                    <a:pt x="5205" y="246788"/>
                  </a:cubicBezTo>
                  <a:cubicBezTo>
                    <a:pt x="29581" y="246788"/>
                    <a:pt x="52951" y="234698"/>
                    <a:pt x="53202" y="215947"/>
                  </a:cubicBezTo>
                  <a:lnTo>
                    <a:pt x="53202" y="159694"/>
                  </a:lnTo>
                  <a:cubicBezTo>
                    <a:pt x="53202" y="150071"/>
                    <a:pt x="53202" y="142176"/>
                    <a:pt x="63254" y="134034"/>
                  </a:cubicBezTo>
                  <a:cubicBezTo>
                    <a:pt x="72049" y="126879"/>
                    <a:pt x="81598" y="126386"/>
                    <a:pt x="87127" y="126139"/>
                  </a:cubicBezTo>
                  <a:cubicBezTo>
                    <a:pt x="88383" y="125892"/>
                    <a:pt x="89389" y="124906"/>
                    <a:pt x="89389" y="123425"/>
                  </a:cubicBezTo>
                  <a:cubicBezTo>
                    <a:pt x="89389" y="120958"/>
                    <a:pt x="87881" y="120958"/>
                    <a:pt x="85368" y="120711"/>
                  </a:cubicBezTo>
                  <a:cubicBezTo>
                    <a:pt x="68782" y="119724"/>
                    <a:pt x="56720" y="110842"/>
                    <a:pt x="53956" y="98753"/>
                  </a:cubicBezTo>
                  <a:cubicBezTo>
                    <a:pt x="53202" y="96039"/>
                    <a:pt x="53202" y="95545"/>
                    <a:pt x="53202" y="86663"/>
                  </a:cubicBezTo>
                  <a:lnTo>
                    <a:pt x="53202" y="37812"/>
                  </a:lnTo>
                  <a:cubicBezTo>
                    <a:pt x="53202" y="27449"/>
                    <a:pt x="53202" y="19554"/>
                    <a:pt x="41140" y="10178"/>
                  </a:cubicBezTo>
                  <a:cubicBezTo>
                    <a:pt x="31088" y="2530"/>
                    <a:pt x="13749" y="63"/>
                    <a:pt x="5205" y="63"/>
                  </a:cubicBezTo>
                  <a:cubicBezTo>
                    <a:pt x="2943" y="63"/>
                    <a:pt x="179" y="63"/>
                    <a:pt x="179" y="2777"/>
                  </a:cubicBezTo>
                  <a:cubicBezTo>
                    <a:pt x="179" y="5244"/>
                    <a:pt x="1687" y="5244"/>
                    <a:pt x="4200" y="5491"/>
                  </a:cubicBezTo>
                  <a:cubicBezTo>
                    <a:pt x="20031" y="6478"/>
                    <a:pt x="32345" y="14373"/>
                    <a:pt x="35612" y="26956"/>
                  </a:cubicBezTo>
                  <a:cubicBezTo>
                    <a:pt x="36366" y="29176"/>
                    <a:pt x="36366" y="29670"/>
                    <a:pt x="36366" y="38552"/>
                  </a:cubicBezTo>
                  <a:lnTo>
                    <a:pt x="36366" y="90364"/>
                  </a:lnTo>
                  <a:cubicBezTo>
                    <a:pt x="36366" y="101713"/>
                    <a:pt x="38376" y="105908"/>
                    <a:pt x="46417" y="113803"/>
                  </a:cubicBezTo>
                  <a:cubicBezTo>
                    <a:pt x="51694" y="118984"/>
                    <a:pt x="58982" y="121451"/>
                    <a:pt x="66018" y="123425"/>
                  </a:cubicBezTo>
                  <a:cubicBezTo>
                    <a:pt x="45412" y="129100"/>
                    <a:pt x="36366" y="140449"/>
                    <a:pt x="36366" y="154759"/>
                  </a:cubicBezTo>
                  <a:lnTo>
                    <a:pt x="36366" y="213973"/>
                  </a:lnTo>
                  <a:close/>
                </a:path>
              </a:pathLst>
            </a:custGeom>
            <a:solidFill>
              <a:srgbClr val="000000"/>
            </a:solidFill>
            <a:ln w="255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</p:grpSp>
      <p:grpSp>
        <p:nvGrpSpPr>
          <p:cNvPr id="144" name="Group 143" descr="\documentclass{article}&#10;\input{Macros.tex}&#10;\begin{document}&#10;&#10;where $s$ is a candidate solution to $\tau$&#10;\end{document}" title="IguanaTex Shape Display">
            <a:extLst>
              <a:ext uri="{FF2B5EF4-FFF2-40B4-BE49-F238E27FC236}">
                <a16:creationId xmlns:a16="http://schemas.microsoft.com/office/drawing/2014/main" id="{F720BD51-B99F-46BC-AB88-08BF0A039D68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000732" y="6361134"/>
            <a:ext cx="3943990" cy="172274"/>
            <a:chOff x="4493048" y="3907938"/>
            <a:chExt cx="3943990" cy="172274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4F13BB0-A422-42C4-8077-3A37ED9CB8B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493048" y="3972114"/>
              <a:ext cx="173339" cy="107853"/>
            </a:xfrm>
            <a:custGeom>
              <a:avLst/>
              <a:gdLst>
                <a:gd name="connsiteX0" fmla="*/ 173417 w 173339"/>
                <a:gd name="connsiteY0" fmla="*/ 7627 h 107853"/>
                <a:gd name="connsiteX1" fmla="*/ 173417 w 173339"/>
                <a:gd name="connsiteY1" fmla="*/ 63 h 107853"/>
                <a:gd name="connsiteX2" fmla="*/ 154944 w 173339"/>
                <a:gd name="connsiteY2" fmla="*/ 795 h 107853"/>
                <a:gd name="connsiteX3" fmla="*/ 131410 w 173339"/>
                <a:gd name="connsiteY3" fmla="*/ 63 h 107853"/>
                <a:gd name="connsiteX4" fmla="*/ 131410 w 173339"/>
                <a:gd name="connsiteY4" fmla="*/ 7627 h 107853"/>
                <a:gd name="connsiteX5" fmla="*/ 146087 w 173339"/>
                <a:gd name="connsiteY5" fmla="*/ 19340 h 107853"/>
                <a:gd name="connsiteX6" fmla="*/ 144822 w 173339"/>
                <a:gd name="connsiteY6" fmla="*/ 24464 h 107853"/>
                <a:gd name="connsiteX7" fmla="*/ 121794 w 173339"/>
                <a:gd name="connsiteY7" fmla="*/ 86932 h 107853"/>
                <a:gd name="connsiteX8" fmla="*/ 96742 w 173339"/>
                <a:gd name="connsiteY8" fmla="*/ 18852 h 107853"/>
                <a:gd name="connsiteX9" fmla="*/ 95477 w 173339"/>
                <a:gd name="connsiteY9" fmla="*/ 14216 h 107853"/>
                <a:gd name="connsiteX10" fmla="*/ 110407 w 173339"/>
                <a:gd name="connsiteY10" fmla="*/ 7627 h 107853"/>
                <a:gd name="connsiteX11" fmla="*/ 110407 w 173339"/>
                <a:gd name="connsiteY11" fmla="*/ 63 h 107853"/>
                <a:gd name="connsiteX12" fmla="*/ 84090 w 173339"/>
                <a:gd name="connsiteY12" fmla="*/ 795 h 107853"/>
                <a:gd name="connsiteX13" fmla="*/ 61568 w 173339"/>
                <a:gd name="connsiteY13" fmla="*/ 63 h 107853"/>
                <a:gd name="connsiteX14" fmla="*/ 61568 w 173339"/>
                <a:gd name="connsiteY14" fmla="*/ 7627 h 107853"/>
                <a:gd name="connsiteX15" fmla="*/ 77510 w 173339"/>
                <a:gd name="connsiteY15" fmla="*/ 11287 h 107853"/>
                <a:gd name="connsiteX16" fmla="*/ 83331 w 173339"/>
                <a:gd name="connsiteY16" fmla="*/ 24708 h 107853"/>
                <a:gd name="connsiteX17" fmla="*/ 61568 w 173339"/>
                <a:gd name="connsiteY17" fmla="*/ 83759 h 107853"/>
                <a:gd name="connsiteX18" fmla="*/ 37528 w 173339"/>
                <a:gd name="connsiteY18" fmla="*/ 18608 h 107853"/>
                <a:gd name="connsiteX19" fmla="*/ 36263 w 173339"/>
                <a:gd name="connsiteY19" fmla="*/ 14216 h 107853"/>
                <a:gd name="connsiteX20" fmla="*/ 51193 w 173339"/>
                <a:gd name="connsiteY20" fmla="*/ 7627 h 107853"/>
                <a:gd name="connsiteX21" fmla="*/ 51193 w 173339"/>
                <a:gd name="connsiteY21" fmla="*/ 63 h 107853"/>
                <a:gd name="connsiteX22" fmla="*/ 23610 w 173339"/>
                <a:gd name="connsiteY22" fmla="*/ 795 h 107853"/>
                <a:gd name="connsiteX23" fmla="*/ 77 w 173339"/>
                <a:gd name="connsiteY23" fmla="*/ 63 h 107853"/>
                <a:gd name="connsiteX24" fmla="*/ 77 w 173339"/>
                <a:gd name="connsiteY24" fmla="*/ 7627 h 107853"/>
                <a:gd name="connsiteX25" fmla="*/ 18802 w 173339"/>
                <a:gd name="connsiteY25" fmla="*/ 16168 h 107853"/>
                <a:gd name="connsiteX26" fmla="*/ 50687 w 173339"/>
                <a:gd name="connsiteY26" fmla="*/ 102548 h 107853"/>
                <a:gd name="connsiteX27" fmla="*/ 56001 w 173339"/>
                <a:gd name="connsiteY27" fmla="*/ 107917 h 107853"/>
                <a:gd name="connsiteX28" fmla="*/ 61062 w 173339"/>
                <a:gd name="connsiteY28" fmla="*/ 103036 h 107853"/>
                <a:gd name="connsiteX29" fmla="*/ 86620 w 173339"/>
                <a:gd name="connsiteY29" fmla="*/ 33981 h 107853"/>
                <a:gd name="connsiteX30" fmla="*/ 112431 w 173339"/>
                <a:gd name="connsiteY30" fmla="*/ 103280 h 107853"/>
                <a:gd name="connsiteX31" fmla="*/ 117492 w 173339"/>
                <a:gd name="connsiteY31" fmla="*/ 107917 h 107853"/>
                <a:gd name="connsiteX32" fmla="*/ 122553 w 173339"/>
                <a:gd name="connsiteY32" fmla="*/ 103280 h 107853"/>
                <a:gd name="connsiteX33" fmla="*/ 152160 w 173339"/>
                <a:gd name="connsiteY33" fmla="*/ 23244 h 107853"/>
                <a:gd name="connsiteX34" fmla="*/ 173417 w 173339"/>
                <a:gd name="connsiteY34" fmla="*/ 7627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3339" h="107853">
                  <a:moveTo>
                    <a:pt x="173417" y="7627"/>
                  </a:moveTo>
                  <a:lnTo>
                    <a:pt x="173417" y="63"/>
                  </a:lnTo>
                  <a:cubicBezTo>
                    <a:pt x="167850" y="551"/>
                    <a:pt x="160511" y="795"/>
                    <a:pt x="154944" y="795"/>
                  </a:cubicBezTo>
                  <a:lnTo>
                    <a:pt x="131410" y="63"/>
                  </a:lnTo>
                  <a:lnTo>
                    <a:pt x="131410" y="7627"/>
                  </a:lnTo>
                  <a:cubicBezTo>
                    <a:pt x="140520" y="7871"/>
                    <a:pt x="146087" y="12263"/>
                    <a:pt x="146087" y="19340"/>
                  </a:cubicBezTo>
                  <a:cubicBezTo>
                    <a:pt x="146087" y="20804"/>
                    <a:pt x="146087" y="21292"/>
                    <a:pt x="144822" y="24464"/>
                  </a:cubicBezTo>
                  <a:lnTo>
                    <a:pt x="121794" y="86932"/>
                  </a:lnTo>
                  <a:lnTo>
                    <a:pt x="96742" y="18852"/>
                  </a:lnTo>
                  <a:cubicBezTo>
                    <a:pt x="95730" y="15924"/>
                    <a:pt x="95477" y="15436"/>
                    <a:pt x="95477" y="14216"/>
                  </a:cubicBezTo>
                  <a:cubicBezTo>
                    <a:pt x="95477" y="7627"/>
                    <a:pt x="105346" y="7627"/>
                    <a:pt x="110407" y="7627"/>
                  </a:cubicBezTo>
                  <a:lnTo>
                    <a:pt x="110407" y="63"/>
                  </a:lnTo>
                  <a:lnTo>
                    <a:pt x="84090" y="795"/>
                  </a:lnTo>
                  <a:cubicBezTo>
                    <a:pt x="76498" y="795"/>
                    <a:pt x="69160" y="551"/>
                    <a:pt x="61568" y="63"/>
                  </a:cubicBezTo>
                  <a:lnTo>
                    <a:pt x="61568" y="7627"/>
                  </a:lnTo>
                  <a:cubicBezTo>
                    <a:pt x="70931" y="7627"/>
                    <a:pt x="74980" y="8115"/>
                    <a:pt x="77510" y="11287"/>
                  </a:cubicBezTo>
                  <a:cubicBezTo>
                    <a:pt x="78776" y="12751"/>
                    <a:pt x="81559" y="20072"/>
                    <a:pt x="83331" y="24708"/>
                  </a:cubicBezTo>
                  <a:lnTo>
                    <a:pt x="61568" y="83759"/>
                  </a:lnTo>
                  <a:lnTo>
                    <a:pt x="37528" y="18608"/>
                  </a:lnTo>
                  <a:cubicBezTo>
                    <a:pt x="36263" y="15680"/>
                    <a:pt x="36263" y="15192"/>
                    <a:pt x="36263" y="14216"/>
                  </a:cubicBezTo>
                  <a:cubicBezTo>
                    <a:pt x="36263" y="7627"/>
                    <a:pt x="46132" y="7627"/>
                    <a:pt x="51193" y="7627"/>
                  </a:cubicBezTo>
                  <a:lnTo>
                    <a:pt x="51193" y="63"/>
                  </a:lnTo>
                  <a:lnTo>
                    <a:pt x="23610" y="795"/>
                  </a:lnTo>
                  <a:lnTo>
                    <a:pt x="77" y="63"/>
                  </a:lnTo>
                  <a:lnTo>
                    <a:pt x="77" y="7627"/>
                  </a:lnTo>
                  <a:cubicBezTo>
                    <a:pt x="12729" y="7627"/>
                    <a:pt x="15766" y="8359"/>
                    <a:pt x="18802" y="16168"/>
                  </a:cubicBezTo>
                  <a:lnTo>
                    <a:pt x="50687" y="102548"/>
                  </a:lnTo>
                  <a:cubicBezTo>
                    <a:pt x="51952" y="105965"/>
                    <a:pt x="52711" y="107917"/>
                    <a:pt x="56001" y="107917"/>
                  </a:cubicBezTo>
                  <a:cubicBezTo>
                    <a:pt x="59291" y="107917"/>
                    <a:pt x="59797" y="106453"/>
                    <a:pt x="61062" y="103036"/>
                  </a:cubicBezTo>
                  <a:lnTo>
                    <a:pt x="86620" y="33981"/>
                  </a:lnTo>
                  <a:lnTo>
                    <a:pt x="112431" y="103280"/>
                  </a:lnTo>
                  <a:cubicBezTo>
                    <a:pt x="113444" y="105965"/>
                    <a:pt x="114203" y="107917"/>
                    <a:pt x="117492" y="107917"/>
                  </a:cubicBezTo>
                  <a:cubicBezTo>
                    <a:pt x="120782" y="107917"/>
                    <a:pt x="121541" y="105721"/>
                    <a:pt x="122553" y="103280"/>
                  </a:cubicBezTo>
                  <a:lnTo>
                    <a:pt x="152160" y="23244"/>
                  </a:lnTo>
                  <a:cubicBezTo>
                    <a:pt x="156715" y="11043"/>
                    <a:pt x="164560" y="7871"/>
                    <a:pt x="173417" y="762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15FB76F-E59A-4E41-AD2D-827B6A501C1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679293" y="3907938"/>
              <a:ext cx="127284" cy="169345"/>
            </a:xfrm>
            <a:custGeom>
              <a:avLst/>
              <a:gdLst>
                <a:gd name="connsiteX0" fmla="*/ 127369 w 127284"/>
                <a:gd name="connsiteY0" fmla="*/ 169408 h 169345"/>
                <a:gd name="connsiteX1" fmla="*/ 127369 w 127284"/>
                <a:gd name="connsiteY1" fmla="*/ 161844 h 169345"/>
                <a:gd name="connsiteX2" fmla="*/ 107631 w 127284"/>
                <a:gd name="connsiteY2" fmla="*/ 154523 h 169345"/>
                <a:gd name="connsiteX3" fmla="*/ 107631 w 127284"/>
                <a:gd name="connsiteY3" fmla="*/ 107917 h 169345"/>
                <a:gd name="connsiteX4" fmla="*/ 99786 w 127284"/>
                <a:gd name="connsiteY4" fmla="*/ 70583 h 169345"/>
                <a:gd name="connsiteX5" fmla="*/ 73216 w 127284"/>
                <a:gd name="connsiteY5" fmla="*/ 61554 h 169345"/>
                <a:gd name="connsiteX6" fmla="*/ 36776 w 127284"/>
                <a:gd name="connsiteY6" fmla="*/ 84979 h 169345"/>
                <a:gd name="connsiteX7" fmla="*/ 36523 w 127284"/>
                <a:gd name="connsiteY7" fmla="*/ 84979 h 169345"/>
                <a:gd name="connsiteX8" fmla="*/ 36523 w 127284"/>
                <a:gd name="connsiteY8" fmla="*/ 63 h 169345"/>
                <a:gd name="connsiteX9" fmla="*/ 84 w 127284"/>
                <a:gd name="connsiteY9" fmla="*/ 2747 h 169345"/>
                <a:gd name="connsiteX10" fmla="*/ 84 w 127284"/>
                <a:gd name="connsiteY10" fmla="*/ 10311 h 169345"/>
                <a:gd name="connsiteX11" fmla="*/ 19822 w 127284"/>
                <a:gd name="connsiteY11" fmla="*/ 23976 h 169345"/>
                <a:gd name="connsiteX12" fmla="*/ 19822 w 127284"/>
                <a:gd name="connsiteY12" fmla="*/ 150863 h 169345"/>
                <a:gd name="connsiteX13" fmla="*/ 84 w 127284"/>
                <a:gd name="connsiteY13" fmla="*/ 161844 h 169345"/>
                <a:gd name="connsiteX14" fmla="*/ 84 w 127284"/>
                <a:gd name="connsiteY14" fmla="*/ 169408 h 169345"/>
                <a:gd name="connsiteX15" fmla="*/ 28679 w 127284"/>
                <a:gd name="connsiteY15" fmla="*/ 168676 h 169345"/>
                <a:gd name="connsiteX16" fmla="*/ 57020 w 127284"/>
                <a:gd name="connsiteY16" fmla="*/ 169408 h 169345"/>
                <a:gd name="connsiteX17" fmla="*/ 57020 w 127284"/>
                <a:gd name="connsiteY17" fmla="*/ 161844 h 169345"/>
                <a:gd name="connsiteX18" fmla="*/ 37282 w 127284"/>
                <a:gd name="connsiteY18" fmla="*/ 150863 h 169345"/>
                <a:gd name="connsiteX19" fmla="*/ 37282 w 127284"/>
                <a:gd name="connsiteY19" fmla="*/ 105965 h 169345"/>
                <a:gd name="connsiteX20" fmla="*/ 71444 w 127284"/>
                <a:gd name="connsiteY20" fmla="*/ 66922 h 169345"/>
                <a:gd name="connsiteX21" fmla="*/ 90170 w 127284"/>
                <a:gd name="connsiteY21" fmla="*/ 94008 h 169345"/>
                <a:gd name="connsiteX22" fmla="*/ 90170 w 127284"/>
                <a:gd name="connsiteY22" fmla="*/ 150863 h 169345"/>
                <a:gd name="connsiteX23" fmla="*/ 70432 w 127284"/>
                <a:gd name="connsiteY23" fmla="*/ 161844 h 169345"/>
                <a:gd name="connsiteX24" fmla="*/ 70432 w 127284"/>
                <a:gd name="connsiteY24" fmla="*/ 169408 h 169345"/>
                <a:gd name="connsiteX25" fmla="*/ 99027 w 127284"/>
                <a:gd name="connsiteY25" fmla="*/ 168676 h 169345"/>
                <a:gd name="connsiteX26" fmla="*/ 127369 w 127284"/>
                <a:gd name="connsiteY26" fmla="*/ 169408 h 1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84" h="169345">
                  <a:moveTo>
                    <a:pt x="127369" y="169408"/>
                  </a:moveTo>
                  <a:lnTo>
                    <a:pt x="127369" y="161844"/>
                  </a:lnTo>
                  <a:cubicBezTo>
                    <a:pt x="114210" y="161844"/>
                    <a:pt x="107884" y="161844"/>
                    <a:pt x="107631" y="154523"/>
                  </a:cubicBezTo>
                  <a:lnTo>
                    <a:pt x="107631" y="107917"/>
                  </a:lnTo>
                  <a:cubicBezTo>
                    <a:pt x="107631" y="86932"/>
                    <a:pt x="107631" y="79367"/>
                    <a:pt x="99786" y="70583"/>
                  </a:cubicBezTo>
                  <a:cubicBezTo>
                    <a:pt x="96243" y="66434"/>
                    <a:pt x="87893" y="61554"/>
                    <a:pt x="73216" y="61554"/>
                  </a:cubicBezTo>
                  <a:cubicBezTo>
                    <a:pt x="51959" y="61554"/>
                    <a:pt x="40825" y="76195"/>
                    <a:pt x="36776" y="84979"/>
                  </a:cubicBezTo>
                  <a:lnTo>
                    <a:pt x="36523" y="84979"/>
                  </a:lnTo>
                  <a:lnTo>
                    <a:pt x="36523" y="63"/>
                  </a:lnTo>
                  <a:lnTo>
                    <a:pt x="84" y="2747"/>
                  </a:lnTo>
                  <a:lnTo>
                    <a:pt x="84" y="10311"/>
                  </a:lnTo>
                  <a:cubicBezTo>
                    <a:pt x="17797" y="10311"/>
                    <a:pt x="19822" y="12019"/>
                    <a:pt x="19822" y="23976"/>
                  </a:cubicBezTo>
                  <a:lnTo>
                    <a:pt x="19822" y="150863"/>
                  </a:lnTo>
                  <a:cubicBezTo>
                    <a:pt x="19822" y="161844"/>
                    <a:pt x="17038" y="161844"/>
                    <a:pt x="84" y="161844"/>
                  </a:cubicBezTo>
                  <a:lnTo>
                    <a:pt x="84" y="169408"/>
                  </a:lnTo>
                  <a:lnTo>
                    <a:pt x="28679" y="168676"/>
                  </a:lnTo>
                  <a:lnTo>
                    <a:pt x="57020" y="169408"/>
                  </a:lnTo>
                  <a:lnTo>
                    <a:pt x="57020" y="161844"/>
                  </a:lnTo>
                  <a:cubicBezTo>
                    <a:pt x="40066" y="161844"/>
                    <a:pt x="37282" y="161844"/>
                    <a:pt x="37282" y="150863"/>
                  </a:cubicBezTo>
                  <a:lnTo>
                    <a:pt x="37282" y="105965"/>
                  </a:lnTo>
                  <a:cubicBezTo>
                    <a:pt x="37282" y="80587"/>
                    <a:pt x="55249" y="66922"/>
                    <a:pt x="71444" y="66922"/>
                  </a:cubicBezTo>
                  <a:cubicBezTo>
                    <a:pt x="87387" y="66922"/>
                    <a:pt x="90170" y="80099"/>
                    <a:pt x="90170" y="94008"/>
                  </a:cubicBezTo>
                  <a:lnTo>
                    <a:pt x="90170" y="150863"/>
                  </a:lnTo>
                  <a:cubicBezTo>
                    <a:pt x="90170" y="161844"/>
                    <a:pt x="87387" y="161844"/>
                    <a:pt x="70432" y="161844"/>
                  </a:cubicBezTo>
                  <a:lnTo>
                    <a:pt x="70432" y="169408"/>
                  </a:lnTo>
                  <a:lnTo>
                    <a:pt x="99027" y="168676"/>
                  </a:lnTo>
                  <a:lnTo>
                    <a:pt x="127369" y="16940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4B1B889-C993-4998-B74F-61ABD95BCE6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818977" y="3967966"/>
              <a:ext cx="97930" cy="112002"/>
            </a:xfrm>
            <a:custGeom>
              <a:avLst/>
              <a:gdLst>
                <a:gd name="connsiteX0" fmla="*/ 98020 w 97930"/>
                <a:gd name="connsiteY0" fmla="*/ 80343 h 112002"/>
                <a:gd name="connsiteX1" fmla="*/ 94731 w 97930"/>
                <a:gd name="connsiteY1" fmla="*/ 77415 h 112002"/>
                <a:gd name="connsiteX2" fmla="*/ 91441 w 97930"/>
                <a:gd name="connsiteY2" fmla="*/ 80831 h 112002"/>
                <a:gd name="connsiteX3" fmla="*/ 57279 w 97930"/>
                <a:gd name="connsiteY3" fmla="*/ 105965 h 112002"/>
                <a:gd name="connsiteX4" fmla="*/ 28684 w 97930"/>
                <a:gd name="connsiteY4" fmla="*/ 89616 h 112002"/>
                <a:gd name="connsiteX5" fmla="*/ 21093 w 97930"/>
                <a:gd name="connsiteY5" fmla="*/ 53014 h 112002"/>
                <a:gd name="connsiteX6" fmla="*/ 91694 w 97930"/>
                <a:gd name="connsiteY6" fmla="*/ 53014 h 112002"/>
                <a:gd name="connsiteX7" fmla="*/ 98020 w 97930"/>
                <a:gd name="connsiteY7" fmla="*/ 47889 h 112002"/>
                <a:gd name="connsiteX8" fmla="*/ 52724 w 97930"/>
                <a:gd name="connsiteY8" fmla="*/ 63 h 112002"/>
                <a:gd name="connsiteX9" fmla="*/ 89 w 97930"/>
                <a:gd name="connsiteY9" fmla="*/ 55698 h 112002"/>
                <a:gd name="connsiteX10" fmla="*/ 55761 w 97930"/>
                <a:gd name="connsiteY10" fmla="*/ 112065 h 112002"/>
                <a:gd name="connsiteX11" fmla="*/ 98020 w 97930"/>
                <a:gd name="connsiteY11" fmla="*/ 80343 h 112002"/>
                <a:gd name="connsiteX12" fmla="*/ 81319 w 97930"/>
                <a:gd name="connsiteY12" fmla="*/ 47889 h 112002"/>
                <a:gd name="connsiteX13" fmla="*/ 21346 w 97930"/>
                <a:gd name="connsiteY13" fmla="*/ 47889 h 112002"/>
                <a:gd name="connsiteX14" fmla="*/ 52724 w 97930"/>
                <a:gd name="connsiteY14" fmla="*/ 5431 h 112002"/>
                <a:gd name="connsiteX15" fmla="*/ 81319 w 97930"/>
                <a:gd name="connsiteY15" fmla="*/ 47889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2002">
                  <a:moveTo>
                    <a:pt x="98020" y="80343"/>
                  </a:moveTo>
                  <a:cubicBezTo>
                    <a:pt x="98020" y="77903"/>
                    <a:pt x="95996" y="77415"/>
                    <a:pt x="94731" y="77415"/>
                  </a:cubicBezTo>
                  <a:cubicBezTo>
                    <a:pt x="92453" y="77415"/>
                    <a:pt x="91947" y="78879"/>
                    <a:pt x="91441" y="80831"/>
                  </a:cubicBezTo>
                  <a:cubicBezTo>
                    <a:pt x="82584" y="105965"/>
                    <a:pt x="59809" y="105965"/>
                    <a:pt x="57279" y="105965"/>
                  </a:cubicBezTo>
                  <a:cubicBezTo>
                    <a:pt x="44626" y="105965"/>
                    <a:pt x="34504" y="98644"/>
                    <a:pt x="28684" y="89616"/>
                  </a:cubicBezTo>
                  <a:cubicBezTo>
                    <a:pt x="21093" y="77903"/>
                    <a:pt x="21093" y="61798"/>
                    <a:pt x="21093" y="53014"/>
                  </a:cubicBezTo>
                  <a:lnTo>
                    <a:pt x="91694" y="53014"/>
                  </a:lnTo>
                  <a:cubicBezTo>
                    <a:pt x="97261" y="53014"/>
                    <a:pt x="98020" y="53014"/>
                    <a:pt x="98020" y="47889"/>
                  </a:cubicBezTo>
                  <a:cubicBezTo>
                    <a:pt x="98020" y="23732"/>
                    <a:pt x="84355" y="63"/>
                    <a:pt x="52724" y="63"/>
                  </a:cubicBezTo>
                  <a:cubicBezTo>
                    <a:pt x="23370" y="63"/>
                    <a:pt x="89" y="25196"/>
                    <a:pt x="89" y="55698"/>
                  </a:cubicBezTo>
                  <a:cubicBezTo>
                    <a:pt x="89" y="88396"/>
                    <a:pt x="26660" y="112065"/>
                    <a:pt x="55761" y="112065"/>
                  </a:cubicBezTo>
                  <a:cubicBezTo>
                    <a:pt x="86633" y="112065"/>
                    <a:pt x="98020" y="84979"/>
                    <a:pt x="98020" y="80343"/>
                  </a:cubicBezTo>
                  <a:close/>
                  <a:moveTo>
                    <a:pt x="81319" y="47889"/>
                  </a:moveTo>
                  <a:lnTo>
                    <a:pt x="21346" y="47889"/>
                  </a:lnTo>
                  <a:cubicBezTo>
                    <a:pt x="22864" y="11531"/>
                    <a:pt x="44120" y="5431"/>
                    <a:pt x="52724" y="5431"/>
                  </a:cubicBezTo>
                  <a:cubicBezTo>
                    <a:pt x="78788" y="5431"/>
                    <a:pt x="81319" y="38373"/>
                    <a:pt x="81319" y="478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FE77E4D-6E38-4A3F-8794-E16F718ED4F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931332" y="3969430"/>
              <a:ext cx="85025" cy="107853"/>
            </a:xfrm>
            <a:custGeom>
              <a:avLst/>
              <a:gdLst>
                <a:gd name="connsiteX0" fmla="*/ 85119 w 85025"/>
                <a:gd name="connsiteY0" fmla="*/ 14948 h 107853"/>
                <a:gd name="connsiteX1" fmla="*/ 66393 w 85025"/>
                <a:gd name="connsiteY1" fmla="*/ 63 h 107853"/>
                <a:gd name="connsiteX2" fmla="*/ 35268 w 85025"/>
                <a:gd name="connsiteY2" fmla="*/ 26904 h 107853"/>
                <a:gd name="connsiteX3" fmla="*/ 35268 w 85025"/>
                <a:gd name="connsiteY3" fmla="*/ 63 h 107853"/>
                <a:gd name="connsiteX4" fmla="*/ 94 w 85025"/>
                <a:gd name="connsiteY4" fmla="*/ 2747 h 107853"/>
                <a:gd name="connsiteX5" fmla="*/ 94 w 85025"/>
                <a:gd name="connsiteY5" fmla="*/ 10311 h 107853"/>
                <a:gd name="connsiteX6" fmla="*/ 19832 w 85025"/>
                <a:gd name="connsiteY6" fmla="*/ 23976 h 107853"/>
                <a:gd name="connsiteX7" fmla="*/ 19832 w 85025"/>
                <a:gd name="connsiteY7" fmla="*/ 89372 h 107853"/>
                <a:gd name="connsiteX8" fmla="*/ 94 w 85025"/>
                <a:gd name="connsiteY8" fmla="*/ 100352 h 107853"/>
                <a:gd name="connsiteX9" fmla="*/ 94 w 85025"/>
                <a:gd name="connsiteY9" fmla="*/ 107917 h 107853"/>
                <a:gd name="connsiteX10" fmla="*/ 28942 w 85025"/>
                <a:gd name="connsiteY10" fmla="*/ 107185 h 107853"/>
                <a:gd name="connsiteX11" fmla="*/ 61079 w 85025"/>
                <a:gd name="connsiteY11" fmla="*/ 107917 h 107853"/>
                <a:gd name="connsiteX12" fmla="*/ 61079 w 85025"/>
                <a:gd name="connsiteY12" fmla="*/ 100352 h 107853"/>
                <a:gd name="connsiteX13" fmla="*/ 55765 w 85025"/>
                <a:gd name="connsiteY13" fmla="*/ 100352 h 107853"/>
                <a:gd name="connsiteX14" fmla="*/ 36533 w 85025"/>
                <a:gd name="connsiteY14" fmla="*/ 88884 h 107853"/>
                <a:gd name="connsiteX15" fmla="*/ 36533 w 85025"/>
                <a:gd name="connsiteY15" fmla="*/ 51306 h 107853"/>
                <a:gd name="connsiteX16" fmla="*/ 66393 w 85025"/>
                <a:gd name="connsiteY16" fmla="*/ 5431 h 107853"/>
                <a:gd name="connsiteX17" fmla="*/ 69177 w 85025"/>
                <a:gd name="connsiteY17" fmla="*/ 5675 h 107853"/>
                <a:gd name="connsiteX18" fmla="*/ 63357 w 85025"/>
                <a:gd name="connsiteY18" fmla="*/ 15192 h 107853"/>
                <a:gd name="connsiteX19" fmla="*/ 74238 w 85025"/>
                <a:gd name="connsiteY19" fmla="*/ 25684 h 107853"/>
                <a:gd name="connsiteX20" fmla="*/ 85119 w 85025"/>
                <a:gd name="connsiteY20" fmla="*/ 14948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07853">
                  <a:moveTo>
                    <a:pt x="85119" y="14948"/>
                  </a:moveTo>
                  <a:cubicBezTo>
                    <a:pt x="85119" y="7139"/>
                    <a:pt x="77274" y="63"/>
                    <a:pt x="66393" y="63"/>
                  </a:cubicBezTo>
                  <a:cubicBezTo>
                    <a:pt x="47921" y="63"/>
                    <a:pt x="38811" y="16412"/>
                    <a:pt x="35268" y="26904"/>
                  </a:cubicBezTo>
                  <a:lnTo>
                    <a:pt x="35268" y="63"/>
                  </a:lnTo>
                  <a:lnTo>
                    <a:pt x="94" y="2747"/>
                  </a:lnTo>
                  <a:lnTo>
                    <a:pt x="94" y="10311"/>
                  </a:lnTo>
                  <a:cubicBezTo>
                    <a:pt x="17807" y="10311"/>
                    <a:pt x="19832" y="12019"/>
                    <a:pt x="19832" y="23976"/>
                  </a:cubicBezTo>
                  <a:lnTo>
                    <a:pt x="19832" y="89372"/>
                  </a:lnTo>
                  <a:cubicBezTo>
                    <a:pt x="19832" y="100352"/>
                    <a:pt x="17048" y="100352"/>
                    <a:pt x="94" y="100352"/>
                  </a:cubicBezTo>
                  <a:lnTo>
                    <a:pt x="94" y="107917"/>
                  </a:lnTo>
                  <a:lnTo>
                    <a:pt x="28942" y="107185"/>
                  </a:lnTo>
                  <a:cubicBezTo>
                    <a:pt x="39064" y="107185"/>
                    <a:pt x="50957" y="107185"/>
                    <a:pt x="61079" y="107917"/>
                  </a:cubicBezTo>
                  <a:lnTo>
                    <a:pt x="61079" y="100352"/>
                  </a:lnTo>
                  <a:lnTo>
                    <a:pt x="55765" y="100352"/>
                  </a:lnTo>
                  <a:cubicBezTo>
                    <a:pt x="37039" y="100352"/>
                    <a:pt x="36533" y="97668"/>
                    <a:pt x="36533" y="88884"/>
                  </a:cubicBezTo>
                  <a:lnTo>
                    <a:pt x="36533" y="51306"/>
                  </a:lnTo>
                  <a:cubicBezTo>
                    <a:pt x="36533" y="27148"/>
                    <a:pt x="47161" y="5431"/>
                    <a:pt x="66393" y="5431"/>
                  </a:cubicBezTo>
                  <a:cubicBezTo>
                    <a:pt x="68165" y="5431"/>
                    <a:pt x="68671" y="5431"/>
                    <a:pt x="69177" y="5675"/>
                  </a:cubicBezTo>
                  <a:cubicBezTo>
                    <a:pt x="68418" y="5919"/>
                    <a:pt x="63357" y="8847"/>
                    <a:pt x="63357" y="15192"/>
                  </a:cubicBezTo>
                  <a:cubicBezTo>
                    <a:pt x="63357" y="22024"/>
                    <a:pt x="68671" y="25684"/>
                    <a:pt x="74238" y="25684"/>
                  </a:cubicBezTo>
                  <a:cubicBezTo>
                    <a:pt x="78793" y="25684"/>
                    <a:pt x="85119" y="22756"/>
                    <a:pt x="85119" y="1494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AF9E3C4-B75D-49A8-BD61-4695B529E86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030528" y="3967966"/>
              <a:ext cx="97930" cy="112002"/>
            </a:xfrm>
            <a:custGeom>
              <a:avLst/>
              <a:gdLst>
                <a:gd name="connsiteX0" fmla="*/ 98029 w 97930"/>
                <a:gd name="connsiteY0" fmla="*/ 80343 h 112002"/>
                <a:gd name="connsiteX1" fmla="*/ 94739 w 97930"/>
                <a:gd name="connsiteY1" fmla="*/ 77415 h 112002"/>
                <a:gd name="connsiteX2" fmla="*/ 91449 w 97930"/>
                <a:gd name="connsiteY2" fmla="*/ 80831 h 112002"/>
                <a:gd name="connsiteX3" fmla="*/ 57287 w 97930"/>
                <a:gd name="connsiteY3" fmla="*/ 105965 h 112002"/>
                <a:gd name="connsiteX4" fmla="*/ 28693 w 97930"/>
                <a:gd name="connsiteY4" fmla="*/ 89616 h 112002"/>
                <a:gd name="connsiteX5" fmla="*/ 21101 w 97930"/>
                <a:gd name="connsiteY5" fmla="*/ 53014 h 112002"/>
                <a:gd name="connsiteX6" fmla="*/ 91702 w 97930"/>
                <a:gd name="connsiteY6" fmla="*/ 53014 h 112002"/>
                <a:gd name="connsiteX7" fmla="*/ 98029 w 97930"/>
                <a:gd name="connsiteY7" fmla="*/ 47889 h 112002"/>
                <a:gd name="connsiteX8" fmla="*/ 52732 w 97930"/>
                <a:gd name="connsiteY8" fmla="*/ 63 h 112002"/>
                <a:gd name="connsiteX9" fmla="*/ 98 w 97930"/>
                <a:gd name="connsiteY9" fmla="*/ 55698 h 112002"/>
                <a:gd name="connsiteX10" fmla="*/ 55769 w 97930"/>
                <a:gd name="connsiteY10" fmla="*/ 112065 h 112002"/>
                <a:gd name="connsiteX11" fmla="*/ 98029 w 97930"/>
                <a:gd name="connsiteY11" fmla="*/ 80343 h 112002"/>
                <a:gd name="connsiteX12" fmla="*/ 81327 w 97930"/>
                <a:gd name="connsiteY12" fmla="*/ 47889 h 112002"/>
                <a:gd name="connsiteX13" fmla="*/ 21354 w 97930"/>
                <a:gd name="connsiteY13" fmla="*/ 47889 h 112002"/>
                <a:gd name="connsiteX14" fmla="*/ 52732 w 97930"/>
                <a:gd name="connsiteY14" fmla="*/ 5431 h 112002"/>
                <a:gd name="connsiteX15" fmla="*/ 81327 w 97930"/>
                <a:gd name="connsiteY15" fmla="*/ 47889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2002">
                  <a:moveTo>
                    <a:pt x="98029" y="80343"/>
                  </a:moveTo>
                  <a:cubicBezTo>
                    <a:pt x="98029" y="77903"/>
                    <a:pt x="96004" y="77415"/>
                    <a:pt x="94739" y="77415"/>
                  </a:cubicBezTo>
                  <a:cubicBezTo>
                    <a:pt x="92461" y="77415"/>
                    <a:pt x="91955" y="78879"/>
                    <a:pt x="91449" y="80831"/>
                  </a:cubicBezTo>
                  <a:cubicBezTo>
                    <a:pt x="82592" y="105965"/>
                    <a:pt x="59818" y="105965"/>
                    <a:pt x="57287" y="105965"/>
                  </a:cubicBezTo>
                  <a:cubicBezTo>
                    <a:pt x="44635" y="105965"/>
                    <a:pt x="34513" y="98644"/>
                    <a:pt x="28693" y="89616"/>
                  </a:cubicBezTo>
                  <a:cubicBezTo>
                    <a:pt x="21101" y="77903"/>
                    <a:pt x="21101" y="61798"/>
                    <a:pt x="21101" y="53014"/>
                  </a:cubicBezTo>
                  <a:lnTo>
                    <a:pt x="91702" y="53014"/>
                  </a:lnTo>
                  <a:cubicBezTo>
                    <a:pt x="97269" y="53014"/>
                    <a:pt x="98029" y="53014"/>
                    <a:pt x="98029" y="47889"/>
                  </a:cubicBezTo>
                  <a:cubicBezTo>
                    <a:pt x="98029" y="23732"/>
                    <a:pt x="84364" y="63"/>
                    <a:pt x="52732" y="63"/>
                  </a:cubicBezTo>
                  <a:cubicBezTo>
                    <a:pt x="23378" y="63"/>
                    <a:pt x="98" y="25196"/>
                    <a:pt x="98" y="55698"/>
                  </a:cubicBezTo>
                  <a:cubicBezTo>
                    <a:pt x="98" y="88396"/>
                    <a:pt x="26668" y="112065"/>
                    <a:pt x="55769" y="112065"/>
                  </a:cubicBezTo>
                  <a:cubicBezTo>
                    <a:pt x="86641" y="112065"/>
                    <a:pt x="98029" y="84979"/>
                    <a:pt x="98029" y="80343"/>
                  </a:cubicBezTo>
                  <a:close/>
                  <a:moveTo>
                    <a:pt x="81327" y="47889"/>
                  </a:moveTo>
                  <a:lnTo>
                    <a:pt x="21354" y="47889"/>
                  </a:lnTo>
                  <a:cubicBezTo>
                    <a:pt x="22872" y="11531"/>
                    <a:pt x="44129" y="5431"/>
                    <a:pt x="52732" y="5431"/>
                  </a:cubicBezTo>
                  <a:cubicBezTo>
                    <a:pt x="78797" y="5431"/>
                    <a:pt x="81327" y="38373"/>
                    <a:pt x="81327" y="478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8C8A663-998D-47C9-87A0-3FF5D8EEEB3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233222" y="3969430"/>
              <a:ext cx="93122" cy="110538"/>
            </a:xfrm>
            <a:custGeom>
              <a:avLst/>
              <a:gdLst>
                <a:gd name="connsiteX0" fmla="*/ 85890 w 93122"/>
                <a:gd name="connsiteY0" fmla="*/ 16656 h 110538"/>
                <a:gd name="connsiteX1" fmla="*/ 73743 w 93122"/>
                <a:gd name="connsiteY1" fmla="*/ 27636 h 110538"/>
                <a:gd name="connsiteX2" fmla="*/ 81588 w 93122"/>
                <a:gd name="connsiteY2" fmla="*/ 34713 h 110538"/>
                <a:gd name="connsiteX3" fmla="*/ 93228 w 93122"/>
                <a:gd name="connsiteY3" fmla="*/ 21048 h 110538"/>
                <a:gd name="connsiteX4" fmla="*/ 63115 w 93122"/>
                <a:gd name="connsiteY4" fmla="*/ 63 h 110538"/>
                <a:gd name="connsiteX5" fmla="*/ 20350 w 93122"/>
                <a:gd name="connsiteY5" fmla="*/ 35689 h 110538"/>
                <a:gd name="connsiteX6" fmla="*/ 46414 w 93122"/>
                <a:gd name="connsiteY6" fmla="*/ 59846 h 110538"/>
                <a:gd name="connsiteX7" fmla="*/ 72731 w 93122"/>
                <a:gd name="connsiteY7" fmla="*/ 78391 h 110538"/>
                <a:gd name="connsiteX8" fmla="*/ 36545 w 93122"/>
                <a:gd name="connsiteY8" fmla="*/ 105233 h 110538"/>
                <a:gd name="connsiteX9" fmla="*/ 7697 w 93122"/>
                <a:gd name="connsiteY9" fmla="*/ 92300 h 110538"/>
                <a:gd name="connsiteX10" fmla="*/ 23639 w 93122"/>
                <a:gd name="connsiteY10" fmla="*/ 79367 h 110538"/>
                <a:gd name="connsiteX11" fmla="*/ 14276 w 93122"/>
                <a:gd name="connsiteY11" fmla="*/ 70827 h 110538"/>
                <a:gd name="connsiteX12" fmla="*/ 106 w 93122"/>
                <a:gd name="connsiteY12" fmla="*/ 86932 h 110538"/>
                <a:gd name="connsiteX13" fmla="*/ 36292 w 93122"/>
                <a:gd name="connsiteY13" fmla="*/ 110601 h 110538"/>
                <a:gd name="connsiteX14" fmla="*/ 87155 w 93122"/>
                <a:gd name="connsiteY14" fmla="*/ 70095 h 110538"/>
                <a:gd name="connsiteX15" fmla="*/ 79311 w 93122"/>
                <a:gd name="connsiteY15" fmla="*/ 52282 h 110538"/>
                <a:gd name="connsiteX16" fmla="*/ 54005 w 93122"/>
                <a:gd name="connsiteY16" fmla="*/ 42033 h 110538"/>
                <a:gd name="connsiteX17" fmla="*/ 34774 w 93122"/>
                <a:gd name="connsiteY17" fmla="*/ 27392 h 110538"/>
                <a:gd name="connsiteX18" fmla="*/ 63115 w 93122"/>
                <a:gd name="connsiteY18" fmla="*/ 5431 h 110538"/>
                <a:gd name="connsiteX19" fmla="*/ 85890 w 93122"/>
                <a:gd name="connsiteY19" fmla="*/ 16656 h 1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0538">
                  <a:moveTo>
                    <a:pt x="85890" y="16656"/>
                  </a:moveTo>
                  <a:cubicBezTo>
                    <a:pt x="78804" y="16900"/>
                    <a:pt x="73743" y="22268"/>
                    <a:pt x="73743" y="27636"/>
                  </a:cubicBezTo>
                  <a:cubicBezTo>
                    <a:pt x="73743" y="31052"/>
                    <a:pt x="76021" y="34713"/>
                    <a:pt x="81588" y="34713"/>
                  </a:cubicBezTo>
                  <a:cubicBezTo>
                    <a:pt x="87155" y="34713"/>
                    <a:pt x="93228" y="30564"/>
                    <a:pt x="93228" y="21048"/>
                  </a:cubicBezTo>
                  <a:cubicBezTo>
                    <a:pt x="93228" y="10067"/>
                    <a:pt x="82347" y="63"/>
                    <a:pt x="63115" y="63"/>
                  </a:cubicBezTo>
                  <a:cubicBezTo>
                    <a:pt x="29712" y="63"/>
                    <a:pt x="20350" y="24952"/>
                    <a:pt x="20350" y="35689"/>
                  </a:cubicBezTo>
                  <a:cubicBezTo>
                    <a:pt x="20350" y="54722"/>
                    <a:pt x="39075" y="58382"/>
                    <a:pt x="46414" y="59846"/>
                  </a:cubicBezTo>
                  <a:cubicBezTo>
                    <a:pt x="59573" y="62286"/>
                    <a:pt x="72731" y="64970"/>
                    <a:pt x="72731" y="78391"/>
                  </a:cubicBezTo>
                  <a:cubicBezTo>
                    <a:pt x="72731" y="84735"/>
                    <a:pt x="66911" y="105233"/>
                    <a:pt x="36545" y="105233"/>
                  </a:cubicBezTo>
                  <a:cubicBezTo>
                    <a:pt x="33002" y="105233"/>
                    <a:pt x="13517" y="105233"/>
                    <a:pt x="7697" y="92300"/>
                  </a:cubicBezTo>
                  <a:cubicBezTo>
                    <a:pt x="17313" y="93520"/>
                    <a:pt x="23639" y="86200"/>
                    <a:pt x="23639" y="79367"/>
                  </a:cubicBezTo>
                  <a:cubicBezTo>
                    <a:pt x="23639" y="73755"/>
                    <a:pt x="19590" y="70827"/>
                    <a:pt x="14276" y="70827"/>
                  </a:cubicBezTo>
                  <a:cubicBezTo>
                    <a:pt x="7697" y="70827"/>
                    <a:pt x="106" y="75951"/>
                    <a:pt x="106" y="86932"/>
                  </a:cubicBezTo>
                  <a:cubicBezTo>
                    <a:pt x="106" y="100840"/>
                    <a:pt x="14529" y="110601"/>
                    <a:pt x="36292" y="110601"/>
                  </a:cubicBezTo>
                  <a:cubicBezTo>
                    <a:pt x="77286" y="110601"/>
                    <a:pt x="87155" y="81075"/>
                    <a:pt x="87155" y="70095"/>
                  </a:cubicBezTo>
                  <a:cubicBezTo>
                    <a:pt x="87155" y="61310"/>
                    <a:pt x="82347" y="55210"/>
                    <a:pt x="79311" y="52282"/>
                  </a:cubicBezTo>
                  <a:cubicBezTo>
                    <a:pt x="72478" y="45449"/>
                    <a:pt x="65140" y="44229"/>
                    <a:pt x="54005" y="42033"/>
                  </a:cubicBezTo>
                  <a:cubicBezTo>
                    <a:pt x="44896" y="40081"/>
                    <a:pt x="34774" y="38373"/>
                    <a:pt x="34774" y="27392"/>
                  </a:cubicBezTo>
                  <a:cubicBezTo>
                    <a:pt x="34774" y="20316"/>
                    <a:pt x="40847" y="5431"/>
                    <a:pt x="63115" y="5431"/>
                  </a:cubicBezTo>
                  <a:cubicBezTo>
                    <a:pt x="69442" y="5431"/>
                    <a:pt x="82094" y="7139"/>
                    <a:pt x="85890" y="1665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2CDBE79-62D0-4955-B663-F0AEEFE4396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431298" y="3916967"/>
              <a:ext cx="54152" cy="160316"/>
            </a:xfrm>
            <a:custGeom>
              <a:avLst/>
              <a:gdLst>
                <a:gd name="connsiteX0" fmla="*/ 54266 w 54152"/>
                <a:gd name="connsiteY0" fmla="*/ 160380 h 160316"/>
                <a:gd name="connsiteX1" fmla="*/ 54266 w 54152"/>
                <a:gd name="connsiteY1" fmla="*/ 152815 h 160316"/>
                <a:gd name="connsiteX2" fmla="*/ 36553 w 54152"/>
                <a:gd name="connsiteY2" fmla="*/ 142079 h 160316"/>
                <a:gd name="connsiteX3" fmla="*/ 36553 w 54152"/>
                <a:gd name="connsiteY3" fmla="*/ 52526 h 160316"/>
                <a:gd name="connsiteX4" fmla="*/ 1126 w 54152"/>
                <a:gd name="connsiteY4" fmla="*/ 55210 h 160316"/>
                <a:gd name="connsiteX5" fmla="*/ 1126 w 54152"/>
                <a:gd name="connsiteY5" fmla="*/ 62774 h 160316"/>
                <a:gd name="connsiteX6" fmla="*/ 19851 w 54152"/>
                <a:gd name="connsiteY6" fmla="*/ 76195 h 160316"/>
                <a:gd name="connsiteX7" fmla="*/ 19851 w 54152"/>
                <a:gd name="connsiteY7" fmla="*/ 141835 h 160316"/>
                <a:gd name="connsiteX8" fmla="*/ 114 w 54152"/>
                <a:gd name="connsiteY8" fmla="*/ 152815 h 160316"/>
                <a:gd name="connsiteX9" fmla="*/ 114 w 54152"/>
                <a:gd name="connsiteY9" fmla="*/ 160380 h 160316"/>
                <a:gd name="connsiteX10" fmla="*/ 27949 w 54152"/>
                <a:gd name="connsiteY10" fmla="*/ 159648 h 160316"/>
                <a:gd name="connsiteX11" fmla="*/ 54266 w 54152"/>
                <a:gd name="connsiteY11" fmla="*/ 160380 h 160316"/>
                <a:gd name="connsiteX12" fmla="*/ 40349 w 54152"/>
                <a:gd name="connsiteY12" fmla="*/ 12995 h 160316"/>
                <a:gd name="connsiteX13" fmla="*/ 26937 w 54152"/>
                <a:gd name="connsiteY13" fmla="*/ 63 h 160316"/>
                <a:gd name="connsiteX14" fmla="*/ 13272 w 54152"/>
                <a:gd name="connsiteY14" fmla="*/ 12995 h 160316"/>
                <a:gd name="connsiteX15" fmla="*/ 26684 w 54152"/>
                <a:gd name="connsiteY15" fmla="*/ 25928 h 160316"/>
                <a:gd name="connsiteX16" fmla="*/ 40349 w 54152"/>
                <a:gd name="connsiteY16" fmla="*/ 1299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0316">
                  <a:moveTo>
                    <a:pt x="54266" y="160380"/>
                  </a:moveTo>
                  <a:lnTo>
                    <a:pt x="54266" y="152815"/>
                  </a:lnTo>
                  <a:cubicBezTo>
                    <a:pt x="37565" y="152815"/>
                    <a:pt x="36553" y="151595"/>
                    <a:pt x="36553" y="142079"/>
                  </a:cubicBezTo>
                  <a:lnTo>
                    <a:pt x="36553" y="52526"/>
                  </a:lnTo>
                  <a:lnTo>
                    <a:pt x="1126" y="55210"/>
                  </a:lnTo>
                  <a:lnTo>
                    <a:pt x="1126" y="62774"/>
                  </a:lnTo>
                  <a:cubicBezTo>
                    <a:pt x="17574" y="62774"/>
                    <a:pt x="19851" y="64238"/>
                    <a:pt x="19851" y="76195"/>
                  </a:cubicBezTo>
                  <a:lnTo>
                    <a:pt x="19851" y="141835"/>
                  </a:lnTo>
                  <a:cubicBezTo>
                    <a:pt x="19851" y="152815"/>
                    <a:pt x="17068" y="152815"/>
                    <a:pt x="114" y="152815"/>
                  </a:cubicBezTo>
                  <a:lnTo>
                    <a:pt x="114" y="160380"/>
                  </a:lnTo>
                  <a:lnTo>
                    <a:pt x="27949" y="159648"/>
                  </a:lnTo>
                  <a:cubicBezTo>
                    <a:pt x="36806" y="159648"/>
                    <a:pt x="45663" y="160136"/>
                    <a:pt x="54266" y="160380"/>
                  </a:cubicBezTo>
                  <a:close/>
                  <a:moveTo>
                    <a:pt x="40349" y="12995"/>
                  </a:moveTo>
                  <a:cubicBezTo>
                    <a:pt x="40349" y="6407"/>
                    <a:pt x="34528" y="63"/>
                    <a:pt x="26937" y="63"/>
                  </a:cubicBezTo>
                  <a:cubicBezTo>
                    <a:pt x="18333" y="63"/>
                    <a:pt x="13272" y="6895"/>
                    <a:pt x="13272" y="12995"/>
                  </a:cubicBezTo>
                  <a:cubicBezTo>
                    <a:pt x="13272" y="19584"/>
                    <a:pt x="19092" y="25928"/>
                    <a:pt x="26684" y="25928"/>
                  </a:cubicBezTo>
                  <a:cubicBezTo>
                    <a:pt x="35288" y="25928"/>
                    <a:pt x="40349" y="19096"/>
                    <a:pt x="40349" y="1299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A9A2CCA-BF45-4203-A6E4-F613A60DE2B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501646" y="3967966"/>
              <a:ext cx="82747" cy="112002"/>
            </a:xfrm>
            <a:custGeom>
              <a:avLst/>
              <a:gdLst>
                <a:gd name="connsiteX0" fmla="*/ 82864 w 82747"/>
                <a:gd name="connsiteY0" fmla="*/ 78147 h 112002"/>
                <a:gd name="connsiteX1" fmla="*/ 72236 w 82747"/>
                <a:gd name="connsiteY1" fmla="*/ 54966 h 112002"/>
                <a:gd name="connsiteX2" fmla="*/ 43388 w 82747"/>
                <a:gd name="connsiteY2" fmla="*/ 43253 h 112002"/>
                <a:gd name="connsiteX3" fmla="*/ 12263 w 82747"/>
                <a:gd name="connsiteY3" fmla="*/ 23244 h 112002"/>
                <a:gd name="connsiteX4" fmla="*/ 40604 w 82747"/>
                <a:gd name="connsiteY4" fmla="*/ 4699 h 112002"/>
                <a:gd name="connsiteX5" fmla="*/ 70211 w 82747"/>
                <a:gd name="connsiteY5" fmla="*/ 34225 h 112002"/>
                <a:gd name="connsiteX6" fmla="*/ 73248 w 82747"/>
                <a:gd name="connsiteY6" fmla="*/ 36421 h 112002"/>
                <a:gd name="connsiteX7" fmla="*/ 76538 w 82747"/>
                <a:gd name="connsiteY7" fmla="*/ 30564 h 112002"/>
                <a:gd name="connsiteX8" fmla="*/ 76538 w 82747"/>
                <a:gd name="connsiteY8" fmla="*/ 5919 h 112002"/>
                <a:gd name="connsiteX9" fmla="*/ 73754 w 82747"/>
                <a:gd name="connsiteY9" fmla="*/ 63 h 112002"/>
                <a:gd name="connsiteX10" fmla="*/ 68693 w 82747"/>
                <a:gd name="connsiteY10" fmla="*/ 2991 h 112002"/>
                <a:gd name="connsiteX11" fmla="*/ 64391 w 82747"/>
                <a:gd name="connsiteY11" fmla="*/ 6895 h 112002"/>
                <a:gd name="connsiteX12" fmla="*/ 40604 w 82747"/>
                <a:gd name="connsiteY12" fmla="*/ 63 h 112002"/>
                <a:gd name="connsiteX13" fmla="*/ 116 w 82747"/>
                <a:gd name="connsiteY13" fmla="*/ 30076 h 112002"/>
                <a:gd name="connsiteX14" fmla="*/ 10997 w 82747"/>
                <a:gd name="connsiteY14" fmla="*/ 50818 h 112002"/>
                <a:gd name="connsiteX15" fmla="*/ 44400 w 82747"/>
                <a:gd name="connsiteY15" fmla="*/ 62042 h 112002"/>
                <a:gd name="connsiteX16" fmla="*/ 70718 w 82747"/>
                <a:gd name="connsiteY16" fmla="*/ 84491 h 112002"/>
                <a:gd name="connsiteX17" fmla="*/ 42123 w 82747"/>
                <a:gd name="connsiteY17" fmla="*/ 106697 h 112002"/>
                <a:gd name="connsiteX18" fmla="*/ 6949 w 82747"/>
                <a:gd name="connsiteY18" fmla="*/ 72047 h 112002"/>
                <a:gd name="connsiteX19" fmla="*/ 3406 w 82747"/>
                <a:gd name="connsiteY19" fmla="*/ 67899 h 112002"/>
                <a:gd name="connsiteX20" fmla="*/ 116 w 82747"/>
                <a:gd name="connsiteY20" fmla="*/ 73999 h 112002"/>
                <a:gd name="connsiteX21" fmla="*/ 116 w 82747"/>
                <a:gd name="connsiteY21" fmla="*/ 106209 h 112002"/>
                <a:gd name="connsiteX22" fmla="*/ 2900 w 82747"/>
                <a:gd name="connsiteY22" fmla="*/ 112065 h 112002"/>
                <a:gd name="connsiteX23" fmla="*/ 9226 w 82747"/>
                <a:gd name="connsiteY23" fmla="*/ 107185 h 112002"/>
                <a:gd name="connsiteX24" fmla="*/ 14287 w 82747"/>
                <a:gd name="connsiteY24" fmla="*/ 101572 h 112002"/>
                <a:gd name="connsiteX25" fmla="*/ 42123 w 82747"/>
                <a:gd name="connsiteY25" fmla="*/ 112065 h 112002"/>
                <a:gd name="connsiteX26" fmla="*/ 82864 w 82747"/>
                <a:gd name="connsiteY26" fmla="*/ 78147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2002">
                  <a:moveTo>
                    <a:pt x="82864" y="78147"/>
                  </a:moveTo>
                  <a:cubicBezTo>
                    <a:pt x="82864" y="65214"/>
                    <a:pt x="75272" y="57894"/>
                    <a:pt x="72236" y="54966"/>
                  </a:cubicBezTo>
                  <a:cubicBezTo>
                    <a:pt x="63885" y="47157"/>
                    <a:pt x="54016" y="45205"/>
                    <a:pt x="43388" y="43253"/>
                  </a:cubicBezTo>
                  <a:cubicBezTo>
                    <a:pt x="29217" y="40569"/>
                    <a:pt x="12263" y="37397"/>
                    <a:pt x="12263" y="23244"/>
                  </a:cubicBezTo>
                  <a:cubicBezTo>
                    <a:pt x="12263" y="14704"/>
                    <a:pt x="18842" y="4699"/>
                    <a:pt x="40604" y="4699"/>
                  </a:cubicBezTo>
                  <a:cubicBezTo>
                    <a:pt x="68440" y="4699"/>
                    <a:pt x="69705" y="26660"/>
                    <a:pt x="70211" y="34225"/>
                  </a:cubicBezTo>
                  <a:cubicBezTo>
                    <a:pt x="70464" y="36421"/>
                    <a:pt x="73248" y="36421"/>
                    <a:pt x="73248" y="36421"/>
                  </a:cubicBezTo>
                  <a:cubicBezTo>
                    <a:pt x="76538" y="36421"/>
                    <a:pt x="76538" y="35201"/>
                    <a:pt x="76538" y="30564"/>
                  </a:cubicBezTo>
                  <a:lnTo>
                    <a:pt x="76538" y="5919"/>
                  </a:lnTo>
                  <a:cubicBezTo>
                    <a:pt x="76538" y="1771"/>
                    <a:pt x="76538" y="63"/>
                    <a:pt x="73754" y="63"/>
                  </a:cubicBezTo>
                  <a:cubicBezTo>
                    <a:pt x="72489" y="63"/>
                    <a:pt x="71983" y="63"/>
                    <a:pt x="68693" y="2991"/>
                  </a:cubicBezTo>
                  <a:cubicBezTo>
                    <a:pt x="67934" y="3967"/>
                    <a:pt x="65403" y="6163"/>
                    <a:pt x="64391" y="6895"/>
                  </a:cubicBezTo>
                  <a:cubicBezTo>
                    <a:pt x="54775" y="63"/>
                    <a:pt x="44400" y="63"/>
                    <a:pt x="40604" y="63"/>
                  </a:cubicBezTo>
                  <a:cubicBezTo>
                    <a:pt x="9732" y="63"/>
                    <a:pt x="116" y="16412"/>
                    <a:pt x="116" y="30076"/>
                  </a:cubicBezTo>
                  <a:cubicBezTo>
                    <a:pt x="116" y="38617"/>
                    <a:pt x="4165" y="45449"/>
                    <a:pt x="10997" y="50818"/>
                  </a:cubicBezTo>
                  <a:cubicBezTo>
                    <a:pt x="19095" y="57162"/>
                    <a:pt x="26181" y="58626"/>
                    <a:pt x="44400" y="62042"/>
                  </a:cubicBezTo>
                  <a:cubicBezTo>
                    <a:pt x="49967" y="63018"/>
                    <a:pt x="70718" y="66922"/>
                    <a:pt x="70718" y="84491"/>
                  </a:cubicBezTo>
                  <a:cubicBezTo>
                    <a:pt x="70718" y="96936"/>
                    <a:pt x="61861" y="106697"/>
                    <a:pt x="42123" y="106697"/>
                  </a:cubicBezTo>
                  <a:cubicBezTo>
                    <a:pt x="20866" y="106697"/>
                    <a:pt x="11757" y="92788"/>
                    <a:pt x="6949" y="72047"/>
                  </a:cubicBezTo>
                  <a:cubicBezTo>
                    <a:pt x="6189" y="68875"/>
                    <a:pt x="5936" y="67899"/>
                    <a:pt x="3406" y="67899"/>
                  </a:cubicBezTo>
                  <a:cubicBezTo>
                    <a:pt x="116" y="67899"/>
                    <a:pt x="116" y="69607"/>
                    <a:pt x="116" y="73999"/>
                  </a:cubicBezTo>
                  <a:lnTo>
                    <a:pt x="116" y="106209"/>
                  </a:lnTo>
                  <a:cubicBezTo>
                    <a:pt x="116" y="110357"/>
                    <a:pt x="116" y="112065"/>
                    <a:pt x="2900" y="112065"/>
                  </a:cubicBezTo>
                  <a:cubicBezTo>
                    <a:pt x="4165" y="112065"/>
                    <a:pt x="4418" y="111821"/>
                    <a:pt x="9226" y="107185"/>
                  </a:cubicBezTo>
                  <a:cubicBezTo>
                    <a:pt x="9732" y="106697"/>
                    <a:pt x="9732" y="106209"/>
                    <a:pt x="14287" y="101572"/>
                  </a:cubicBezTo>
                  <a:cubicBezTo>
                    <a:pt x="25421" y="111821"/>
                    <a:pt x="36809" y="112065"/>
                    <a:pt x="42123" y="112065"/>
                  </a:cubicBezTo>
                  <a:cubicBezTo>
                    <a:pt x="71224" y="112065"/>
                    <a:pt x="82864" y="95716"/>
                    <a:pt x="82864" y="781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E308C62-06F3-4152-9C0A-77D9E3B3F24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685361" y="3967966"/>
              <a:ext cx="114126" cy="112002"/>
            </a:xfrm>
            <a:custGeom>
              <a:avLst/>
              <a:gdLst>
                <a:gd name="connsiteX0" fmla="*/ 114250 w 114126"/>
                <a:gd name="connsiteY0" fmla="*/ 87664 h 112002"/>
                <a:gd name="connsiteX1" fmla="*/ 114250 w 114126"/>
                <a:gd name="connsiteY1" fmla="*/ 73999 h 112002"/>
                <a:gd name="connsiteX2" fmla="*/ 107923 w 114126"/>
                <a:gd name="connsiteY2" fmla="*/ 73999 h 112002"/>
                <a:gd name="connsiteX3" fmla="*/ 107923 w 114126"/>
                <a:gd name="connsiteY3" fmla="*/ 87664 h 112002"/>
                <a:gd name="connsiteX4" fmla="*/ 98813 w 114126"/>
                <a:gd name="connsiteY4" fmla="*/ 103280 h 112002"/>
                <a:gd name="connsiteX5" fmla="*/ 89451 w 114126"/>
                <a:gd name="connsiteY5" fmla="*/ 91080 h 112002"/>
                <a:gd name="connsiteX6" fmla="*/ 89451 w 114126"/>
                <a:gd name="connsiteY6" fmla="*/ 42277 h 112002"/>
                <a:gd name="connsiteX7" fmla="*/ 80341 w 114126"/>
                <a:gd name="connsiteY7" fmla="*/ 13484 h 112002"/>
                <a:gd name="connsiteX8" fmla="*/ 45673 w 114126"/>
                <a:gd name="connsiteY8" fmla="*/ 63 h 112002"/>
                <a:gd name="connsiteX9" fmla="*/ 7462 w 114126"/>
                <a:gd name="connsiteY9" fmla="*/ 27636 h 112002"/>
                <a:gd name="connsiteX10" fmla="*/ 19102 w 114126"/>
                <a:gd name="connsiteY10" fmla="*/ 39105 h 112002"/>
                <a:gd name="connsiteX11" fmla="*/ 30743 w 114126"/>
                <a:gd name="connsiteY11" fmla="*/ 27880 h 112002"/>
                <a:gd name="connsiteX12" fmla="*/ 17837 w 114126"/>
                <a:gd name="connsiteY12" fmla="*/ 16656 h 112002"/>
                <a:gd name="connsiteX13" fmla="*/ 45167 w 114126"/>
                <a:gd name="connsiteY13" fmla="*/ 5431 h 112002"/>
                <a:gd name="connsiteX14" fmla="*/ 71990 w 114126"/>
                <a:gd name="connsiteY14" fmla="*/ 36665 h 112002"/>
                <a:gd name="connsiteX15" fmla="*/ 71990 w 114126"/>
                <a:gd name="connsiteY15" fmla="*/ 45693 h 112002"/>
                <a:gd name="connsiteX16" fmla="*/ 25429 w 114126"/>
                <a:gd name="connsiteY16" fmla="*/ 54478 h 112002"/>
                <a:gd name="connsiteX17" fmla="*/ 124 w 114126"/>
                <a:gd name="connsiteY17" fmla="*/ 86200 h 112002"/>
                <a:gd name="connsiteX18" fmla="*/ 40612 w 114126"/>
                <a:gd name="connsiteY18" fmla="*/ 112065 h 112002"/>
                <a:gd name="connsiteX19" fmla="*/ 73761 w 114126"/>
                <a:gd name="connsiteY19" fmla="*/ 90836 h 112002"/>
                <a:gd name="connsiteX20" fmla="*/ 93499 w 114126"/>
                <a:gd name="connsiteY20" fmla="*/ 110845 h 112002"/>
                <a:gd name="connsiteX21" fmla="*/ 114250 w 114126"/>
                <a:gd name="connsiteY21" fmla="*/ 87664 h 112002"/>
                <a:gd name="connsiteX22" fmla="*/ 71990 w 114126"/>
                <a:gd name="connsiteY22" fmla="*/ 75219 h 112002"/>
                <a:gd name="connsiteX23" fmla="*/ 42383 w 114126"/>
                <a:gd name="connsiteY23" fmla="*/ 106697 h 112002"/>
                <a:gd name="connsiteX24" fmla="*/ 19608 w 114126"/>
                <a:gd name="connsiteY24" fmla="*/ 85956 h 112002"/>
                <a:gd name="connsiteX25" fmla="*/ 71990 w 114126"/>
                <a:gd name="connsiteY25" fmla="*/ 50818 h 112002"/>
                <a:gd name="connsiteX26" fmla="*/ 71990 w 114126"/>
                <a:gd name="connsiteY26" fmla="*/ 75219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2002">
                  <a:moveTo>
                    <a:pt x="114250" y="87664"/>
                  </a:moveTo>
                  <a:lnTo>
                    <a:pt x="114250" y="73999"/>
                  </a:lnTo>
                  <a:lnTo>
                    <a:pt x="107923" y="73999"/>
                  </a:lnTo>
                  <a:lnTo>
                    <a:pt x="107923" y="87664"/>
                  </a:lnTo>
                  <a:cubicBezTo>
                    <a:pt x="107923" y="101816"/>
                    <a:pt x="101597" y="103280"/>
                    <a:pt x="98813" y="103280"/>
                  </a:cubicBezTo>
                  <a:cubicBezTo>
                    <a:pt x="90463" y="103280"/>
                    <a:pt x="89451" y="92300"/>
                    <a:pt x="89451" y="91080"/>
                  </a:cubicBezTo>
                  <a:lnTo>
                    <a:pt x="89451" y="42277"/>
                  </a:lnTo>
                  <a:cubicBezTo>
                    <a:pt x="89451" y="32029"/>
                    <a:pt x="89451" y="22512"/>
                    <a:pt x="80341" y="13484"/>
                  </a:cubicBezTo>
                  <a:cubicBezTo>
                    <a:pt x="70472" y="3967"/>
                    <a:pt x="57819" y="63"/>
                    <a:pt x="45673" y="63"/>
                  </a:cubicBezTo>
                  <a:cubicBezTo>
                    <a:pt x="24923" y="63"/>
                    <a:pt x="7462" y="11531"/>
                    <a:pt x="7462" y="27636"/>
                  </a:cubicBezTo>
                  <a:cubicBezTo>
                    <a:pt x="7462" y="34957"/>
                    <a:pt x="12523" y="39105"/>
                    <a:pt x="19102" y="39105"/>
                  </a:cubicBezTo>
                  <a:cubicBezTo>
                    <a:pt x="26188" y="39105"/>
                    <a:pt x="30743" y="34225"/>
                    <a:pt x="30743" y="27880"/>
                  </a:cubicBezTo>
                  <a:cubicBezTo>
                    <a:pt x="30743" y="24952"/>
                    <a:pt x="29477" y="16900"/>
                    <a:pt x="17837" y="16656"/>
                  </a:cubicBezTo>
                  <a:cubicBezTo>
                    <a:pt x="24669" y="8115"/>
                    <a:pt x="37069" y="5431"/>
                    <a:pt x="45167" y="5431"/>
                  </a:cubicBezTo>
                  <a:cubicBezTo>
                    <a:pt x="57566" y="5431"/>
                    <a:pt x="71990" y="14948"/>
                    <a:pt x="71990" y="36665"/>
                  </a:cubicBezTo>
                  <a:lnTo>
                    <a:pt x="71990" y="45693"/>
                  </a:lnTo>
                  <a:cubicBezTo>
                    <a:pt x="59084" y="46425"/>
                    <a:pt x="41371" y="47157"/>
                    <a:pt x="25429" y="54478"/>
                  </a:cubicBezTo>
                  <a:cubicBezTo>
                    <a:pt x="6450" y="62774"/>
                    <a:pt x="124" y="75463"/>
                    <a:pt x="124" y="86200"/>
                  </a:cubicBezTo>
                  <a:cubicBezTo>
                    <a:pt x="124" y="105965"/>
                    <a:pt x="24669" y="112065"/>
                    <a:pt x="40612" y="112065"/>
                  </a:cubicBezTo>
                  <a:cubicBezTo>
                    <a:pt x="57313" y="112065"/>
                    <a:pt x="68953" y="102304"/>
                    <a:pt x="73761" y="90836"/>
                  </a:cubicBezTo>
                  <a:cubicBezTo>
                    <a:pt x="74774" y="100596"/>
                    <a:pt x="81606" y="110845"/>
                    <a:pt x="93499" y="110845"/>
                  </a:cubicBezTo>
                  <a:cubicBezTo>
                    <a:pt x="98813" y="110845"/>
                    <a:pt x="114250" y="107429"/>
                    <a:pt x="114250" y="87664"/>
                  </a:cubicBezTo>
                  <a:close/>
                  <a:moveTo>
                    <a:pt x="71990" y="75219"/>
                  </a:moveTo>
                  <a:cubicBezTo>
                    <a:pt x="71990" y="98400"/>
                    <a:pt x="53770" y="106697"/>
                    <a:pt x="42383" y="106697"/>
                  </a:cubicBezTo>
                  <a:cubicBezTo>
                    <a:pt x="29984" y="106697"/>
                    <a:pt x="19608" y="98156"/>
                    <a:pt x="19608" y="85956"/>
                  </a:cubicBezTo>
                  <a:cubicBezTo>
                    <a:pt x="19608" y="72535"/>
                    <a:pt x="30237" y="52282"/>
                    <a:pt x="71990" y="50818"/>
                  </a:cubicBezTo>
                  <a:lnTo>
                    <a:pt x="71990" y="752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3CDD214-53D0-46BC-80D9-D11BD615B6A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896659" y="3967966"/>
              <a:ext cx="96412" cy="112002"/>
            </a:xfrm>
            <a:custGeom>
              <a:avLst/>
              <a:gdLst>
                <a:gd name="connsiteX0" fmla="*/ 96544 w 96412"/>
                <a:gd name="connsiteY0" fmla="*/ 80343 h 112002"/>
                <a:gd name="connsiteX1" fmla="*/ 93255 w 96412"/>
                <a:gd name="connsiteY1" fmla="*/ 77903 h 112002"/>
                <a:gd name="connsiteX2" fmla="*/ 89965 w 96412"/>
                <a:gd name="connsiteY2" fmla="*/ 80343 h 112002"/>
                <a:gd name="connsiteX3" fmla="*/ 56815 w 96412"/>
                <a:gd name="connsiteY3" fmla="*/ 105965 h 112002"/>
                <a:gd name="connsiteX4" fmla="*/ 21135 w 96412"/>
                <a:gd name="connsiteY4" fmla="*/ 56186 h 112002"/>
                <a:gd name="connsiteX5" fmla="*/ 55297 w 96412"/>
                <a:gd name="connsiteY5" fmla="*/ 6163 h 112002"/>
                <a:gd name="connsiteX6" fmla="*/ 82373 w 96412"/>
                <a:gd name="connsiteY6" fmla="*/ 15192 h 112002"/>
                <a:gd name="connsiteX7" fmla="*/ 70480 w 96412"/>
                <a:gd name="connsiteY7" fmla="*/ 26416 h 112002"/>
                <a:gd name="connsiteX8" fmla="*/ 82120 w 96412"/>
                <a:gd name="connsiteY8" fmla="*/ 37641 h 112002"/>
                <a:gd name="connsiteX9" fmla="*/ 93761 w 96412"/>
                <a:gd name="connsiteY9" fmla="*/ 26172 h 112002"/>
                <a:gd name="connsiteX10" fmla="*/ 55044 w 96412"/>
                <a:gd name="connsiteY10" fmla="*/ 63 h 112002"/>
                <a:gd name="connsiteX11" fmla="*/ 132 w 96412"/>
                <a:gd name="connsiteY11" fmla="*/ 56674 h 112002"/>
                <a:gd name="connsiteX12" fmla="*/ 54538 w 96412"/>
                <a:gd name="connsiteY12" fmla="*/ 112065 h 112002"/>
                <a:gd name="connsiteX13" fmla="*/ 96544 w 96412"/>
                <a:gd name="connsiteY13" fmla="*/ 80343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12" h="112002">
                  <a:moveTo>
                    <a:pt x="96544" y="80343"/>
                  </a:moveTo>
                  <a:cubicBezTo>
                    <a:pt x="96544" y="77903"/>
                    <a:pt x="94014" y="77903"/>
                    <a:pt x="93255" y="77903"/>
                  </a:cubicBezTo>
                  <a:cubicBezTo>
                    <a:pt x="90977" y="77903"/>
                    <a:pt x="90471" y="78879"/>
                    <a:pt x="89965" y="80343"/>
                  </a:cubicBezTo>
                  <a:cubicBezTo>
                    <a:pt x="82626" y="103036"/>
                    <a:pt x="66178" y="105965"/>
                    <a:pt x="56815" y="105965"/>
                  </a:cubicBezTo>
                  <a:cubicBezTo>
                    <a:pt x="43404" y="105965"/>
                    <a:pt x="21135" y="95472"/>
                    <a:pt x="21135" y="56186"/>
                  </a:cubicBezTo>
                  <a:cubicBezTo>
                    <a:pt x="21135" y="16412"/>
                    <a:pt x="41885" y="6163"/>
                    <a:pt x="55297" y="6163"/>
                  </a:cubicBezTo>
                  <a:cubicBezTo>
                    <a:pt x="57574" y="6163"/>
                    <a:pt x="73517" y="6407"/>
                    <a:pt x="82373" y="15192"/>
                  </a:cubicBezTo>
                  <a:cubicBezTo>
                    <a:pt x="71998" y="15924"/>
                    <a:pt x="70480" y="23244"/>
                    <a:pt x="70480" y="26416"/>
                  </a:cubicBezTo>
                  <a:cubicBezTo>
                    <a:pt x="70480" y="32761"/>
                    <a:pt x="75035" y="37641"/>
                    <a:pt x="82120" y="37641"/>
                  </a:cubicBezTo>
                  <a:cubicBezTo>
                    <a:pt x="88700" y="37641"/>
                    <a:pt x="93761" y="33493"/>
                    <a:pt x="93761" y="26172"/>
                  </a:cubicBezTo>
                  <a:cubicBezTo>
                    <a:pt x="93761" y="9579"/>
                    <a:pt x="74529" y="63"/>
                    <a:pt x="55044" y="63"/>
                  </a:cubicBezTo>
                  <a:cubicBezTo>
                    <a:pt x="23413" y="63"/>
                    <a:pt x="132" y="26416"/>
                    <a:pt x="132" y="56674"/>
                  </a:cubicBezTo>
                  <a:cubicBezTo>
                    <a:pt x="132" y="87908"/>
                    <a:pt x="25184" y="112065"/>
                    <a:pt x="54538" y="112065"/>
                  </a:cubicBezTo>
                  <a:cubicBezTo>
                    <a:pt x="88447" y="112065"/>
                    <a:pt x="96544" y="82783"/>
                    <a:pt x="96544" y="803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ABC5010D-139D-48E6-8C91-FFEF815F33B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008507" y="3967966"/>
              <a:ext cx="114126" cy="112002"/>
            </a:xfrm>
            <a:custGeom>
              <a:avLst/>
              <a:gdLst>
                <a:gd name="connsiteX0" fmla="*/ 114262 w 114126"/>
                <a:gd name="connsiteY0" fmla="*/ 87664 h 112002"/>
                <a:gd name="connsiteX1" fmla="*/ 114262 w 114126"/>
                <a:gd name="connsiteY1" fmla="*/ 73999 h 112002"/>
                <a:gd name="connsiteX2" fmla="*/ 107936 w 114126"/>
                <a:gd name="connsiteY2" fmla="*/ 73999 h 112002"/>
                <a:gd name="connsiteX3" fmla="*/ 107936 w 114126"/>
                <a:gd name="connsiteY3" fmla="*/ 87664 h 112002"/>
                <a:gd name="connsiteX4" fmla="*/ 98826 w 114126"/>
                <a:gd name="connsiteY4" fmla="*/ 103280 h 112002"/>
                <a:gd name="connsiteX5" fmla="*/ 89463 w 114126"/>
                <a:gd name="connsiteY5" fmla="*/ 91080 h 112002"/>
                <a:gd name="connsiteX6" fmla="*/ 89463 w 114126"/>
                <a:gd name="connsiteY6" fmla="*/ 42277 h 112002"/>
                <a:gd name="connsiteX7" fmla="*/ 80353 w 114126"/>
                <a:gd name="connsiteY7" fmla="*/ 13484 h 112002"/>
                <a:gd name="connsiteX8" fmla="*/ 45685 w 114126"/>
                <a:gd name="connsiteY8" fmla="*/ 63 h 112002"/>
                <a:gd name="connsiteX9" fmla="*/ 7475 w 114126"/>
                <a:gd name="connsiteY9" fmla="*/ 27636 h 112002"/>
                <a:gd name="connsiteX10" fmla="*/ 19115 w 114126"/>
                <a:gd name="connsiteY10" fmla="*/ 39105 h 112002"/>
                <a:gd name="connsiteX11" fmla="*/ 30755 w 114126"/>
                <a:gd name="connsiteY11" fmla="*/ 27880 h 112002"/>
                <a:gd name="connsiteX12" fmla="*/ 17850 w 114126"/>
                <a:gd name="connsiteY12" fmla="*/ 16656 h 112002"/>
                <a:gd name="connsiteX13" fmla="*/ 45179 w 114126"/>
                <a:gd name="connsiteY13" fmla="*/ 5431 h 112002"/>
                <a:gd name="connsiteX14" fmla="*/ 72003 w 114126"/>
                <a:gd name="connsiteY14" fmla="*/ 36665 h 112002"/>
                <a:gd name="connsiteX15" fmla="*/ 72003 w 114126"/>
                <a:gd name="connsiteY15" fmla="*/ 45693 h 112002"/>
                <a:gd name="connsiteX16" fmla="*/ 25441 w 114126"/>
                <a:gd name="connsiteY16" fmla="*/ 54478 h 112002"/>
                <a:gd name="connsiteX17" fmla="*/ 136 w 114126"/>
                <a:gd name="connsiteY17" fmla="*/ 86200 h 112002"/>
                <a:gd name="connsiteX18" fmla="*/ 40624 w 114126"/>
                <a:gd name="connsiteY18" fmla="*/ 112065 h 112002"/>
                <a:gd name="connsiteX19" fmla="*/ 73774 w 114126"/>
                <a:gd name="connsiteY19" fmla="*/ 90836 h 112002"/>
                <a:gd name="connsiteX20" fmla="*/ 93512 w 114126"/>
                <a:gd name="connsiteY20" fmla="*/ 110845 h 112002"/>
                <a:gd name="connsiteX21" fmla="*/ 114262 w 114126"/>
                <a:gd name="connsiteY21" fmla="*/ 87664 h 112002"/>
                <a:gd name="connsiteX22" fmla="*/ 72003 w 114126"/>
                <a:gd name="connsiteY22" fmla="*/ 75219 h 112002"/>
                <a:gd name="connsiteX23" fmla="*/ 42396 w 114126"/>
                <a:gd name="connsiteY23" fmla="*/ 106697 h 112002"/>
                <a:gd name="connsiteX24" fmla="*/ 19621 w 114126"/>
                <a:gd name="connsiteY24" fmla="*/ 85956 h 112002"/>
                <a:gd name="connsiteX25" fmla="*/ 72003 w 114126"/>
                <a:gd name="connsiteY25" fmla="*/ 50818 h 112002"/>
                <a:gd name="connsiteX26" fmla="*/ 72003 w 114126"/>
                <a:gd name="connsiteY26" fmla="*/ 75219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2002">
                  <a:moveTo>
                    <a:pt x="114262" y="87664"/>
                  </a:moveTo>
                  <a:lnTo>
                    <a:pt x="114262" y="73999"/>
                  </a:lnTo>
                  <a:lnTo>
                    <a:pt x="107936" y="73999"/>
                  </a:lnTo>
                  <a:lnTo>
                    <a:pt x="107936" y="87664"/>
                  </a:lnTo>
                  <a:cubicBezTo>
                    <a:pt x="107936" y="101816"/>
                    <a:pt x="101610" y="103280"/>
                    <a:pt x="98826" y="103280"/>
                  </a:cubicBezTo>
                  <a:cubicBezTo>
                    <a:pt x="90475" y="103280"/>
                    <a:pt x="89463" y="92300"/>
                    <a:pt x="89463" y="91080"/>
                  </a:cubicBezTo>
                  <a:lnTo>
                    <a:pt x="89463" y="42277"/>
                  </a:lnTo>
                  <a:cubicBezTo>
                    <a:pt x="89463" y="32029"/>
                    <a:pt x="89463" y="22512"/>
                    <a:pt x="80353" y="13484"/>
                  </a:cubicBezTo>
                  <a:cubicBezTo>
                    <a:pt x="70484" y="3967"/>
                    <a:pt x="57832" y="63"/>
                    <a:pt x="45685" y="63"/>
                  </a:cubicBezTo>
                  <a:cubicBezTo>
                    <a:pt x="24935" y="63"/>
                    <a:pt x="7475" y="11531"/>
                    <a:pt x="7475" y="27636"/>
                  </a:cubicBezTo>
                  <a:cubicBezTo>
                    <a:pt x="7475" y="34957"/>
                    <a:pt x="12536" y="39105"/>
                    <a:pt x="19115" y="39105"/>
                  </a:cubicBezTo>
                  <a:cubicBezTo>
                    <a:pt x="26200" y="39105"/>
                    <a:pt x="30755" y="34225"/>
                    <a:pt x="30755" y="27880"/>
                  </a:cubicBezTo>
                  <a:cubicBezTo>
                    <a:pt x="30755" y="24952"/>
                    <a:pt x="29490" y="16900"/>
                    <a:pt x="17850" y="16656"/>
                  </a:cubicBezTo>
                  <a:cubicBezTo>
                    <a:pt x="24682" y="8115"/>
                    <a:pt x="37082" y="5431"/>
                    <a:pt x="45179" y="5431"/>
                  </a:cubicBezTo>
                  <a:cubicBezTo>
                    <a:pt x="57579" y="5431"/>
                    <a:pt x="72003" y="14948"/>
                    <a:pt x="72003" y="36665"/>
                  </a:cubicBezTo>
                  <a:lnTo>
                    <a:pt x="72003" y="45693"/>
                  </a:lnTo>
                  <a:cubicBezTo>
                    <a:pt x="59097" y="46425"/>
                    <a:pt x="41384" y="47157"/>
                    <a:pt x="25441" y="54478"/>
                  </a:cubicBezTo>
                  <a:cubicBezTo>
                    <a:pt x="6463" y="62774"/>
                    <a:pt x="136" y="75463"/>
                    <a:pt x="136" y="86200"/>
                  </a:cubicBezTo>
                  <a:cubicBezTo>
                    <a:pt x="136" y="105965"/>
                    <a:pt x="24682" y="112065"/>
                    <a:pt x="40624" y="112065"/>
                  </a:cubicBezTo>
                  <a:cubicBezTo>
                    <a:pt x="57326" y="112065"/>
                    <a:pt x="68966" y="102304"/>
                    <a:pt x="73774" y="90836"/>
                  </a:cubicBezTo>
                  <a:cubicBezTo>
                    <a:pt x="74786" y="100596"/>
                    <a:pt x="81619" y="110845"/>
                    <a:pt x="93512" y="110845"/>
                  </a:cubicBezTo>
                  <a:cubicBezTo>
                    <a:pt x="98826" y="110845"/>
                    <a:pt x="114262" y="107429"/>
                    <a:pt x="114262" y="87664"/>
                  </a:cubicBezTo>
                  <a:close/>
                  <a:moveTo>
                    <a:pt x="72003" y="75219"/>
                  </a:moveTo>
                  <a:cubicBezTo>
                    <a:pt x="72003" y="98400"/>
                    <a:pt x="53783" y="106697"/>
                    <a:pt x="42396" y="106697"/>
                  </a:cubicBezTo>
                  <a:cubicBezTo>
                    <a:pt x="29996" y="106697"/>
                    <a:pt x="19621" y="98156"/>
                    <a:pt x="19621" y="85956"/>
                  </a:cubicBezTo>
                  <a:cubicBezTo>
                    <a:pt x="19621" y="72535"/>
                    <a:pt x="30249" y="52282"/>
                    <a:pt x="72003" y="50818"/>
                  </a:cubicBezTo>
                  <a:lnTo>
                    <a:pt x="72003" y="752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89EFA69-33DF-4DD7-87EA-068AFB1D1F4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135033" y="3969430"/>
              <a:ext cx="127284" cy="107853"/>
            </a:xfrm>
            <a:custGeom>
              <a:avLst/>
              <a:gdLst>
                <a:gd name="connsiteX0" fmla="*/ 127426 w 127284"/>
                <a:gd name="connsiteY0" fmla="*/ 107917 h 107853"/>
                <a:gd name="connsiteX1" fmla="*/ 127426 w 127284"/>
                <a:gd name="connsiteY1" fmla="*/ 100352 h 107853"/>
                <a:gd name="connsiteX2" fmla="*/ 107688 w 127284"/>
                <a:gd name="connsiteY2" fmla="*/ 93032 h 107853"/>
                <a:gd name="connsiteX3" fmla="*/ 107688 w 127284"/>
                <a:gd name="connsiteY3" fmla="*/ 46425 h 107853"/>
                <a:gd name="connsiteX4" fmla="*/ 99843 w 127284"/>
                <a:gd name="connsiteY4" fmla="*/ 9091 h 107853"/>
                <a:gd name="connsiteX5" fmla="*/ 73273 w 127284"/>
                <a:gd name="connsiteY5" fmla="*/ 63 h 107853"/>
                <a:gd name="connsiteX6" fmla="*/ 35821 w 127284"/>
                <a:gd name="connsiteY6" fmla="*/ 25684 h 107853"/>
                <a:gd name="connsiteX7" fmla="*/ 35821 w 127284"/>
                <a:gd name="connsiteY7" fmla="*/ 63 h 107853"/>
                <a:gd name="connsiteX8" fmla="*/ 141 w 127284"/>
                <a:gd name="connsiteY8" fmla="*/ 2747 h 107853"/>
                <a:gd name="connsiteX9" fmla="*/ 141 w 127284"/>
                <a:gd name="connsiteY9" fmla="*/ 10311 h 107853"/>
                <a:gd name="connsiteX10" fmla="*/ 19879 w 127284"/>
                <a:gd name="connsiteY10" fmla="*/ 23976 h 107853"/>
                <a:gd name="connsiteX11" fmla="*/ 19879 w 127284"/>
                <a:gd name="connsiteY11" fmla="*/ 89372 h 107853"/>
                <a:gd name="connsiteX12" fmla="*/ 141 w 127284"/>
                <a:gd name="connsiteY12" fmla="*/ 100352 h 107853"/>
                <a:gd name="connsiteX13" fmla="*/ 141 w 127284"/>
                <a:gd name="connsiteY13" fmla="*/ 107917 h 107853"/>
                <a:gd name="connsiteX14" fmla="*/ 28736 w 127284"/>
                <a:gd name="connsiteY14" fmla="*/ 107185 h 107853"/>
                <a:gd name="connsiteX15" fmla="*/ 57078 w 127284"/>
                <a:gd name="connsiteY15" fmla="*/ 107917 h 107853"/>
                <a:gd name="connsiteX16" fmla="*/ 57078 w 127284"/>
                <a:gd name="connsiteY16" fmla="*/ 100352 h 107853"/>
                <a:gd name="connsiteX17" fmla="*/ 37340 w 127284"/>
                <a:gd name="connsiteY17" fmla="*/ 89372 h 107853"/>
                <a:gd name="connsiteX18" fmla="*/ 37340 w 127284"/>
                <a:gd name="connsiteY18" fmla="*/ 44473 h 107853"/>
                <a:gd name="connsiteX19" fmla="*/ 71502 w 127284"/>
                <a:gd name="connsiteY19" fmla="*/ 5431 h 107853"/>
                <a:gd name="connsiteX20" fmla="*/ 90227 w 127284"/>
                <a:gd name="connsiteY20" fmla="*/ 32517 h 107853"/>
                <a:gd name="connsiteX21" fmla="*/ 90227 w 127284"/>
                <a:gd name="connsiteY21" fmla="*/ 89372 h 107853"/>
                <a:gd name="connsiteX22" fmla="*/ 70489 w 127284"/>
                <a:gd name="connsiteY22" fmla="*/ 100352 h 107853"/>
                <a:gd name="connsiteX23" fmla="*/ 70489 w 127284"/>
                <a:gd name="connsiteY23" fmla="*/ 107917 h 107853"/>
                <a:gd name="connsiteX24" fmla="*/ 99084 w 127284"/>
                <a:gd name="connsiteY24" fmla="*/ 107185 h 107853"/>
                <a:gd name="connsiteX25" fmla="*/ 127426 w 127284"/>
                <a:gd name="connsiteY25" fmla="*/ 107917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7853">
                  <a:moveTo>
                    <a:pt x="127426" y="107917"/>
                  </a:moveTo>
                  <a:lnTo>
                    <a:pt x="127426" y="100352"/>
                  </a:lnTo>
                  <a:cubicBezTo>
                    <a:pt x="114267" y="100352"/>
                    <a:pt x="107941" y="100352"/>
                    <a:pt x="107688" y="93032"/>
                  </a:cubicBezTo>
                  <a:lnTo>
                    <a:pt x="107688" y="46425"/>
                  </a:lnTo>
                  <a:cubicBezTo>
                    <a:pt x="107688" y="25440"/>
                    <a:pt x="107688" y="17876"/>
                    <a:pt x="99843" y="9091"/>
                  </a:cubicBezTo>
                  <a:cubicBezTo>
                    <a:pt x="96301" y="4943"/>
                    <a:pt x="87950" y="63"/>
                    <a:pt x="73273" y="63"/>
                  </a:cubicBezTo>
                  <a:cubicBezTo>
                    <a:pt x="54800" y="63"/>
                    <a:pt x="42907" y="10555"/>
                    <a:pt x="35821" y="25684"/>
                  </a:cubicBezTo>
                  <a:lnTo>
                    <a:pt x="35821" y="63"/>
                  </a:lnTo>
                  <a:lnTo>
                    <a:pt x="141" y="2747"/>
                  </a:lnTo>
                  <a:lnTo>
                    <a:pt x="141" y="10311"/>
                  </a:lnTo>
                  <a:cubicBezTo>
                    <a:pt x="17855" y="10311"/>
                    <a:pt x="19879" y="12019"/>
                    <a:pt x="19879" y="23976"/>
                  </a:cubicBezTo>
                  <a:lnTo>
                    <a:pt x="19879" y="89372"/>
                  </a:lnTo>
                  <a:cubicBezTo>
                    <a:pt x="19879" y="100352"/>
                    <a:pt x="17096" y="100352"/>
                    <a:pt x="141" y="100352"/>
                  </a:cubicBezTo>
                  <a:lnTo>
                    <a:pt x="141" y="107917"/>
                  </a:lnTo>
                  <a:lnTo>
                    <a:pt x="28736" y="107185"/>
                  </a:lnTo>
                  <a:lnTo>
                    <a:pt x="57078" y="107917"/>
                  </a:lnTo>
                  <a:lnTo>
                    <a:pt x="57078" y="100352"/>
                  </a:lnTo>
                  <a:cubicBezTo>
                    <a:pt x="40123" y="100352"/>
                    <a:pt x="37340" y="100352"/>
                    <a:pt x="37340" y="89372"/>
                  </a:cubicBezTo>
                  <a:lnTo>
                    <a:pt x="37340" y="44473"/>
                  </a:lnTo>
                  <a:cubicBezTo>
                    <a:pt x="37340" y="19096"/>
                    <a:pt x="55306" y="5431"/>
                    <a:pt x="71502" y="5431"/>
                  </a:cubicBezTo>
                  <a:cubicBezTo>
                    <a:pt x="87444" y="5431"/>
                    <a:pt x="90227" y="18608"/>
                    <a:pt x="90227" y="32517"/>
                  </a:cubicBezTo>
                  <a:lnTo>
                    <a:pt x="90227" y="89372"/>
                  </a:lnTo>
                  <a:cubicBezTo>
                    <a:pt x="90227" y="100352"/>
                    <a:pt x="87444" y="100352"/>
                    <a:pt x="70489" y="100352"/>
                  </a:cubicBezTo>
                  <a:lnTo>
                    <a:pt x="70489" y="107917"/>
                  </a:lnTo>
                  <a:lnTo>
                    <a:pt x="99084" y="107185"/>
                  </a:lnTo>
                  <a:lnTo>
                    <a:pt x="127426" y="107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575FA15-FEE1-43CD-BC67-32B6E0E54D90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276235" y="3907938"/>
              <a:ext cx="124754" cy="172029"/>
            </a:xfrm>
            <a:custGeom>
              <a:avLst/>
              <a:gdLst>
                <a:gd name="connsiteX0" fmla="*/ 124901 w 124754"/>
                <a:gd name="connsiteY0" fmla="*/ 169408 h 172029"/>
                <a:gd name="connsiteX1" fmla="*/ 124901 w 124754"/>
                <a:gd name="connsiteY1" fmla="*/ 161844 h 172029"/>
                <a:gd name="connsiteX2" fmla="*/ 105163 w 124754"/>
                <a:gd name="connsiteY2" fmla="*/ 148179 h 172029"/>
                <a:gd name="connsiteX3" fmla="*/ 105163 w 124754"/>
                <a:gd name="connsiteY3" fmla="*/ 63 h 172029"/>
                <a:gd name="connsiteX4" fmla="*/ 68724 w 124754"/>
                <a:gd name="connsiteY4" fmla="*/ 2747 h 172029"/>
                <a:gd name="connsiteX5" fmla="*/ 68724 w 124754"/>
                <a:gd name="connsiteY5" fmla="*/ 10311 h 172029"/>
                <a:gd name="connsiteX6" fmla="*/ 88462 w 124754"/>
                <a:gd name="connsiteY6" fmla="*/ 23976 h 172029"/>
                <a:gd name="connsiteX7" fmla="*/ 88462 w 124754"/>
                <a:gd name="connsiteY7" fmla="*/ 76683 h 172029"/>
                <a:gd name="connsiteX8" fmla="*/ 56577 w 124754"/>
                <a:gd name="connsiteY8" fmla="*/ 61554 h 172029"/>
                <a:gd name="connsiteX9" fmla="*/ 147 w 124754"/>
                <a:gd name="connsiteY9" fmla="*/ 116945 h 172029"/>
                <a:gd name="connsiteX10" fmla="*/ 53794 w 124754"/>
                <a:gd name="connsiteY10" fmla="*/ 172092 h 172029"/>
                <a:gd name="connsiteX11" fmla="*/ 87702 w 124754"/>
                <a:gd name="connsiteY11" fmla="*/ 155987 h 172029"/>
                <a:gd name="connsiteX12" fmla="*/ 87702 w 124754"/>
                <a:gd name="connsiteY12" fmla="*/ 172092 h 172029"/>
                <a:gd name="connsiteX13" fmla="*/ 124901 w 124754"/>
                <a:gd name="connsiteY13" fmla="*/ 169408 h 172029"/>
                <a:gd name="connsiteX14" fmla="*/ 87702 w 124754"/>
                <a:gd name="connsiteY14" fmla="*/ 140615 h 172029"/>
                <a:gd name="connsiteX15" fmla="*/ 84919 w 124754"/>
                <a:gd name="connsiteY15" fmla="*/ 149643 h 172029"/>
                <a:gd name="connsiteX16" fmla="*/ 55059 w 124754"/>
                <a:gd name="connsiteY16" fmla="*/ 166724 h 172029"/>
                <a:gd name="connsiteX17" fmla="*/ 28488 w 124754"/>
                <a:gd name="connsiteY17" fmla="*/ 151107 h 172029"/>
                <a:gd name="connsiteX18" fmla="*/ 21150 w 124754"/>
                <a:gd name="connsiteY18" fmla="*/ 117189 h 172029"/>
                <a:gd name="connsiteX19" fmla="*/ 28995 w 124754"/>
                <a:gd name="connsiteY19" fmla="*/ 82539 h 172029"/>
                <a:gd name="connsiteX20" fmla="*/ 57589 w 124754"/>
                <a:gd name="connsiteY20" fmla="*/ 66922 h 172029"/>
                <a:gd name="connsiteX21" fmla="*/ 84919 w 124754"/>
                <a:gd name="connsiteY21" fmla="*/ 81563 h 172029"/>
                <a:gd name="connsiteX22" fmla="*/ 87702 w 124754"/>
                <a:gd name="connsiteY22" fmla="*/ 90592 h 172029"/>
                <a:gd name="connsiteX23" fmla="*/ 87702 w 124754"/>
                <a:gd name="connsiteY23" fmla="*/ 140615 h 1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754" h="172029">
                  <a:moveTo>
                    <a:pt x="124901" y="169408"/>
                  </a:moveTo>
                  <a:lnTo>
                    <a:pt x="124901" y="161844"/>
                  </a:lnTo>
                  <a:cubicBezTo>
                    <a:pt x="107187" y="161844"/>
                    <a:pt x="105163" y="160136"/>
                    <a:pt x="105163" y="148179"/>
                  </a:cubicBezTo>
                  <a:lnTo>
                    <a:pt x="105163" y="63"/>
                  </a:lnTo>
                  <a:lnTo>
                    <a:pt x="68724" y="2747"/>
                  </a:lnTo>
                  <a:lnTo>
                    <a:pt x="68724" y="10311"/>
                  </a:lnTo>
                  <a:cubicBezTo>
                    <a:pt x="86437" y="10311"/>
                    <a:pt x="88462" y="12019"/>
                    <a:pt x="88462" y="23976"/>
                  </a:cubicBezTo>
                  <a:lnTo>
                    <a:pt x="88462" y="76683"/>
                  </a:lnTo>
                  <a:cubicBezTo>
                    <a:pt x="81123" y="67899"/>
                    <a:pt x="70242" y="61554"/>
                    <a:pt x="56577" y="61554"/>
                  </a:cubicBezTo>
                  <a:cubicBezTo>
                    <a:pt x="26717" y="61554"/>
                    <a:pt x="147" y="85467"/>
                    <a:pt x="147" y="116945"/>
                  </a:cubicBezTo>
                  <a:cubicBezTo>
                    <a:pt x="147" y="147935"/>
                    <a:pt x="24946" y="172092"/>
                    <a:pt x="53794" y="172092"/>
                  </a:cubicBezTo>
                  <a:cubicBezTo>
                    <a:pt x="69989" y="172092"/>
                    <a:pt x="81376" y="163796"/>
                    <a:pt x="87702" y="155987"/>
                  </a:cubicBezTo>
                  <a:lnTo>
                    <a:pt x="87702" y="172092"/>
                  </a:lnTo>
                  <a:lnTo>
                    <a:pt x="124901" y="169408"/>
                  </a:lnTo>
                  <a:close/>
                  <a:moveTo>
                    <a:pt x="87702" y="140615"/>
                  </a:moveTo>
                  <a:cubicBezTo>
                    <a:pt x="87702" y="145007"/>
                    <a:pt x="87702" y="145495"/>
                    <a:pt x="84919" y="149643"/>
                  </a:cubicBezTo>
                  <a:cubicBezTo>
                    <a:pt x="77327" y="161356"/>
                    <a:pt x="65940" y="166724"/>
                    <a:pt x="55059" y="166724"/>
                  </a:cubicBezTo>
                  <a:cubicBezTo>
                    <a:pt x="43672" y="166724"/>
                    <a:pt x="34562" y="160380"/>
                    <a:pt x="28488" y="151107"/>
                  </a:cubicBezTo>
                  <a:cubicBezTo>
                    <a:pt x="21909" y="141103"/>
                    <a:pt x="21150" y="127194"/>
                    <a:pt x="21150" y="117189"/>
                  </a:cubicBezTo>
                  <a:cubicBezTo>
                    <a:pt x="21150" y="108161"/>
                    <a:pt x="21656" y="93520"/>
                    <a:pt x="28995" y="82539"/>
                  </a:cubicBezTo>
                  <a:cubicBezTo>
                    <a:pt x="34309" y="74975"/>
                    <a:pt x="43925" y="66922"/>
                    <a:pt x="57589" y="66922"/>
                  </a:cubicBezTo>
                  <a:cubicBezTo>
                    <a:pt x="66446" y="66922"/>
                    <a:pt x="77074" y="70583"/>
                    <a:pt x="84919" y="81563"/>
                  </a:cubicBezTo>
                  <a:cubicBezTo>
                    <a:pt x="87702" y="85711"/>
                    <a:pt x="87702" y="86200"/>
                    <a:pt x="87702" y="90592"/>
                  </a:cubicBezTo>
                  <a:lnTo>
                    <a:pt x="87702" y="1406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6BC1A50-48A2-49C3-8426-01FA2B580CB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416679" y="3916967"/>
              <a:ext cx="54152" cy="160316"/>
            </a:xfrm>
            <a:custGeom>
              <a:avLst/>
              <a:gdLst>
                <a:gd name="connsiteX0" fmla="*/ 54305 w 54152"/>
                <a:gd name="connsiteY0" fmla="*/ 160380 h 160316"/>
                <a:gd name="connsiteX1" fmla="*/ 54305 w 54152"/>
                <a:gd name="connsiteY1" fmla="*/ 152815 h 160316"/>
                <a:gd name="connsiteX2" fmla="*/ 36592 w 54152"/>
                <a:gd name="connsiteY2" fmla="*/ 142079 h 160316"/>
                <a:gd name="connsiteX3" fmla="*/ 36592 w 54152"/>
                <a:gd name="connsiteY3" fmla="*/ 52526 h 160316"/>
                <a:gd name="connsiteX4" fmla="*/ 1165 w 54152"/>
                <a:gd name="connsiteY4" fmla="*/ 55210 h 160316"/>
                <a:gd name="connsiteX5" fmla="*/ 1165 w 54152"/>
                <a:gd name="connsiteY5" fmla="*/ 62774 h 160316"/>
                <a:gd name="connsiteX6" fmla="*/ 19890 w 54152"/>
                <a:gd name="connsiteY6" fmla="*/ 76195 h 160316"/>
                <a:gd name="connsiteX7" fmla="*/ 19890 w 54152"/>
                <a:gd name="connsiteY7" fmla="*/ 141835 h 160316"/>
                <a:gd name="connsiteX8" fmla="*/ 152 w 54152"/>
                <a:gd name="connsiteY8" fmla="*/ 152815 h 160316"/>
                <a:gd name="connsiteX9" fmla="*/ 152 w 54152"/>
                <a:gd name="connsiteY9" fmla="*/ 160380 h 160316"/>
                <a:gd name="connsiteX10" fmla="*/ 27988 w 54152"/>
                <a:gd name="connsiteY10" fmla="*/ 159648 h 160316"/>
                <a:gd name="connsiteX11" fmla="*/ 54305 w 54152"/>
                <a:gd name="connsiteY11" fmla="*/ 160380 h 160316"/>
                <a:gd name="connsiteX12" fmla="*/ 40387 w 54152"/>
                <a:gd name="connsiteY12" fmla="*/ 12995 h 160316"/>
                <a:gd name="connsiteX13" fmla="*/ 26976 w 54152"/>
                <a:gd name="connsiteY13" fmla="*/ 63 h 160316"/>
                <a:gd name="connsiteX14" fmla="*/ 13311 w 54152"/>
                <a:gd name="connsiteY14" fmla="*/ 12995 h 160316"/>
                <a:gd name="connsiteX15" fmla="*/ 26723 w 54152"/>
                <a:gd name="connsiteY15" fmla="*/ 25928 h 160316"/>
                <a:gd name="connsiteX16" fmla="*/ 40387 w 54152"/>
                <a:gd name="connsiteY16" fmla="*/ 1299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0316">
                  <a:moveTo>
                    <a:pt x="54305" y="160380"/>
                  </a:moveTo>
                  <a:lnTo>
                    <a:pt x="54305" y="152815"/>
                  </a:lnTo>
                  <a:cubicBezTo>
                    <a:pt x="37604" y="152815"/>
                    <a:pt x="36592" y="151595"/>
                    <a:pt x="36592" y="142079"/>
                  </a:cubicBezTo>
                  <a:lnTo>
                    <a:pt x="36592" y="52526"/>
                  </a:lnTo>
                  <a:lnTo>
                    <a:pt x="1165" y="55210"/>
                  </a:lnTo>
                  <a:lnTo>
                    <a:pt x="1165" y="62774"/>
                  </a:lnTo>
                  <a:cubicBezTo>
                    <a:pt x="17613" y="62774"/>
                    <a:pt x="19890" y="64238"/>
                    <a:pt x="19890" y="76195"/>
                  </a:cubicBezTo>
                  <a:lnTo>
                    <a:pt x="19890" y="141835"/>
                  </a:lnTo>
                  <a:cubicBezTo>
                    <a:pt x="19890" y="152815"/>
                    <a:pt x="17107" y="152815"/>
                    <a:pt x="152" y="152815"/>
                  </a:cubicBezTo>
                  <a:lnTo>
                    <a:pt x="152" y="160380"/>
                  </a:lnTo>
                  <a:lnTo>
                    <a:pt x="27988" y="159648"/>
                  </a:lnTo>
                  <a:cubicBezTo>
                    <a:pt x="36845" y="159648"/>
                    <a:pt x="45701" y="160136"/>
                    <a:pt x="54305" y="160380"/>
                  </a:cubicBezTo>
                  <a:close/>
                  <a:moveTo>
                    <a:pt x="40387" y="12995"/>
                  </a:moveTo>
                  <a:cubicBezTo>
                    <a:pt x="40387" y="6407"/>
                    <a:pt x="34567" y="63"/>
                    <a:pt x="26976" y="63"/>
                  </a:cubicBezTo>
                  <a:cubicBezTo>
                    <a:pt x="18372" y="63"/>
                    <a:pt x="13311" y="6895"/>
                    <a:pt x="13311" y="12995"/>
                  </a:cubicBezTo>
                  <a:cubicBezTo>
                    <a:pt x="13311" y="19584"/>
                    <a:pt x="19131" y="25928"/>
                    <a:pt x="26723" y="25928"/>
                  </a:cubicBezTo>
                  <a:cubicBezTo>
                    <a:pt x="35326" y="25928"/>
                    <a:pt x="40387" y="19096"/>
                    <a:pt x="40387" y="1299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D887D08-3B6F-4080-A1A7-135AA8E8532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487280" y="3907938"/>
              <a:ext cx="124754" cy="172029"/>
            </a:xfrm>
            <a:custGeom>
              <a:avLst/>
              <a:gdLst>
                <a:gd name="connsiteX0" fmla="*/ 124909 w 124754"/>
                <a:gd name="connsiteY0" fmla="*/ 169408 h 172029"/>
                <a:gd name="connsiteX1" fmla="*/ 124909 w 124754"/>
                <a:gd name="connsiteY1" fmla="*/ 161844 h 172029"/>
                <a:gd name="connsiteX2" fmla="*/ 105171 w 124754"/>
                <a:gd name="connsiteY2" fmla="*/ 148179 h 172029"/>
                <a:gd name="connsiteX3" fmla="*/ 105171 w 124754"/>
                <a:gd name="connsiteY3" fmla="*/ 63 h 172029"/>
                <a:gd name="connsiteX4" fmla="*/ 68732 w 124754"/>
                <a:gd name="connsiteY4" fmla="*/ 2747 h 172029"/>
                <a:gd name="connsiteX5" fmla="*/ 68732 w 124754"/>
                <a:gd name="connsiteY5" fmla="*/ 10311 h 172029"/>
                <a:gd name="connsiteX6" fmla="*/ 88470 w 124754"/>
                <a:gd name="connsiteY6" fmla="*/ 23976 h 172029"/>
                <a:gd name="connsiteX7" fmla="*/ 88470 w 124754"/>
                <a:gd name="connsiteY7" fmla="*/ 76683 h 172029"/>
                <a:gd name="connsiteX8" fmla="*/ 56585 w 124754"/>
                <a:gd name="connsiteY8" fmla="*/ 61554 h 172029"/>
                <a:gd name="connsiteX9" fmla="*/ 155 w 124754"/>
                <a:gd name="connsiteY9" fmla="*/ 116945 h 172029"/>
                <a:gd name="connsiteX10" fmla="*/ 53802 w 124754"/>
                <a:gd name="connsiteY10" fmla="*/ 172092 h 172029"/>
                <a:gd name="connsiteX11" fmla="*/ 87711 w 124754"/>
                <a:gd name="connsiteY11" fmla="*/ 155987 h 172029"/>
                <a:gd name="connsiteX12" fmla="*/ 87711 w 124754"/>
                <a:gd name="connsiteY12" fmla="*/ 172092 h 172029"/>
                <a:gd name="connsiteX13" fmla="*/ 124909 w 124754"/>
                <a:gd name="connsiteY13" fmla="*/ 169408 h 172029"/>
                <a:gd name="connsiteX14" fmla="*/ 87711 w 124754"/>
                <a:gd name="connsiteY14" fmla="*/ 140615 h 172029"/>
                <a:gd name="connsiteX15" fmla="*/ 84927 w 124754"/>
                <a:gd name="connsiteY15" fmla="*/ 149643 h 172029"/>
                <a:gd name="connsiteX16" fmla="*/ 55067 w 124754"/>
                <a:gd name="connsiteY16" fmla="*/ 166724 h 172029"/>
                <a:gd name="connsiteX17" fmla="*/ 28497 w 124754"/>
                <a:gd name="connsiteY17" fmla="*/ 151107 h 172029"/>
                <a:gd name="connsiteX18" fmla="*/ 21158 w 124754"/>
                <a:gd name="connsiteY18" fmla="*/ 117189 h 172029"/>
                <a:gd name="connsiteX19" fmla="*/ 29003 w 124754"/>
                <a:gd name="connsiteY19" fmla="*/ 82539 h 172029"/>
                <a:gd name="connsiteX20" fmla="*/ 57598 w 124754"/>
                <a:gd name="connsiteY20" fmla="*/ 66922 h 172029"/>
                <a:gd name="connsiteX21" fmla="*/ 84927 w 124754"/>
                <a:gd name="connsiteY21" fmla="*/ 81563 h 172029"/>
                <a:gd name="connsiteX22" fmla="*/ 87711 w 124754"/>
                <a:gd name="connsiteY22" fmla="*/ 90592 h 172029"/>
                <a:gd name="connsiteX23" fmla="*/ 87711 w 124754"/>
                <a:gd name="connsiteY23" fmla="*/ 140615 h 1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754" h="172029">
                  <a:moveTo>
                    <a:pt x="124909" y="169408"/>
                  </a:moveTo>
                  <a:lnTo>
                    <a:pt x="124909" y="161844"/>
                  </a:lnTo>
                  <a:cubicBezTo>
                    <a:pt x="107196" y="161844"/>
                    <a:pt x="105171" y="160136"/>
                    <a:pt x="105171" y="148179"/>
                  </a:cubicBezTo>
                  <a:lnTo>
                    <a:pt x="105171" y="63"/>
                  </a:lnTo>
                  <a:lnTo>
                    <a:pt x="68732" y="2747"/>
                  </a:lnTo>
                  <a:lnTo>
                    <a:pt x="68732" y="10311"/>
                  </a:lnTo>
                  <a:cubicBezTo>
                    <a:pt x="86445" y="10311"/>
                    <a:pt x="88470" y="12019"/>
                    <a:pt x="88470" y="23976"/>
                  </a:cubicBezTo>
                  <a:lnTo>
                    <a:pt x="88470" y="76683"/>
                  </a:lnTo>
                  <a:cubicBezTo>
                    <a:pt x="81131" y="67899"/>
                    <a:pt x="70250" y="61554"/>
                    <a:pt x="56585" y="61554"/>
                  </a:cubicBezTo>
                  <a:cubicBezTo>
                    <a:pt x="26725" y="61554"/>
                    <a:pt x="155" y="85467"/>
                    <a:pt x="155" y="116945"/>
                  </a:cubicBezTo>
                  <a:cubicBezTo>
                    <a:pt x="155" y="147935"/>
                    <a:pt x="24954" y="172092"/>
                    <a:pt x="53802" y="172092"/>
                  </a:cubicBezTo>
                  <a:cubicBezTo>
                    <a:pt x="69997" y="172092"/>
                    <a:pt x="81384" y="163796"/>
                    <a:pt x="87711" y="155987"/>
                  </a:cubicBezTo>
                  <a:lnTo>
                    <a:pt x="87711" y="172092"/>
                  </a:lnTo>
                  <a:lnTo>
                    <a:pt x="124909" y="169408"/>
                  </a:lnTo>
                  <a:close/>
                  <a:moveTo>
                    <a:pt x="87711" y="140615"/>
                  </a:moveTo>
                  <a:cubicBezTo>
                    <a:pt x="87711" y="145007"/>
                    <a:pt x="87711" y="145495"/>
                    <a:pt x="84927" y="149643"/>
                  </a:cubicBezTo>
                  <a:cubicBezTo>
                    <a:pt x="77336" y="161356"/>
                    <a:pt x="65948" y="166724"/>
                    <a:pt x="55067" y="166724"/>
                  </a:cubicBezTo>
                  <a:cubicBezTo>
                    <a:pt x="43680" y="166724"/>
                    <a:pt x="34570" y="160380"/>
                    <a:pt x="28497" y="151107"/>
                  </a:cubicBezTo>
                  <a:cubicBezTo>
                    <a:pt x="21917" y="141103"/>
                    <a:pt x="21158" y="127194"/>
                    <a:pt x="21158" y="117189"/>
                  </a:cubicBezTo>
                  <a:cubicBezTo>
                    <a:pt x="21158" y="108161"/>
                    <a:pt x="21664" y="93520"/>
                    <a:pt x="29003" y="82539"/>
                  </a:cubicBezTo>
                  <a:cubicBezTo>
                    <a:pt x="34317" y="74975"/>
                    <a:pt x="43933" y="66922"/>
                    <a:pt x="57598" y="66922"/>
                  </a:cubicBezTo>
                  <a:cubicBezTo>
                    <a:pt x="66454" y="66922"/>
                    <a:pt x="77083" y="70583"/>
                    <a:pt x="84927" y="81563"/>
                  </a:cubicBezTo>
                  <a:cubicBezTo>
                    <a:pt x="87711" y="85711"/>
                    <a:pt x="87711" y="86200"/>
                    <a:pt x="87711" y="90592"/>
                  </a:cubicBezTo>
                  <a:lnTo>
                    <a:pt x="87711" y="14061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0223E04-DF43-43E1-A6DE-D01C792CAED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627470" y="3967966"/>
              <a:ext cx="114126" cy="112002"/>
            </a:xfrm>
            <a:custGeom>
              <a:avLst/>
              <a:gdLst>
                <a:gd name="connsiteX0" fmla="*/ 114287 w 114126"/>
                <a:gd name="connsiteY0" fmla="*/ 87664 h 112002"/>
                <a:gd name="connsiteX1" fmla="*/ 114287 w 114126"/>
                <a:gd name="connsiteY1" fmla="*/ 73999 h 112002"/>
                <a:gd name="connsiteX2" fmla="*/ 107960 w 114126"/>
                <a:gd name="connsiteY2" fmla="*/ 73999 h 112002"/>
                <a:gd name="connsiteX3" fmla="*/ 107960 w 114126"/>
                <a:gd name="connsiteY3" fmla="*/ 87664 h 112002"/>
                <a:gd name="connsiteX4" fmla="*/ 98851 w 114126"/>
                <a:gd name="connsiteY4" fmla="*/ 103280 h 112002"/>
                <a:gd name="connsiteX5" fmla="*/ 89488 w 114126"/>
                <a:gd name="connsiteY5" fmla="*/ 91080 h 112002"/>
                <a:gd name="connsiteX6" fmla="*/ 89488 w 114126"/>
                <a:gd name="connsiteY6" fmla="*/ 42277 h 112002"/>
                <a:gd name="connsiteX7" fmla="*/ 80378 w 114126"/>
                <a:gd name="connsiteY7" fmla="*/ 13484 h 112002"/>
                <a:gd name="connsiteX8" fmla="*/ 45710 w 114126"/>
                <a:gd name="connsiteY8" fmla="*/ 63 h 112002"/>
                <a:gd name="connsiteX9" fmla="*/ 7499 w 114126"/>
                <a:gd name="connsiteY9" fmla="*/ 27636 h 112002"/>
                <a:gd name="connsiteX10" fmla="*/ 19139 w 114126"/>
                <a:gd name="connsiteY10" fmla="*/ 39105 h 112002"/>
                <a:gd name="connsiteX11" fmla="*/ 30780 w 114126"/>
                <a:gd name="connsiteY11" fmla="*/ 27880 h 112002"/>
                <a:gd name="connsiteX12" fmla="*/ 17874 w 114126"/>
                <a:gd name="connsiteY12" fmla="*/ 16656 h 112002"/>
                <a:gd name="connsiteX13" fmla="*/ 45204 w 114126"/>
                <a:gd name="connsiteY13" fmla="*/ 5431 h 112002"/>
                <a:gd name="connsiteX14" fmla="*/ 72027 w 114126"/>
                <a:gd name="connsiteY14" fmla="*/ 36665 h 112002"/>
                <a:gd name="connsiteX15" fmla="*/ 72027 w 114126"/>
                <a:gd name="connsiteY15" fmla="*/ 45693 h 112002"/>
                <a:gd name="connsiteX16" fmla="*/ 25466 w 114126"/>
                <a:gd name="connsiteY16" fmla="*/ 54478 h 112002"/>
                <a:gd name="connsiteX17" fmla="*/ 161 w 114126"/>
                <a:gd name="connsiteY17" fmla="*/ 86200 h 112002"/>
                <a:gd name="connsiteX18" fmla="*/ 40649 w 114126"/>
                <a:gd name="connsiteY18" fmla="*/ 112065 h 112002"/>
                <a:gd name="connsiteX19" fmla="*/ 73798 w 114126"/>
                <a:gd name="connsiteY19" fmla="*/ 90836 h 112002"/>
                <a:gd name="connsiteX20" fmla="*/ 93536 w 114126"/>
                <a:gd name="connsiteY20" fmla="*/ 110845 h 112002"/>
                <a:gd name="connsiteX21" fmla="*/ 114287 w 114126"/>
                <a:gd name="connsiteY21" fmla="*/ 87664 h 112002"/>
                <a:gd name="connsiteX22" fmla="*/ 72027 w 114126"/>
                <a:gd name="connsiteY22" fmla="*/ 75219 h 112002"/>
                <a:gd name="connsiteX23" fmla="*/ 42420 w 114126"/>
                <a:gd name="connsiteY23" fmla="*/ 106697 h 112002"/>
                <a:gd name="connsiteX24" fmla="*/ 19646 w 114126"/>
                <a:gd name="connsiteY24" fmla="*/ 85956 h 112002"/>
                <a:gd name="connsiteX25" fmla="*/ 72027 w 114126"/>
                <a:gd name="connsiteY25" fmla="*/ 50818 h 112002"/>
                <a:gd name="connsiteX26" fmla="*/ 72027 w 114126"/>
                <a:gd name="connsiteY26" fmla="*/ 75219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2002">
                  <a:moveTo>
                    <a:pt x="114287" y="87664"/>
                  </a:moveTo>
                  <a:lnTo>
                    <a:pt x="114287" y="73999"/>
                  </a:lnTo>
                  <a:lnTo>
                    <a:pt x="107960" y="73999"/>
                  </a:lnTo>
                  <a:lnTo>
                    <a:pt x="107960" y="87664"/>
                  </a:lnTo>
                  <a:cubicBezTo>
                    <a:pt x="107960" y="101816"/>
                    <a:pt x="101634" y="103280"/>
                    <a:pt x="98851" y="103280"/>
                  </a:cubicBezTo>
                  <a:cubicBezTo>
                    <a:pt x="90500" y="103280"/>
                    <a:pt x="89488" y="92300"/>
                    <a:pt x="89488" y="91080"/>
                  </a:cubicBezTo>
                  <a:lnTo>
                    <a:pt x="89488" y="42277"/>
                  </a:lnTo>
                  <a:cubicBezTo>
                    <a:pt x="89488" y="32029"/>
                    <a:pt x="89488" y="22512"/>
                    <a:pt x="80378" y="13484"/>
                  </a:cubicBezTo>
                  <a:cubicBezTo>
                    <a:pt x="70509" y="3967"/>
                    <a:pt x="57856" y="63"/>
                    <a:pt x="45710" y="63"/>
                  </a:cubicBezTo>
                  <a:cubicBezTo>
                    <a:pt x="24960" y="63"/>
                    <a:pt x="7499" y="11531"/>
                    <a:pt x="7499" y="27636"/>
                  </a:cubicBezTo>
                  <a:cubicBezTo>
                    <a:pt x="7499" y="34957"/>
                    <a:pt x="12560" y="39105"/>
                    <a:pt x="19139" y="39105"/>
                  </a:cubicBezTo>
                  <a:cubicBezTo>
                    <a:pt x="26225" y="39105"/>
                    <a:pt x="30780" y="34225"/>
                    <a:pt x="30780" y="27880"/>
                  </a:cubicBezTo>
                  <a:cubicBezTo>
                    <a:pt x="30780" y="24952"/>
                    <a:pt x="29515" y="16900"/>
                    <a:pt x="17874" y="16656"/>
                  </a:cubicBezTo>
                  <a:cubicBezTo>
                    <a:pt x="24707" y="8115"/>
                    <a:pt x="37106" y="5431"/>
                    <a:pt x="45204" y="5431"/>
                  </a:cubicBezTo>
                  <a:cubicBezTo>
                    <a:pt x="57603" y="5431"/>
                    <a:pt x="72027" y="14948"/>
                    <a:pt x="72027" y="36665"/>
                  </a:cubicBezTo>
                  <a:lnTo>
                    <a:pt x="72027" y="45693"/>
                  </a:lnTo>
                  <a:cubicBezTo>
                    <a:pt x="59122" y="46425"/>
                    <a:pt x="41408" y="47157"/>
                    <a:pt x="25466" y="54478"/>
                  </a:cubicBezTo>
                  <a:cubicBezTo>
                    <a:pt x="6487" y="62774"/>
                    <a:pt x="161" y="75463"/>
                    <a:pt x="161" y="86200"/>
                  </a:cubicBezTo>
                  <a:cubicBezTo>
                    <a:pt x="161" y="105965"/>
                    <a:pt x="24707" y="112065"/>
                    <a:pt x="40649" y="112065"/>
                  </a:cubicBezTo>
                  <a:cubicBezTo>
                    <a:pt x="57350" y="112065"/>
                    <a:pt x="68991" y="102304"/>
                    <a:pt x="73798" y="90836"/>
                  </a:cubicBezTo>
                  <a:cubicBezTo>
                    <a:pt x="74811" y="100596"/>
                    <a:pt x="81643" y="110845"/>
                    <a:pt x="93536" y="110845"/>
                  </a:cubicBezTo>
                  <a:cubicBezTo>
                    <a:pt x="98851" y="110845"/>
                    <a:pt x="114287" y="107429"/>
                    <a:pt x="114287" y="87664"/>
                  </a:cubicBezTo>
                  <a:close/>
                  <a:moveTo>
                    <a:pt x="72027" y="75219"/>
                  </a:moveTo>
                  <a:cubicBezTo>
                    <a:pt x="72027" y="98400"/>
                    <a:pt x="53807" y="106697"/>
                    <a:pt x="42420" y="106697"/>
                  </a:cubicBezTo>
                  <a:cubicBezTo>
                    <a:pt x="30021" y="106697"/>
                    <a:pt x="19646" y="98156"/>
                    <a:pt x="19646" y="85956"/>
                  </a:cubicBezTo>
                  <a:cubicBezTo>
                    <a:pt x="19646" y="72535"/>
                    <a:pt x="30274" y="52282"/>
                    <a:pt x="72027" y="50818"/>
                  </a:cubicBezTo>
                  <a:lnTo>
                    <a:pt x="72027" y="752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091D35-8148-4BED-B45F-7A2FD2B4DA3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750706" y="3927215"/>
              <a:ext cx="79204" cy="152752"/>
            </a:xfrm>
            <a:custGeom>
              <a:avLst/>
              <a:gdLst>
                <a:gd name="connsiteX0" fmla="*/ 79371 w 79204"/>
                <a:gd name="connsiteY0" fmla="*/ 119873 h 152752"/>
                <a:gd name="connsiteX1" fmla="*/ 79371 w 79204"/>
                <a:gd name="connsiteY1" fmla="*/ 105965 h 152752"/>
                <a:gd name="connsiteX2" fmla="*/ 73044 w 79204"/>
                <a:gd name="connsiteY2" fmla="*/ 105965 h 152752"/>
                <a:gd name="connsiteX3" fmla="*/ 73044 w 79204"/>
                <a:gd name="connsiteY3" fmla="*/ 119385 h 152752"/>
                <a:gd name="connsiteX4" fmla="*/ 56090 w 79204"/>
                <a:gd name="connsiteY4" fmla="*/ 146715 h 152752"/>
                <a:gd name="connsiteX5" fmla="*/ 39135 w 79204"/>
                <a:gd name="connsiteY5" fmla="*/ 120361 h 152752"/>
                <a:gd name="connsiteX6" fmla="*/ 39135 w 79204"/>
                <a:gd name="connsiteY6" fmla="*/ 52526 h 152752"/>
                <a:gd name="connsiteX7" fmla="*/ 75322 w 79204"/>
                <a:gd name="connsiteY7" fmla="*/ 52526 h 152752"/>
                <a:gd name="connsiteX8" fmla="*/ 75322 w 79204"/>
                <a:gd name="connsiteY8" fmla="*/ 44961 h 152752"/>
                <a:gd name="connsiteX9" fmla="*/ 39135 w 79204"/>
                <a:gd name="connsiteY9" fmla="*/ 44961 h 152752"/>
                <a:gd name="connsiteX10" fmla="*/ 39135 w 79204"/>
                <a:gd name="connsiteY10" fmla="*/ 63 h 152752"/>
                <a:gd name="connsiteX11" fmla="*/ 32809 w 79204"/>
                <a:gd name="connsiteY11" fmla="*/ 63 h 152752"/>
                <a:gd name="connsiteX12" fmla="*/ 166 w 79204"/>
                <a:gd name="connsiteY12" fmla="*/ 47157 h 152752"/>
                <a:gd name="connsiteX13" fmla="*/ 166 w 79204"/>
                <a:gd name="connsiteY13" fmla="*/ 52526 h 152752"/>
                <a:gd name="connsiteX14" fmla="*/ 21675 w 79204"/>
                <a:gd name="connsiteY14" fmla="*/ 52526 h 152752"/>
                <a:gd name="connsiteX15" fmla="*/ 21675 w 79204"/>
                <a:gd name="connsiteY15" fmla="*/ 119873 h 152752"/>
                <a:gd name="connsiteX16" fmla="*/ 54319 w 79204"/>
                <a:gd name="connsiteY16" fmla="*/ 152815 h 152752"/>
                <a:gd name="connsiteX17" fmla="*/ 79371 w 79204"/>
                <a:gd name="connsiteY17" fmla="*/ 119873 h 1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2752">
                  <a:moveTo>
                    <a:pt x="79371" y="119873"/>
                  </a:moveTo>
                  <a:lnTo>
                    <a:pt x="79371" y="105965"/>
                  </a:lnTo>
                  <a:lnTo>
                    <a:pt x="73044" y="105965"/>
                  </a:lnTo>
                  <a:lnTo>
                    <a:pt x="73044" y="119385"/>
                  </a:lnTo>
                  <a:cubicBezTo>
                    <a:pt x="73044" y="137442"/>
                    <a:pt x="65453" y="146715"/>
                    <a:pt x="56090" y="146715"/>
                  </a:cubicBezTo>
                  <a:cubicBezTo>
                    <a:pt x="39135" y="146715"/>
                    <a:pt x="39135" y="124510"/>
                    <a:pt x="39135" y="120361"/>
                  </a:cubicBezTo>
                  <a:lnTo>
                    <a:pt x="39135" y="52526"/>
                  </a:lnTo>
                  <a:lnTo>
                    <a:pt x="75322" y="52526"/>
                  </a:lnTo>
                  <a:lnTo>
                    <a:pt x="75322" y="44961"/>
                  </a:lnTo>
                  <a:lnTo>
                    <a:pt x="39135" y="44961"/>
                  </a:lnTo>
                  <a:lnTo>
                    <a:pt x="39135" y="63"/>
                  </a:lnTo>
                  <a:lnTo>
                    <a:pt x="32809" y="63"/>
                  </a:lnTo>
                  <a:cubicBezTo>
                    <a:pt x="32556" y="20072"/>
                    <a:pt x="24965" y="46181"/>
                    <a:pt x="166" y="47157"/>
                  </a:cubicBezTo>
                  <a:lnTo>
                    <a:pt x="166" y="52526"/>
                  </a:lnTo>
                  <a:lnTo>
                    <a:pt x="21675" y="52526"/>
                  </a:lnTo>
                  <a:lnTo>
                    <a:pt x="21675" y="119873"/>
                  </a:lnTo>
                  <a:cubicBezTo>
                    <a:pt x="21675" y="149887"/>
                    <a:pt x="45209" y="152815"/>
                    <a:pt x="54319" y="152815"/>
                  </a:cubicBezTo>
                  <a:cubicBezTo>
                    <a:pt x="72285" y="152815"/>
                    <a:pt x="79371" y="135490"/>
                    <a:pt x="79371" y="1198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02E4177-1783-421C-8DF5-A358F3CA673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851421" y="3967966"/>
              <a:ext cx="97930" cy="112002"/>
            </a:xfrm>
            <a:custGeom>
              <a:avLst/>
              <a:gdLst>
                <a:gd name="connsiteX0" fmla="*/ 98100 w 97930"/>
                <a:gd name="connsiteY0" fmla="*/ 80343 h 112002"/>
                <a:gd name="connsiteX1" fmla="*/ 94811 w 97930"/>
                <a:gd name="connsiteY1" fmla="*/ 77415 h 112002"/>
                <a:gd name="connsiteX2" fmla="*/ 91521 w 97930"/>
                <a:gd name="connsiteY2" fmla="*/ 80831 h 112002"/>
                <a:gd name="connsiteX3" fmla="*/ 57359 w 97930"/>
                <a:gd name="connsiteY3" fmla="*/ 105965 h 112002"/>
                <a:gd name="connsiteX4" fmla="*/ 28764 w 97930"/>
                <a:gd name="connsiteY4" fmla="*/ 89616 h 112002"/>
                <a:gd name="connsiteX5" fmla="*/ 21173 w 97930"/>
                <a:gd name="connsiteY5" fmla="*/ 53014 h 112002"/>
                <a:gd name="connsiteX6" fmla="*/ 91774 w 97930"/>
                <a:gd name="connsiteY6" fmla="*/ 53014 h 112002"/>
                <a:gd name="connsiteX7" fmla="*/ 98100 w 97930"/>
                <a:gd name="connsiteY7" fmla="*/ 47889 h 112002"/>
                <a:gd name="connsiteX8" fmla="*/ 52804 w 97930"/>
                <a:gd name="connsiteY8" fmla="*/ 63 h 112002"/>
                <a:gd name="connsiteX9" fmla="*/ 169 w 97930"/>
                <a:gd name="connsiteY9" fmla="*/ 55698 h 112002"/>
                <a:gd name="connsiteX10" fmla="*/ 55841 w 97930"/>
                <a:gd name="connsiteY10" fmla="*/ 112065 h 112002"/>
                <a:gd name="connsiteX11" fmla="*/ 98100 w 97930"/>
                <a:gd name="connsiteY11" fmla="*/ 80343 h 112002"/>
                <a:gd name="connsiteX12" fmla="*/ 81399 w 97930"/>
                <a:gd name="connsiteY12" fmla="*/ 47889 h 112002"/>
                <a:gd name="connsiteX13" fmla="*/ 21426 w 97930"/>
                <a:gd name="connsiteY13" fmla="*/ 47889 h 112002"/>
                <a:gd name="connsiteX14" fmla="*/ 52804 w 97930"/>
                <a:gd name="connsiteY14" fmla="*/ 5431 h 112002"/>
                <a:gd name="connsiteX15" fmla="*/ 81399 w 97930"/>
                <a:gd name="connsiteY15" fmla="*/ 47889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2002">
                  <a:moveTo>
                    <a:pt x="98100" y="80343"/>
                  </a:moveTo>
                  <a:cubicBezTo>
                    <a:pt x="98100" y="77903"/>
                    <a:pt x="96076" y="77415"/>
                    <a:pt x="94811" y="77415"/>
                  </a:cubicBezTo>
                  <a:cubicBezTo>
                    <a:pt x="92533" y="77415"/>
                    <a:pt x="92027" y="78879"/>
                    <a:pt x="91521" y="80831"/>
                  </a:cubicBezTo>
                  <a:cubicBezTo>
                    <a:pt x="82664" y="105965"/>
                    <a:pt x="59890" y="105965"/>
                    <a:pt x="57359" y="105965"/>
                  </a:cubicBezTo>
                  <a:cubicBezTo>
                    <a:pt x="44706" y="105965"/>
                    <a:pt x="34584" y="98644"/>
                    <a:pt x="28764" y="89616"/>
                  </a:cubicBezTo>
                  <a:cubicBezTo>
                    <a:pt x="21173" y="77903"/>
                    <a:pt x="21173" y="61798"/>
                    <a:pt x="21173" y="53014"/>
                  </a:cubicBezTo>
                  <a:lnTo>
                    <a:pt x="91774" y="53014"/>
                  </a:lnTo>
                  <a:cubicBezTo>
                    <a:pt x="97341" y="53014"/>
                    <a:pt x="98100" y="53014"/>
                    <a:pt x="98100" y="47889"/>
                  </a:cubicBezTo>
                  <a:cubicBezTo>
                    <a:pt x="98100" y="23732"/>
                    <a:pt x="84435" y="63"/>
                    <a:pt x="52804" y="63"/>
                  </a:cubicBezTo>
                  <a:cubicBezTo>
                    <a:pt x="23450" y="63"/>
                    <a:pt x="169" y="25196"/>
                    <a:pt x="169" y="55698"/>
                  </a:cubicBezTo>
                  <a:cubicBezTo>
                    <a:pt x="169" y="88396"/>
                    <a:pt x="26740" y="112065"/>
                    <a:pt x="55841" y="112065"/>
                  </a:cubicBezTo>
                  <a:cubicBezTo>
                    <a:pt x="86713" y="112065"/>
                    <a:pt x="98100" y="84979"/>
                    <a:pt x="98100" y="80343"/>
                  </a:cubicBezTo>
                  <a:close/>
                  <a:moveTo>
                    <a:pt x="81399" y="47889"/>
                  </a:moveTo>
                  <a:lnTo>
                    <a:pt x="21426" y="47889"/>
                  </a:lnTo>
                  <a:cubicBezTo>
                    <a:pt x="22944" y="11531"/>
                    <a:pt x="44200" y="5431"/>
                    <a:pt x="52804" y="5431"/>
                  </a:cubicBezTo>
                  <a:cubicBezTo>
                    <a:pt x="78868" y="5431"/>
                    <a:pt x="81399" y="38373"/>
                    <a:pt x="81399" y="478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114244D-1F5D-4C74-A7D5-933B21979408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049306" y="3967966"/>
              <a:ext cx="82747" cy="112002"/>
            </a:xfrm>
            <a:custGeom>
              <a:avLst/>
              <a:gdLst>
                <a:gd name="connsiteX0" fmla="*/ 82925 w 82747"/>
                <a:gd name="connsiteY0" fmla="*/ 78147 h 112002"/>
                <a:gd name="connsiteX1" fmla="*/ 72297 w 82747"/>
                <a:gd name="connsiteY1" fmla="*/ 54966 h 112002"/>
                <a:gd name="connsiteX2" fmla="*/ 43449 w 82747"/>
                <a:gd name="connsiteY2" fmla="*/ 43253 h 112002"/>
                <a:gd name="connsiteX3" fmla="*/ 12324 w 82747"/>
                <a:gd name="connsiteY3" fmla="*/ 23244 h 112002"/>
                <a:gd name="connsiteX4" fmla="*/ 40665 w 82747"/>
                <a:gd name="connsiteY4" fmla="*/ 4699 h 112002"/>
                <a:gd name="connsiteX5" fmla="*/ 70272 w 82747"/>
                <a:gd name="connsiteY5" fmla="*/ 34225 h 112002"/>
                <a:gd name="connsiteX6" fmla="*/ 73309 w 82747"/>
                <a:gd name="connsiteY6" fmla="*/ 36421 h 112002"/>
                <a:gd name="connsiteX7" fmla="*/ 76599 w 82747"/>
                <a:gd name="connsiteY7" fmla="*/ 30564 h 112002"/>
                <a:gd name="connsiteX8" fmla="*/ 76599 w 82747"/>
                <a:gd name="connsiteY8" fmla="*/ 5919 h 112002"/>
                <a:gd name="connsiteX9" fmla="*/ 73815 w 82747"/>
                <a:gd name="connsiteY9" fmla="*/ 63 h 112002"/>
                <a:gd name="connsiteX10" fmla="*/ 68754 w 82747"/>
                <a:gd name="connsiteY10" fmla="*/ 2991 h 112002"/>
                <a:gd name="connsiteX11" fmla="*/ 64452 w 82747"/>
                <a:gd name="connsiteY11" fmla="*/ 6895 h 112002"/>
                <a:gd name="connsiteX12" fmla="*/ 40665 w 82747"/>
                <a:gd name="connsiteY12" fmla="*/ 63 h 112002"/>
                <a:gd name="connsiteX13" fmla="*/ 177 w 82747"/>
                <a:gd name="connsiteY13" fmla="*/ 30076 h 112002"/>
                <a:gd name="connsiteX14" fmla="*/ 11058 w 82747"/>
                <a:gd name="connsiteY14" fmla="*/ 50818 h 112002"/>
                <a:gd name="connsiteX15" fmla="*/ 44461 w 82747"/>
                <a:gd name="connsiteY15" fmla="*/ 62042 h 112002"/>
                <a:gd name="connsiteX16" fmla="*/ 70778 w 82747"/>
                <a:gd name="connsiteY16" fmla="*/ 84491 h 112002"/>
                <a:gd name="connsiteX17" fmla="*/ 42184 w 82747"/>
                <a:gd name="connsiteY17" fmla="*/ 106697 h 112002"/>
                <a:gd name="connsiteX18" fmla="*/ 7010 w 82747"/>
                <a:gd name="connsiteY18" fmla="*/ 72047 h 112002"/>
                <a:gd name="connsiteX19" fmla="*/ 3467 w 82747"/>
                <a:gd name="connsiteY19" fmla="*/ 67899 h 112002"/>
                <a:gd name="connsiteX20" fmla="*/ 177 w 82747"/>
                <a:gd name="connsiteY20" fmla="*/ 73999 h 112002"/>
                <a:gd name="connsiteX21" fmla="*/ 177 w 82747"/>
                <a:gd name="connsiteY21" fmla="*/ 106209 h 112002"/>
                <a:gd name="connsiteX22" fmla="*/ 2961 w 82747"/>
                <a:gd name="connsiteY22" fmla="*/ 112065 h 112002"/>
                <a:gd name="connsiteX23" fmla="*/ 9287 w 82747"/>
                <a:gd name="connsiteY23" fmla="*/ 107185 h 112002"/>
                <a:gd name="connsiteX24" fmla="*/ 14348 w 82747"/>
                <a:gd name="connsiteY24" fmla="*/ 101572 h 112002"/>
                <a:gd name="connsiteX25" fmla="*/ 42184 w 82747"/>
                <a:gd name="connsiteY25" fmla="*/ 112065 h 112002"/>
                <a:gd name="connsiteX26" fmla="*/ 82925 w 82747"/>
                <a:gd name="connsiteY26" fmla="*/ 78147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2002">
                  <a:moveTo>
                    <a:pt x="82925" y="78147"/>
                  </a:moveTo>
                  <a:cubicBezTo>
                    <a:pt x="82925" y="65214"/>
                    <a:pt x="75333" y="57894"/>
                    <a:pt x="72297" y="54966"/>
                  </a:cubicBezTo>
                  <a:cubicBezTo>
                    <a:pt x="63946" y="47157"/>
                    <a:pt x="54077" y="45205"/>
                    <a:pt x="43449" y="43253"/>
                  </a:cubicBezTo>
                  <a:cubicBezTo>
                    <a:pt x="29278" y="40569"/>
                    <a:pt x="12324" y="37397"/>
                    <a:pt x="12324" y="23244"/>
                  </a:cubicBezTo>
                  <a:cubicBezTo>
                    <a:pt x="12324" y="14704"/>
                    <a:pt x="18903" y="4699"/>
                    <a:pt x="40665" y="4699"/>
                  </a:cubicBezTo>
                  <a:cubicBezTo>
                    <a:pt x="68501" y="4699"/>
                    <a:pt x="69766" y="26660"/>
                    <a:pt x="70272" y="34225"/>
                  </a:cubicBezTo>
                  <a:cubicBezTo>
                    <a:pt x="70525" y="36421"/>
                    <a:pt x="73309" y="36421"/>
                    <a:pt x="73309" y="36421"/>
                  </a:cubicBezTo>
                  <a:cubicBezTo>
                    <a:pt x="76599" y="36421"/>
                    <a:pt x="76599" y="35201"/>
                    <a:pt x="76599" y="30564"/>
                  </a:cubicBezTo>
                  <a:lnTo>
                    <a:pt x="76599" y="5919"/>
                  </a:lnTo>
                  <a:cubicBezTo>
                    <a:pt x="76599" y="1771"/>
                    <a:pt x="76599" y="63"/>
                    <a:pt x="73815" y="63"/>
                  </a:cubicBezTo>
                  <a:cubicBezTo>
                    <a:pt x="72550" y="63"/>
                    <a:pt x="72044" y="63"/>
                    <a:pt x="68754" y="2991"/>
                  </a:cubicBezTo>
                  <a:cubicBezTo>
                    <a:pt x="67995" y="3967"/>
                    <a:pt x="65464" y="6163"/>
                    <a:pt x="64452" y="6895"/>
                  </a:cubicBezTo>
                  <a:cubicBezTo>
                    <a:pt x="54836" y="63"/>
                    <a:pt x="44461" y="63"/>
                    <a:pt x="40665" y="63"/>
                  </a:cubicBezTo>
                  <a:cubicBezTo>
                    <a:pt x="9793" y="63"/>
                    <a:pt x="177" y="16412"/>
                    <a:pt x="177" y="30076"/>
                  </a:cubicBezTo>
                  <a:cubicBezTo>
                    <a:pt x="177" y="38617"/>
                    <a:pt x="4226" y="45449"/>
                    <a:pt x="11058" y="50818"/>
                  </a:cubicBezTo>
                  <a:cubicBezTo>
                    <a:pt x="19156" y="57162"/>
                    <a:pt x="26241" y="58626"/>
                    <a:pt x="44461" y="62042"/>
                  </a:cubicBezTo>
                  <a:cubicBezTo>
                    <a:pt x="50028" y="63018"/>
                    <a:pt x="70778" y="66922"/>
                    <a:pt x="70778" y="84491"/>
                  </a:cubicBezTo>
                  <a:cubicBezTo>
                    <a:pt x="70778" y="96936"/>
                    <a:pt x="61922" y="106697"/>
                    <a:pt x="42184" y="106697"/>
                  </a:cubicBezTo>
                  <a:cubicBezTo>
                    <a:pt x="20927" y="106697"/>
                    <a:pt x="11818" y="92788"/>
                    <a:pt x="7010" y="72047"/>
                  </a:cubicBezTo>
                  <a:cubicBezTo>
                    <a:pt x="6250" y="68875"/>
                    <a:pt x="5997" y="67899"/>
                    <a:pt x="3467" y="67899"/>
                  </a:cubicBezTo>
                  <a:cubicBezTo>
                    <a:pt x="177" y="67899"/>
                    <a:pt x="177" y="69607"/>
                    <a:pt x="177" y="73999"/>
                  </a:cubicBezTo>
                  <a:lnTo>
                    <a:pt x="177" y="106209"/>
                  </a:lnTo>
                  <a:cubicBezTo>
                    <a:pt x="177" y="110357"/>
                    <a:pt x="177" y="112065"/>
                    <a:pt x="2961" y="112065"/>
                  </a:cubicBezTo>
                  <a:cubicBezTo>
                    <a:pt x="4226" y="112065"/>
                    <a:pt x="4479" y="111821"/>
                    <a:pt x="9287" y="107185"/>
                  </a:cubicBezTo>
                  <a:cubicBezTo>
                    <a:pt x="9793" y="106697"/>
                    <a:pt x="9793" y="106209"/>
                    <a:pt x="14348" y="101572"/>
                  </a:cubicBezTo>
                  <a:cubicBezTo>
                    <a:pt x="25482" y="111821"/>
                    <a:pt x="36870" y="112065"/>
                    <a:pt x="42184" y="112065"/>
                  </a:cubicBezTo>
                  <a:cubicBezTo>
                    <a:pt x="71285" y="112065"/>
                    <a:pt x="82925" y="95716"/>
                    <a:pt x="82925" y="7814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DB118BF-83A9-4753-AD1F-0BC2878249E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147743" y="3967966"/>
              <a:ext cx="112101" cy="112002"/>
            </a:xfrm>
            <a:custGeom>
              <a:avLst/>
              <a:gdLst>
                <a:gd name="connsiteX0" fmla="*/ 112283 w 112101"/>
                <a:gd name="connsiteY0" fmla="*/ 57162 h 112002"/>
                <a:gd name="connsiteX1" fmla="*/ 56358 w 112101"/>
                <a:gd name="connsiteY1" fmla="*/ 63 h 112002"/>
                <a:gd name="connsiteX2" fmla="*/ 181 w 112101"/>
                <a:gd name="connsiteY2" fmla="*/ 57162 h 112002"/>
                <a:gd name="connsiteX3" fmla="*/ 56105 w 112101"/>
                <a:gd name="connsiteY3" fmla="*/ 112065 h 112002"/>
                <a:gd name="connsiteX4" fmla="*/ 112283 w 112101"/>
                <a:gd name="connsiteY4" fmla="*/ 57162 h 112002"/>
                <a:gd name="connsiteX5" fmla="*/ 91280 w 112101"/>
                <a:gd name="connsiteY5" fmla="*/ 55210 h 112002"/>
                <a:gd name="connsiteX6" fmla="*/ 85712 w 112101"/>
                <a:gd name="connsiteY6" fmla="*/ 87908 h 112002"/>
                <a:gd name="connsiteX7" fmla="*/ 56358 w 112101"/>
                <a:gd name="connsiteY7" fmla="*/ 105965 h 112002"/>
                <a:gd name="connsiteX8" fmla="*/ 27511 w 112101"/>
                <a:gd name="connsiteY8" fmla="*/ 89616 h 112002"/>
                <a:gd name="connsiteX9" fmla="*/ 21184 w 112101"/>
                <a:gd name="connsiteY9" fmla="*/ 55210 h 112002"/>
                <a:gd name="connsiteX10" fmla="*/ 27258 w 112101"/>
                <a:gd name="connsiteY10" fmla="*/ 21780 h 112002"/>
                <a:gd name="connsiteX11" fmla="*/ 56105 w 112101"/>
                <a:gd name="connsiteY11" fmla="*/ 5431 h 112002"/>
                <a:gd name="connsiteX12" fmla="*/ 84700 w 112101"/>
                <a:gd name="connsiteY12" fmla="*/ 21292 h 112002"/>
                <a:gd name="connsiteX13" fmla="*/ 91280 w 112101"/>
                <a:gd name="connsiteY13" fmla="*/ 55210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2002">
                  <a:moveTo>
                    <a:pt x="112283" y="57162"/>
                  </a:moveTo>
                  <a:cubicBezTo>
                    <a:pt x="112283" y="25928"/>
                    <a:pt x="86978" y="63"/>
                    <a:pt x="56358" y="63"/>
                  </a:cubicBezTo>
                  <a:cubicBezTo>
                    <a:pt x="24727" y="63"/>
                    <a:pt x="181" y="26660"/>
                    <a:pt x="181" y="57162"/>
                  </a:cubicBezTo>
                  <a:cubicBezTo>
                    <a:pt x="181" y="88640"/>
                    <a:pt x="26498" y="112065"/>
                    <a:pt x="56105" y="112065"/>
                  </a:cubicBezTo>
                  <a:cubicBezTo>
                    <a:pt x="86725" y="112065"/>
                    <a:pt x="112283" y="88152"/>
                    <a:pt x="112283" y="57162"/>
                  </a:cubicBezTo>
                  <a:close/>
                  <a:moveTo>
                    <a:pt x="91280" y="55210"/>
                  </a:moveTo>
                  <a:cubicBezTo>
                    <a:pt x="91280" y="63994"/>
                    <a:pt x="91280" y="77171"/>
                    <a:pt x="85712" y="87908"/>
                  </a:cubicBezTo>
                  <a:cubicBezTo>
                    <a:pt x="80145" y="98888"/>
                    <a:pt x="69011" y="105965"/>
                    <a:pt x="56358" y="105965"/>
                  </a:cubicBezTo>
                  <a:cubicBezTo>
                    <a:pt x="45477" y="105965"/>
                    <a:pt x="34343" y="100840"/>
                    <a:pt x="27511" y="89616"/>
                  </a:cubicBezTo>
                  <a:cubicBezTo>
                    <a:pt x="21184" y="78879"/>
                    <a:pt x="21184" y="63994"/>
                    <a:pt x="21184" y="55210"/>
                  </a:cubicBezTo>
                  <a:cubicBezTo>
                    <a:pt x="21184" y="45693"/>
                    <a:pt x="21184" y="32517"/>
                    <a:pt x="27258" y="21780"/>
                  </a:cubicBezTo>
                  <a:cubicBezTo>
                    <a:pt x="34090" y="10555"/>
                    <a:pt x="45983" y="5431"/>
                    <a:pt x="56105" y="5431"/>
                  </a:cubicBezTo>
                  <a:cubicBezTo>
                    <a:pt x="67240" y="5431"/>
                    <a:pt x="78121" y="10799"/>
                    <a:pt x="84700" y="21292"/>
                  </a:cubicBezTo>
                  <a:cubicBezTo>
                    <a:pt x="91280" y="31785"/>
                    <a:pt x="91280" y="45937"/>
                    <a:pt x="91280" y="552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0C0A014B-E7FD-433F-BCFB-8C8A22C2D2C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275534" y="3907938"/>
              <a:ext cx="56177" cy="169345"/>
            </a:xfrm>
            <a:custGeom>
              <a:avLst/>
              <a:gdLst>
                <a:gd name="connsiteX0" fmla="*/ 56363 w 56177"/>
                <a:gd name="connsiteY0" fmla="*/ 169408 h 169345"/>
                <a:gd name="connsiteX1" fmla="*/ 56363 w 56177"/>
                <a:gd name="connsiteY1" fmla="*/ 161844 h 169345"/>
                <a:gd name="connsiteX2" fmla="*/ 36625 w 56177"/>
                <a:gd name="connsiteY2" fmla="*/ 150863 h 169345"/>
                <a:gd name="connsiteX3" fmla="*/ 36625 w 56177"/>
                <a:gd name="connsiteY3" fmla="*/ 63 h 169345"/>
                <a:gd name="connsiteX4" fmla="*/ 186 w 56177"/>
                <a:gd name="connsiteY4" fmla="*/ 2747 h 169345"/>
                <a:gd name="connsiteX5" fmla="*/ 186 w 56177"/>
                <a:gd name="connsiteY5" fmla="*/ 10311 h 169345"/>
                <a:gd name="connsiteX6" fmla="*/ 19924 w 56177"/>
                <a:gd name="connsiteY6" fmla="*/ 23976 h 169345"/>
                <a:gd name="connsiteX7" fmla="*/ 19924 w 56177"/>
                <a:gd name="connsiteY7" fmla="*/ 150863 h 169345"/>
                <a:gd name="connsiteX8" fmla="*/ 186 w 56177"/>
                <a:gd name="connsiteY8" fmla="*/ 161844 h 169345"/>
                <a:gd name="connsiteX9" fmla="*/ 186 w 56177"/>
                <a:gd name="connsiteY9" fmla="*/ 169408 h 169345"/>
                <a:gd name="connsiteX10" fmla="*/ 28275 w 56177"/>
                <a:gd name="connsiteY10" fmla="*/ 168676 h 169345"/>
                <a:gd name="connsiteX11" fmla="*/ 56363 w 56177"/>
                <a:gd name="connsiteY11" fmla="*/ 169408 h 1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69345">
                  <a:moveTo>
                    <a:pt x="56363" y="169408"/>
                  </a:moveTo>
                  <a:lnTo>
                    <a:pt x="56363" y="161844"/>
                  </a:lnTo>
                  <a:cubicBezTo>
                    <a:pt x="39409" y="161844"/>
                    <a:pt x="36625" y="161844"/>
                    <a:pt x="36625" y="150863"/>
                  </a:cubicBezTo>
                  <a:lnTo>
                    <a:pt x="36625" y="63"/>
                  </a:lnTo>
                  <a:lnTo>
                    <a:pt x="186" y="2747"/>
                  </a:lnTo>
                  <a:lnTo>
                    <a:pt x="186" y="10311"/>
                  </a:lnTo>
                  <a:cubicBezTo>
                    <a:pt x="17900" y="10311"/>
                    <a:pt x="19924" y="12019"/>
                    <a:pt x="19924" y="23976"/>
                  </a:cubicBezTo>
                  <a:lnTo>
                    <a:pt x="19924" y="150863"/>
                  </a:lnTo>
                  <a:cubicBezTo>
                    <a:pt x="19924" y="161844"/>
                    <a:pt x="17141" y="161844"/>
                    <a:pt x="186" y="161844"/>
                  </a:cubicBezTo>
                  <a:lnTo>
                    <a:pt x="186" y="169408"/>
                  </a:lnTo>
                  <a:lnTo>
                    <a:pt x="28275" y="168676"/>
                  </a:lnTo>
                  <a:lnTo>
                    <a:pt x="56363" y="16940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5CC99ED-417C-40F0-A24C-F561FFBDB9E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345629" y="3969430"/>
              <a:ext cx="127284" cy="110538"/>
            </a:xfrm>
            <a:custGeom>
              <a:avLst/>
              <a:gdLst>
                <a:gd name="connsiteX0" fmla="*/ 127474 w 127284"/>
                <a:gd name="connsiteY0" fmla="*/ 107917 h 110538"/>
                <a:gd name="connsiteX1" fmla="*/ 127474 w 127284"/>
                <a:gd name="connsiteY1" fmla="*/ 100352 h 110538"/>
                <a:gd name="connsiteX2" fmla="*/ 107736 w 127284"/>
                <a:gd name="connsiteY2" fmla="*/ 86688 h 110538"/>
                <a:gd name="connsiteX3" fmla="*/ 107736 w 127284"/>
                <a:gd name="connsiteY3" fmla="*/ 63 h 110538"/>
                <a:gd name="connsiteX4" fmla="*/ 70537 w 127284"/>
                <a:gd name="connsiteY4" fmla="*/ 2747 h 110538"/>
                <a:gd name="connsiteX5" fmla="*/ 70537 w 127284"/>
                <a:gd name="connsiteY5" fmla="*/ 10311 h 110538"/>
                <a:gd name="connsiteX6" fmla="*/ 90275 w 127284"/>
                <a:gd name="connsiteY6" fmla="*/ 23976 h 110538"/>
                <a:gd name="connsiteX7" fmla="*/ 90275 w 127284"/>
                <a:gd name="connsiteY7" fmla="*/ 67411 h 110538"/>
                <a:gd name="connsiteX8" fmla="*/ 59656 w 127284"/>
                <a:gd name="connsiteY8" fmla="*/ 105233 h 110538"/>
                <a:gd name="connsiteX9" fmla="*/ 37387 w 127284"/>
                <a:gd name="connsiteY9" fmla="*/ 81075 h 110538"/>
                <a:gd name="connsiteX10" fmla="*/ 37387 w 127284"/>
                <a:gd name="connsiteY10" fmla="*/ 63 h 110538"/>
                <a:gd name="connsiteX11" fmla="*/ 189 w 127284"/>
                <a:gd name="connsiteY11" fmla="*/ 2747 h 110538"/>
                <a:gd name="connsiteX12" fmla="*/ 189 w 127284"/>
                <a:gd name="connsiteY12" fmla="*/ 10311 h 110538"/>
                <a:gd name="connsiteX13" fmla="*/ 19927 w 127284"/>
                <a:gd name="connsiteY13" fmla="*/ 32761 h 110538"/>
                <a:gd name="connsiteX14" fmla="*/ 19927 w 127284"/>
                <a:gd name="connsiteY14" fmla="*/ 69363 h 110538"/>
                <a:gd name="connsiteX15" fmla="*/ 58391 w 127284"/>
                <a:gd name="connsiteY15" fmla="*/ 110601 h 110538"/>
                <a:gd name="connsiteX16" fmla="*/ 91034 w 127284"/>
                <a:gd name="connsiteY16" fmla="*/ 88640 h 110538"/>
                <a:gd name="connsiteX17" fmla="*/ 91034 w 127284"/>
                <a:gd name="connsiteY17" fmla="*/ 110601 h 110538"/>
                <a:gd name="connsiteX18" fmla="*/ 127474 w 127284"/>
                <a:gd name="connsiteY18" fmla="*/ 107917 h 1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0538">
                  <a:moveTo>
                    <a:pt x="127474" y="107917"/>
                  </a:moveTo>
                  <a:lnTo>
                    <a:pt x="127474" y="100352"/>
                  </a:lnTo>
                  <a:cubicBezTo>
                    <a:pt x="109760" y="100352"/>
                    <a:pt x="107736" y="98644"/>
                    <a:pt x="107736" y="86688"/>
                  </a:cubicBezTo>
                  <a:lnTo>
                    <a:pt x="107736" y="63"/>
                  </a:lnTo>
                  <a:lnTo>
                    <a:pt x="70537" y="2747"/>
                  </a:lnTo>
                  <a:lnTo>
                    <a:pt x="70537" y="10311"/>
                  </a:lnTo>
                  <a:cubicBezTo>
                    <a:pt x="88251" y="10311"/>
                    <a:pt x="90275" y="12019"/>
                    <a:pt x="90275" y="23976"/>
                  </a:cubicBezTo>
                  <a:lnTo>
                    <a:pt x="90275" y="67411"/>
                  </a:lnTo>
                  <a:cubicBezTo>
                    <a:pt x="90275" y="88640"/>
                    <a:pt x="78129" y="105233"/>
                    <a:pt x="59656" y="105233"/>
                  </a:cubicBezTo>
                  <a:cubicBezTo>
                    <a:pt x="38400" y="105233"/>
                    <a:pt x="37387" y="93764"/>
                    <a:pt x="37387" y="81075"/>
                  </a:cubicBezTo>
                  <a:lnTo>
                    <a:pt x="37387" y="63"/>
                  </a:lnTo>
                  <a:lnTo>
                    <a:pt x="189" y="2747"/>
                  </a:lnTo>
                  <a:lnTo>
                    <a:pt x="189" y="10311"/>
                  </a:lnTo>
                  <a:cubicBezTo>
                    <a:pt x="19927" y="10311"/>
                    <a:pt x="19927" y="11043"/>
                    <a:pt x="19927" y="32761"/>
                  </a:cubicBezTo>
                  <a:lnTo>
                    <a:pt x="19927" y="69363"/>
                  </a:lnTo>
                  <a:cubicBezTo>
                    <a:pt x="19927" y="88396"/>
                    <a:pt x="19927" y="110601"/>
                    <a:pt x="58391" y="110601"/>
                  </a:cubicBezTo>
                  <a:cubicBezTo>
                    <a:pt x="72562" y="110601"/>
                    <a:pt x="83696" y="103769"/>
                    <a:pt x="91034" y="88640"/>
                  </a:cubicBezTo>
                  <a:lnTo>
                    <a:pt x="91034" y="110601"/>
                  </a:lnTo>
                  <a:lnTo>
                    <a:pt x="127474" y="107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516013B-F278-49A8-A7BA-B23A9357306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483036" y="3927215"/>
              <a:ext cx="79204" cy="152752"/>
            </a:xfrm>
            <a:custGeom>
              <a:avLst/>
              <a:gdLst>
                <a:gd name="connsiteX0" fmla="*/ 79399 w 79204"/>
                <a:gd name="connsiteY0" fmla="*/ 119873 h 152752"/>
                <a:gd name="connsiteX1" fmla="*/ 79399 w 79204"/>
                <a:gd name="connsiteY1" fmla="*/ 105965 h 152752"/>
                <a:gd name="connsiteX2" fmla="*/ 73073 w 79204"/>
                <a:gd name="connsiteY2" fmla="*/ 105965 h 152752"/>
                <a:gd name="connsiteX3" fmla="*/ 73073 w 79204"/>
                <a:gd name="connsiteY3" fmla="*/ 119385 h 152752"/>
                <a:gd name="connsiteX4" fmla="*/ 56119 w 79204"/>
                <a:gd name="connsiteY4" fmla="*/ 146715 h 152752"/>
                <a:gd name="connsiteX5" fmla="*/ 39164 w 79204"/>
                <a:gd name="connsiteY5" fmla="*/ 120361 h 152752"/>
                <a:gd name="connsiteX6" fmla="*/ 39164 w 79204"/>
                <a:gd name="connsiteY6" fmla="*/ 52526 h 152752"/>
                <a:gd name="connsiteX7" fmla="*/ 75351 w 79204"/>
                <a:gd name="connsiteY7" fmla="*/ 52526 h 152752"/>
                <a:gd name="connsiteX8" fmla="*/ 75351 w 79204"/>
                <a:gd name="connsiteY8" fmla="*/ 44961 h 152752"/>
                <a:gd name="connsiteX9" fmla="*/ 39164 w 79204"/>
                <a:gd name="connsiteY9" fmla="*/ 44961 h 152752"/>
                <a:gd name="connsiteX10" fmla="*/ 39164 w 79204"/>
                <a:gd name="connsiteY10" fmla="*/ 63 h 152752"/>
                <a:gd name="connsiteX11" fmla="*/ 32838 w 79204"/>
                <a:gd name="connsiteY11" fmla="*/ 63 h 152752"/>
                <a:gd name="connsiteX12" fmla="*/ 194 w 79204"/>
                <a:gd name="connsiteY12" fmla="*/ 47157 h 152752"/>
                <a:gd name="connsiteX13" fmla="*/ 194 w 79204"/>
                <a:gd name="connsiteY13" fmla="*/ 52526 h 152752"/>
                <a:gd name="connsiteX14" fmla="*/ 21704 w 79204"/>
                <a:gd name="connsiteY14" fmla="*/ 52526 h 152752"/>
                <a:gd name="connsiteX15" fmla="*/ 21704 w 79204"/>
                <a:gd name="connsiteY15" fmla="*/ 119873 h 152752"/>
                <a:gd name="connsiteX16" fmla="*/ 54347 w 79204"/>
                <a:gd name="connsiteY16" fmla="*/ 152815 h 152752"/>
                <a:gd name="connsiteX17" fmla="*/ 79399 w 79204"/>
                <a:gd name="connsiteY17" fmla="*/ 119873 h 1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2752">
                  <a:moveTo>
                    <a:pt x="79399" y="119873"/>
                  </a:moveTo>
                  <a:lnTo>
                    <a:pt x="79399" y="105965"/>
                  </a:lnTo>
                  <a:lnTo>
                    <a:pt x="73073" y="105965"/>
                  </a:lnTo>
                  <a:lnTo>
                    <a:pt x="73073" y="119385"/>
                  </a:lnTo>
                  <a:cubicBezTo>
                    <a:pt x="73073" y="137442"/>
                    <a:pt x="65482" y="146715"/>
                    <a:pt x="56119" y="146715"/>
                  </a:cubicBezTo>
                  <a:cubicBezTo>
                    <a:pt x="39164" y="146715"/>
                    <a:pt x="39164" y="124510"/>
                    <a:pt x="39164" y="120361"/>
                  </a:cubicBezTo>
                  <a:lnTo>
                    <a:pt x="39164" y="52526"/>
                  </a:lnTo>
                  <a:lnTo>
                    <a:pt x="75351" y="52526"/>
                  </a:lnTo>
                  <a:lnTo>
                    <a:pt x="75351" y="44961"/>
                  </a:lnTo>
                  <a:lnTo>
                    <a:pt x="39164" y="44961"/>
                  </a:lnTo>
                  <a:lnTo>
                    <a:pt x="39164" y="63"/>
                  </a:lnTo>
                  <a:lnTo>
                    <a:pt x="32838" y="63"/>
                  </a:lnTo>
                  <a:cubicBezTo>
                    <a:pt x="32585" y="20072"/>
                    <a:pt x="24993" y="46181"/>
                    <a:pt x="194" y="47157"/>
                  </a:cubicBezTo>
                  <a:lnTo>
                    <a:pt x="194" y="52526"/>
                  </a:lnTo>
                  <a:lnTo>
                    <a:pt x="21704" y="52526"/>
                  </a:lnTo>
                  <a:lnTo>
                    <a:pt x="21704" y="119873"/>
                  </a:lnTo>
                  <a:cubicBezTo>
                    <a:pt x="21704" y="149887"/>
                    <a:pt x="45238" y="152815"/>
                    <a:pt x="54347" y="152815"/>
                  </a:cubicBezTo>
                  <a:cubicBezTo>
                    <a:pt x="72314" y="152815"/>
                    <a:pt x="79399" y="135490"/>
                    <a:pt x="79399" y="1198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6E75BA4-8E15-43D8-AAE0-479E3C050B85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585015" y="3916967"/>
              <a:ext cx="54152" cy="160316"/>
            </a:xfrm>
            <a:custGeom>
              <a:avLst/>
              <a:gdLst>
                <a:gd name="connsiteX0" fmla="*/ 54351 w 54152"/>
                <a:gd name="connsiteY0" fmla="*/ 160380 h 160316"/>
                <a:gd name="connsiteX1" fmla="*/ 54351 w 54152"/>
                <a:gd name="connsiteY1" fmla="*/ 152815 h 160316"/>
                <a:gd name="connsiteX2" fmla="*/ 36638 w 54152"/>
                <a:gd name="connsiteY2" fmla="*/ 142079 h 160316"/>
                <a:gd name="connsiteX3" fmla="*/ 36638 w 54152"/>
                <a:gd name="connsiteY3" fmla="*/ 52526 h 160316"/>
                <a:gd name="connsiteX4" fmla="*/ 1211 w 54152"/>
                <a:gd name="connsiteY4" fmla="*/ 55210 h 160316"/>
                <a:gd name="connsiteX5" fmla="*/ 1211 w 54152"/>
                <a:gd name="connsiteY5" fmla="*/ 62774 h 160316"/>
                <a:gd name="connsiteX6" fmla="*/ 19936 w 54152"/>
                <a:gd name="connsiteY6" fmla="*/ 76195 h 160316"/>
                <a:gd name="connsiteX7" fmla="*/ 19936 w 54152"/>
                <a:gd name="connsiteY7" fmla="*/ 141835 h 160316"/>
                <a:gd name="connsiteX8" fmla="*/ 198 w 54152"/>
                <a:gd name="connsiteY8" fmla="*/ 152815 h 160316"/>
                <a:gd name="connsiteX9" fmla="*/ 198 w 54152"/>
                <a:gd name="connsiteY9" fmla="*/ 160380 h 160316"/>
                <a:gd name="connsiteX10" fmla="*/ 28034 w 54152"/>
                <a:gd name="connsiteY10" fmla="*/ 159648 h 160316"/>
                <a:gd name="connsiteX11" fmla="*/ 54351 w 54152"/>
                <a:gd name="connsiteY11" fmla="*/ 160380 h 160316"/>
                <a:gd name="connsiteX12" fmla="*/ 40433 w 54152"/>
                <a:gd name="connsiteY12" fmla="*/ 12995 h 160316"/>
                <a:gd name="connsiteX13" fmla="*/ 27022 w 54152"/>
                <a:gd name="connsiteY13" fmla="*/ 63 h 160316"/>
                <a:gd name="connsiteX14" fmla="*/ 13357 w 54152"/>
                <a:gd name="connsiteY14" fmla="*/ 12995 h 160316"/>
                <a:gd name="connsiteX15" fmla="*/ 26769 w 54152"/>
                <a:gd name="connsiteY15" fmla="*/ 25928 h 160316"/>
                <a:gd name="connsiteX16" fmla="*/ 40433 w 54152"/>
                <a:gd name="connsiteY16" fmla="*/ 12995 h 16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60316">
                  <a:moveTo>
                    <a:pt x="54351" y="160380"/>
                  </a:moveTo>
                  <a:lnTo>
                    <a:pt x="54351" y="152815"/>
                  </a:lnTo>
                  <a:cubicBezTo>
                    <a:pt x="37650" y="152815"/>
                    <a:pt x="36638" y="151595"/>
                    <a:pt x="36638" y="142079"/>
                  </a:cubicBezTo>
                  <a:lnTo>
                    <a:pt x="36638" y="52526"/>
                  </a:lnTo>
                  <a:lnTo>
                    <a:pt x="1211" y="55210"/>
                  </a:lnTo>
                  <a:lnTo>
                    <a:pt x="1211" y="62774"/>
                  </a:lnTo>
                  <a:cubicBezTo>
                    <a:pt x="17659" y="62774"/>
                    <a:pt x="19936" y="64238"/>
                    <a:pt x="19936" y="76195"/>
                  </a:cubicBezTo>
                  <a:lnTo>
                    <a:pt x="19936" y="141835"/>
                  </a:lnTo>
                  <a:cubicBezTo>
                    <a:pt x="19936" y="152815"/>
                    <a:pt x="17153" y="152815"/>
                    <a:pt x="198" y="152815"/>
                  </a:cubicBezTo>
                  <a:lnTo>
                    <a:pt x="198" y="160380"/>
                  </a:lnTo>
                  <a:lnTo>
                    <a:pt x="28034" y="159648"/>
                  </a:lnTo>
                  <a:cubicBezTo>
                    <a:pt x="36891" y="159648"/>
                    <a:pt x="45747" y="160136"/>
                    <a:pt x="54351" y="160380"/>
                  </a:cubicBezTo>
                  <a:close/>
                  <a:moveTo>
                    <a:pt x="40433" y="12995"/>
                  </a:moveTo>
                  <a:cubicBezTo>
                    <a:pt x="40433" y="6407"/>
                    <a:pt x="34613" y="63"/>
                    <a:pt x="27022" y="63"/>
                  </a:cubicBezTo>
                  <a:cubicBezTo>
                    <a:pt x="18418" y="63"/>
                    <a:pt x="13357" y="6895"/>
                    <a:pt x="13357" y="12995"/>
                  </a:cubicBezTo>
                  <a:cubicBezTo>
                    <a:pt x="13357" y="19584"/>
                    <a:pt x="19177" y="25928"/>
                    <a:pt x="26769" y="25928"/>
                  </a:cubicBezTo>
                  <a:cubicBezTo>
                    <a:pt x="35372" y="25928"/>
                    <a:pt x="40433" y="19096"/>
                    <a:pt x="40433" y="1299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BC02D13-83C4-4D65-9582-049D7806275A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654098" y="3967966"/>
              <a:ext cx="112101" cy="112002"/>
            </a:xfrm>
            <a:custGeom>
              <a:avLst/>
              <a:gdLst>
                <a:gd name="connsiteX0" fmla="*/ 112303 w 112101"/>
                <a:gd name="connsiteY0" fmla="*/ 57162 h 112002"/>
                <a:gd name="connsiteX1" fmla="*/ 56378 w 112101"/>
                <a:gd name="connsiteY1" fmla="*/ 63 h 112002"/>
                <a:gd name="connsiteX2" fmla="*/ 201 w 112101"/>
                <a:gd name="connsiteY2" fmla="*/ 57162 h 112002"/>
                <a:gd name="connsiteX3" fmla="*/ 56125 w 112101"/>
                <a:gd name="connsiteY3" fmla="*/ 112065 h 112002"/>
                <a:gd name="connsiteX4" fmla="*/ 112303 w 112101"/>
                <a:gd name="connsiteY4" fmla="*/ 57162 h 112002"/>
                <a:gd name="connsiteX5" fmla="*/ 91299 w 112101"/>
                <a:gd name="connsiteY5" fmla="*/ 55210 h 112002"/>
                <a:gd name="connsiteX6" fmla="*/ 85732 w 112101"/>
                <a:gd name="connsiteY6" fmla="*/ 87908 h 112002"/>
                <a:gd name="connsiteX7" fmla="*/ 56378 w 112101"/>
                <a:gd name="connsiteY7" fmla="*/ 105965 h 112002"/>
                <a:gd name="connsiteX8" fmla="*/ 27531 w 112101"/>
                <a:gd name="connsiteY8" fmla="*/ 89616 h 112002"/>
                <a:gd name="connsiteX9" fmla="*/ 21204 w 112101"/>
                <a:gd name="connsiteY9" fmla="*/ 55210 h 112002"/>
                <a:gd name="connsiteX10" fmla="*/ 27278 w 112101"/>
                <a:gd name="connsiteY10" fmla="*/ 21780 h 112002"/>
                <a:gd name="connsiteX11" fmla="*/ 56125 w 112101"/>
                <a:gd name="connsiteY11" fmla="*/ 5431 h 112002"/>
                <a:gd name="connsiteX12" fmla="*/ 84720 w 112101"/>
                <a:gd name="connsiteY12" fmla="*/ 21292 h 112002"/>
                <a:gd name="connsiteX13" fmla="*/ 91299 w 112101"/>
                <a:gd name="connsiteY13" fmla="*/ 55210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2002">
                  <a:moveTo>
                    <a:pt x="112303" y="57162"/>
                  </a:moveTo>
                  <a:cubicBezTo>
                    <a:pt x="112303" y="25928"/>
                    <a:pt x="86998" y="63"/>
                    <a:pt x="56378" y="63"/>
                  </a:cubicBezTo>
                  <a:cubicBezTo>
                    <a:pt x="24747" y="63"/>
                    <a:pt x="201" y="26660"/>
                    <a:pt x="201" y="57162"/>
                  </a:cubicBezTo>
                  <a:cubicBezTo>
                    <a:pt x="201" y="88640"/>
                    <a:pt x="26518" y="112065"/>
                    <a:pt x="56125" y="112065"/>
                  </a:cubicBezTo>
                  <a:cubicBezTo>
                    <a:pt x="86745" y="112065"/>
                    <a:pt x="112303" y="88152"/>
                    <a:pt x="112303" y="57162"/>
                  </a:cubicBezTo>
                  <a:close/>
                  <a:moveTo>
                    <a:pt x="91299" y="55210"/>
                  </a:moveTo>
                  <a:cubicBezTo>
                    <a:pt x="91299" y="63994"/>
                    <a:pt x="91299" y="77171"/>
                    <a:pt x="85732" y="87908"/>
                  </a:cubicBezTo>
                  <a:cubicBezTo>
                    <a:pt x="80165" y="98888"/>
                    <a:pt x="69031" y="105965"/>
                    <a:pt x="56378" y="105965"/>
                  </a:cubicBezTo>
                  <a:cubicBezTo>
                    <a:pt x="45497" y="105965"/>
                    <a:pt x="34363" y="100840"/>
                    <a:pt x="27531" y="89616"/>
                  </a:cubicBezTo>
                  <a:cubicBezTo>
                    <a:pt x="21204" y="78879"/>
                    <a:pt x="21204" y="63994"/>
                    <a:pt x="21204" y="55210"/>
                  </a:cubicBezTo>
                  <a:cubicBezTo>
                    <a:pt x="21204" y="45693"/>
                    <a:pt x="21204" y="32517"/>
                    <a:pt x="27278" y="21780"/>
                  </a:cubicBezTo>
                  <a:cubicBezTo>
                    <a:pt x="34110" y="10555"/>
                    <a:pt x="46003" y="5431"/>
                    <a:pt x="56125" y="5431"/>
                  </a:cubicBezTo>
                  <a:cubicBezTo>
                    <a:pt x="67260" y="5431"/>
                    <a:pt x="78141" y="10799"/>
                    <a:pt x="84720" y="21292"/>
                  </a:cubicBezTo>
                  <a:cubicBezTo>
                    <a:pt x="91299" y="31785"/>
                    <a:pt x="91299" y="45937"/>
                    <a:pt x="91299" y="552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DA182C1F-D53C-4AEC-A84E-82377834386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781636" y="3969430"/>
              <a:ext cx="127284" cy="107853"/>
            </a:xfrm>
            <a:custGeom>
              <a:avLst/>
              <a:gdLst>
                <a:gd name="connsiteX0" fmla="*/ 127491 w 127284"/>
                <a:gd name="connsiteY0" fmla="*/ 107917 h 107853"/>
                <a:gd name="connsiteX1" fmla="*/ 127491 w 127284"/>
                <a:gd name="connsiteY1" fmla="*/ 100352 h 107853"/>
                <a:gd name="connsiteX2" fmla="*/ 107753 w 127284"/>
                <a:gd name="connsiteY2" fmla="*/ 93032 h 107853"/>
                <a:gd name="connsiteX3" fmla="*/ 107753 w 127284"/>
                <a:gd name="connsiteY3" fmla="*/ 46425 h 107853"/>
                <a:gd name="connsiteX4" fmla="*/ 99908 w 127284"/>
                <a:gd name="connsiteY4" fmla="*/ 9091 h 107853"/>
                <a:gd name="connsiteX5" fmla="*/ 73338 w 127284"/>
                <a:gd name="connsiteY5" fmla="*/ 63 h 107853"/>
                <a:gd name="connsiteX6" fmla="*/ 35886 w 127284"/>
                <a:gd name="connsiteY6" fmla="*/ 25684 h 107853"/>
                <a:gd name="connsiteX7" fmla="*/ 35886 w 127284"/>
                <a:gd name="connsiteY7" fmla="*/ 63 h 107853"/>
                <a:gd name="connsiteX8" fmla="*/ 206 w 127284"/>
                <a:gd name="connsiteY8" fmla="*/ 2747 h 107853"/>
                <a:gd name="connsiteX9" fmla="*/ 206 w 127284"/>
                <a:gd name="connsiteY9" fmla="*/ 10311 h 107853"/>
                <a:gd name="connsiteX10" fmla="*/ 19944 w 127284"/>
                <a:gd name="connsiteY10" fmla="*/ 23976 h 107853"/>
                <a:gd name="connsiteX11" fmla="*/ 19944 w 127284"/>
                <a:gd name="connsiteY11" fmla="*/ 89372 h 107853"/>
                <a:gd name="connsiteX12" fmla="*/ 206 w 127284"/>
                <a:gd name="connsiteY12" fmla="*/ 100352 h 107853"/>
                <a:gd name="connsiteX13" fmla="*/ 206 w 127284"/>
                <a:gd name="connsiteY13" fmla="*/ 107917 h 107853"/>
                <a:gd name="connsiteX14" fmla="*/ 28801 w 127284"/>
                <a:gd name="connsiteY14" fmla="*/ 107185 h 107853"/>
                <a:gd name="connsiteX15" fmla="*/ 57143 w 127284"/>
                <a:gd name="connsiteY15" fmla="*/ 107917 h 107853"/>
                <a:gd name="connsiteX16" fmla="*/ 57143 w 127284"/>
                <a:gd name="connsiteY16" fmla="*/ 100352 h 107853"/>
                <a:gd name="connsiteX17" fmla="*/ 37405 w 127284"/>
                <a:gd name="connsiteY17" fmla="*/ 89372 h 107853"/>
                <a:gd name="connsiteX18" fmla="*/ 37405 w 127284"/>
                <a:gd name="connsiteY18" fmla="*/ 44473 h 107853"/>
                <a:gd name="connsiteX19" fmla="*/ 71566 w 127284"/>
                <a:gd name="connsiteY19" fmla="*/ 5431 h 107853"/>
                <a:gd name="connsiteX20" fmla="*/ 90292 w 127284"/>
                <a:gd name="connsiteY20" fmla="*/ 32517 h 107853"/>
                <a:gd name="connsiteX21" fmla="*/ 90292 w 127284"/>
                <a:gd name="connsiteY21" fmla="*/ 89372 h 107853"/>
                <a:gd name="connsiteX22" fmla="*/ 70554 w 127284"/>
                <a:gd name="connsiteY22" fmla="*/ 100352 h 107853"/>
                <a:gd name="connsiteX23" fmla="*/ 70554 w 127284"/>
                <a:gd name="connsiteY23" fmla="*/ 107917 h 107853"/>
                <a:gd name="connsiteX24" fmla="*/ 99149 w 127284"/>
                <a:gd name="connsiteY24" fmla="*/ 107185 h 107853"/>
                <a:gd name="connsiteX25" fmla="*/ 127491 w 127284"/>
                <a:gd name="connsiteY25" fmla="*/ 107917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7853">
                  <a:moveTo>
                    <a:pt x="127491" y="107917"/>
                  </a:moveTo>
                  <a:lnTo>
                    <a:pt x="127491" y="100352"/>
                  </a:lnTo>
                  <a:cubicBezTo>
                    <a:pt x="114332" y="100352"/>
                    <a:pt x="108006" y="100352"/>
                    <a:pt x="107753" y="93032"/>
                  </a:cubicBezTo>
                  <a:lnTo>
                    <a:pt x="107753" y="46425"/>
                  </a:lnTo>
                  <a:cubicBezTo>
                    <a:pt x="107753" y="25440"/>
                    <a:pt x="107753" y="17876"/>
                    <a:pt x="99908" y="9091"/>
                  </a:cubicBezTo>
                  <a:cubicBezTo>
                    <a:pt x="96365" y="4943"/>
                    <a:pt x="88015" y="63"/>
                    <a:pt x="73338" y="63"/>
                  </a:cubicBezTo>
                  <a:cubicBezTo>
                    <a:pt x="54865" y="63"/>
                    <a:pt x="42972" y="10555"/>
                    <a:pt x="35886" y="25684"/>
                  </a:cubicBezTo>
                  <a:lnTo>
                    <a:pt x="35886" y="63"/>
                  </a:lnTo>
                  <a:lnTo>
                    <a:pt x="206" y="2747"/>
                  </a:lnTo>
                  <a:lnTo>
                    <a:pt x="206" y="10311"/>
                  </a:lnTo>
                  <a:cubicBezTo>
                    <a:pt x="17920" y="10311"/>
                    <a:pt x="19944" y="12019"/>
                    <a:pt x="19944" y="23976"/>
                  </a:cubicBezTo>
                  <a:lnTo>
                    <a:pt x="19944" y="89372"/>
                  </a:lnTo>
                  <a:cubicBezTo>
                    <a:pt x="19944" y="100352"/>
                    <a:pt x="17160" y="100352"/>
                    <a:pt x="206" y="100352"/>
                  </a:cubicBezTo>
                  <a:lnTo>
                    <a:pt x="206" y="107917"/>
                  </a:lnTo>
                  <a:lnTo>
                    <a:pt x="28801" y="107185"/>
                  </a:lnTo>
                  <a:lnTo>
                    <a:pt x="57143" y="107917"/>
                  </a:lnTo>
                  <a:lnTo>
                    <a:pt x="57143" y="100352"/>
                  </a:lnTo>
                  <a:cubicBezTo>
                    <a:pt x="40188" y="100352"/>
                    <a:pt x="37405" y="100352"/>
                    <a:pt x="37405" y="89372"/>
                  </a:cubicBezTo>
                  <a:lnTo>
                    <a:pt x="37405" y="44473"/>
                  </a:lnTo>
                  <a:cubicBezTo>
                    <a:pt x="37405" y="19096"/>
                    <a:pt x="55371" y="5431"/>
                    <a:pt x="71566" y="5431"/>
                  </a:cubicBezTo>
                  <a:cubicBezTo>
                    <a:pt x="87509" y="5431"/>
                    <a:pt x="90292" y="18608"/>
                    <a:pt x="90292" y="32517"/>
                  </a:cubicBezTo>
                  <a:lnTo>
                    <a:pt x="90292" y="89372"/>
                  </a:lnTo>
                  <a:cubicBezTo>
                    <a:pt x="90292" y="100352"/>
                    <a:pt x="87509" y="100352"/>
                    <a:pt x="70554" y="100352"/>
                  </a:cubicBezTo>
                  <a:lnTo>
                    <a:pt x="70554" y="107917"/>
                  </a:lnTo>
                  <a:lnTo>
                    <a:pt x="99149" y="107185"/>
                  </a:lnTo>
                  <a:lnTo>
                    <a:pt x="127491" y="10791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2D0B266-9C82-4D6C-81C1-1F7BBEC8688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003309" y="3927215"/>
              <a:ext cx="79204" cy="152752"/>
            </a:xfrm>
            <a:custGeom>
              <a:avLst/>
              <a:gdLst>
                <a:gd name="connsiteX0" fmla="*/ 79420 w 79204"/>
                <a:gd name="connsiteY0" fmla="*/ 119873 h 152752"/>
                <a:gd name="connsiteX1" fmla="*/ 79420 w 79204"/>
                <a:gd name="connsiteY1" fmla="*/ 105965 h 152752"/>
                <a:gd name="connsiteX2" fmla="*/ 73094 w 79204"/>
                <a:gd name="connsiteY2" fmla="*/ 105965 h 152752"/>
                <a:gd name="connsiteX3" fmla="*/ 73094 w 79204"/>
                <a:gd name="connsiteY3" fmla="*/ 119385 h 152752"/>
                <a:gd name="connsiteX4" fmla="*/ 56139 w 79204"/>
                <a:gd name="connsiteY4" fmla="*/ 146715 h 152752"/>
                <a:gd name="connsiteX5" fmla="*/ 39185 w 79204"/>
                <a:gd name="connsiteY5" fmla="*/ 120361 h 152752"/>
                <a:gd name="connsiteX6" fmla="*/ 39185 w 79204"/>
                <a:gd name="connsiteY6" fmla="*/ 52526 h 152752"/>
                <a:gd name="connsiteX7" fmla="*/ 75371 w 79204"/>
                <a:gd name="connsiteY7" fmla="*/ 52526 h 152752"/>
                <a:gd name="connsiteX8" fmla="*/ 75371 w 79204"/>
                <a:gd name="connsiteY8" fmla="*/ 44961 h 152752"/>
                <a:gd name="connsiteX9" fmla="*/ 39185 w 79204"/>
                <a:gd name="connsiteY9" fmla="*/ 44961 h 152752"/>
                <a:gd name="connsiteX10" fmla="*/ 39185 w 79204"/>
                <a:gd name="connsiteY10" fmla="*/ 63 h 152752"/>
                <a:gd name="connsiteX11" fmla="*/ 32859 w 79204"/>
                <a:gd name="connsiteY11" fmla="*/ 63 h 152752"/>
                <a:gd name="connsiteX12" fmla="*/ 215 w 79204"/>
                <a:gd name="connsiteY12" fmla="*/ 47157 h 152752"/>
                <a:gd name="connsiteX13" fmla="*/ 215 w 79204"/>
                <a:gd name="connsiteY13" fmla="*/ 52526 h 152752"/>
                <a:gd name="connsiteX14" fmla="*/ 21724 w 79204"/>
                <a:gd name="connsiteY14" fmla="*/ 52526 h 152752"/>
                <a:gd name="connsiteX15" fmla="*/ 21724 w 79204"/>
                <a:gd name="connsiteY15" fmla="*/ 119873 h 152752"/>
                <a:gd name="connsiteX16" fmla="*/ 54368 w 79204"/>
                <a:gd name="connsiteY16" fmla="*/ 152815 h 152752"/>
                <a:gd name="connsiteX17" fmla="*/ 79420 w 79204"/>
                <a:gd name="connsiteY17" fmla="*/ 119873 h 1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204" h="152752">
                  <a:moveTo>
                    <a:pt x="79420" y="119873"/>
                  </a:moveTo>
                  <a:lnTo>
                    <a:pt x="79420" y="105965"/>
                  </a:lnTo>
                  <a:lnTo>
                    <a:pt x="73094" y="105965"/>
                  </a:lnTo>
                  <a:lnTo>
                    <a:pt x="73094" y="119385"/>
                  </a:lnTo>
                  <a:cubicBezTo>
                    <a:pt x="73094" y="137442"/>
                    <a:pt x="65502" y="146715"/>
                    <a:pt x="56139" y="146715"/>
                  </a:cubicBezTo>
                  <a:cubicBezTo>
                    <a:pt x="39185" y="146715"/>
                    <a:pt x="39185" y="124510"/>
                    <a:pt x="39185" y="120361"/>
                  </a:cubicBezTo>
                  <a:lnTo>
                    <a:pt x="39185" y="52526"/>
                  </a:lnTo>
                  <a:lnTo>
                    <a:pt x="75371" y="52526"/>
                  </a:lnTo>
                  <a:lnTo>
                    <a:pt x="75371" y="44961"/>
                  </a:lnTo>
                  <a:lnTo>
                    <a:pt x="39185" y="44961"/>
                  </a:lnTo>
                  <a:lnTo>
                    <a:pt x="39185" y="63"/>
                  </a:lnTo>
                  <a:lnTo>
                    <a:pt x="32859" y="63"/>
                  </a:lnTo>
                  <a:cubicBezTo>
                    <a:pt x="32605" y="20072"/>
                    <a:pt x="25014" y="46181"/>
                    <a:pt x="215" y="47157"/>
                  </a:cubicBezTo>
                  <a:lnTo>
                    <a:pt x="215" y="52526"/>
                  </a:lnTo>
                  <a:lnTo>
                    <a:pt x="21724" y="52526"/>
                  </a:lnTo>
                  <a:lnTo>
                    <a:pt x="21724" y="119873"/>
                  </a:lnTo>
                  <a:cubicBezTo>
                    <a:pt x="21724" y="149887"/>
                    <a:pt x="45258" y="152815"/>
                    <a:pt x="54368" y="152815"/>
                  </a:cubicBezTo>
                  <a:cubicBezTo>
                    <a:pt x="72334" y="152815"/>
                    <a:pt x="79420" y="135490"/>
                    <a:pt x="79420" y="11987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74E7ADF-52B4-45A2-B7E7-EFE51B701346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104023" y="3967966"/>
              <a:ext cx="112101" cy="112002"/>
            </a:xfrm>
            <a:custGeom>
              <a:avLst/>
              <a:gdLst>
                <a:gd name="connsiteX0" fmla="*/ 112320 w 112101"/>
                <a:gd name="connsiteY0" fmla="*/ 57162 h 112002"/>
                <a:gd name="connsiteX1" fmla="*/ 56396 w 112101"/>
                <a:gd name="connsiteY1" fmla="*/ 63 h 112002"/>
                <a:gd name="connsiteX2" fmla="*/ 219 w 112101"/>
                <a:gd name="connsiteY2" fmla="*/ 57162 h 112002"/>
                <a:gd name="connsiteX3" fmla="*/ 56143 w 112101"/>
                <a:gd name="connsiteY3" fmla="*/ 112065 h 112002"/>
                <a:gd name="connsiteX4" fmla="*/ 112320 w 112101"/>
                <a:gd name="connsiteY4" fmla="*/ 57162 h 112002"/>
                <a:gd name="connsiteX5" fmla="*/ 91317 w 112101"/>
                <a:gd name="connsiteY5" fmla="*/ 55210 h 112002"/>
                <a:gd name="connsiteX6" fmla="*/ 85750 w 112101"/>
                <a:gd name="connsiteY6" fmla="*/ 87908 h 112002"/>
                <a:gd name="connsiteX7" fmla="*/ 56396 w 112101"/>
                <a:gd name="connsiteY7" fmla="*/ 105965 h 112002"/>
                <a:gd name="connsiteX8" fmla="*/ 27548 w 112101"/>
                <a:gd name="connsiteY8" fmla="*/ 89616 h 112002"/>
                <a:gd name="connsiteX9" fmla="*/ 21222 w 112101"/>
                <a:gd name="connsiteY9" fmla="*/ 55210 h 112002"/>
                <a:gd name="connsiteX10" fmla="*/ 27295 w 112101"/>
                <a:gd name="connsiteY10" fmla="*/ 21780 h 112002"/>
                <a:gd name="connsiteX11" fmla="*/ 56143 w 112101"/>
                <a:gd name="connsiteY11" fmla="*/ 5431 h 112002"/>
                <a:gd name="connsiteX12" fmla="*/ 84738 w 112101"/>
                <a:gd name="connsiteY12" fmla="*/ 21292 h 112002"/>
                <a:gd name="connsiteX13" fmla="*/ 91317 w 112101"/>
                <a:gd name="connsiteY13" fmla="*/ 55210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2002">
                  <a:moveTo>
                    <a:pt x="112320" y="57162"/>
                  </a:moveTo>
                  <a:cubicBezTo>
                    <a:pt x="112320" y="25928"/>
                    <a:pt x="87015" y="63"/>
                    <a:pt x="56396" y="63"/>
                  </a:cubicBezTo>
                  <a:cubicBezTo>
                    <a:pt x="24765" y="63"/>
                    <a:pt x="219" y="26660"/>
                    <a:pt x="219" y="57162"/>
                  </a:cubicBezTo>
                  <a:cubicBezTo>
                    <a:pt x="219" y="88640"/>
                    <a:pt x="26536" y="112065"/>
                    <a:pt x="56143" y="112065"/>
                  </a:cubicBezTo>
                  <a:cubicBezTo>
                    <a:pt x="86762" y="112065"/>
                    <a:pt x="112320" y="88152"/>
                    <a:pt x="112320" y="57162"/>
                  </a:cubicBezTo>
                  <a:close/>
                  <a:moveTo>
                    <a:pt x="91317" y="55210"/>
                  </a:moveTo>
                  <a:cubicBezTo>
                    <a:pt x="91317" y="63994"/>
                    <a:pt x="91317" y="77171"/>
                    <a:pt x="85750" y="87908"/>
                  </a:cubicBezTo>
                  <a:cubicBezTo>
                    <a:pt x="80183" y="98888"/>
                    <a:pt x="69049" y="105965"/>
                    <a:pt x="56396" y="105965"/>
                  </a:cubicBezTo>
                  <a:cubicBezTo>
                    <a:pt x="45515" y="105965"/>
                    <a:pt x="34381" y="100840"/>
                    <a:pt x="27548" y="89616"/>
                  </a:cubicBezTo>
                  <a:cubicBezTo>
                    <a:pt x="21222" y="78879"/>
                    <a:pt x="21222" y="63994"/>
                    <a:pt x="21222" y="55210"/>
                  </a:cubicBezTo>
                  <a:cubicBezTo>
                    <a:pt x="21222" y="45693"/>
                    <a:pt x="21222" y="32517"/>
                    <a:pt x="27295" y="21780"/>
                  </a:cubicBezTo>
                  <a:cubicBezTo>
                    <a:pt x="34128" y="10555"/>
                    <a:pt x="46021" y="5431"/>
                    <a:pt x="56143" y="5431"/>
                  </a:cubicBezTo>
                  <a:cubicBezTo>
                    <a:pt x="67277" y="5431"/>
                    <a:pt x="78159" y="10799"/>
                    <a:pt x="84738" y="21292"/>
                  </a:cubicBezTo>
                  <a:cubicBezTo>
                    <a:pt x="91317" y="31785"/>
                    <a:pt x="91317" y="45937"/>
                    <a:pt x="91317" y="5521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CD55FA0-590E-469F-8E69-01D688C25A2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8314562" y="3972114"/>
              <a:ext cx="122476" cy="108098"/>
            </a:xfrm>
            <a:custGeom>
              <a:avLst/>
              <a:gdLst>
                <a:gd name="connsiteX0" fmla="*/ 67792 w 122476"/>
                <a:gd name="connsiteY0" fmla="*/ 14216 h 108098"/>
                <a:gd name="connsiteX1" fmla="*/ 110304 w 122476"/>
                <a:gd name="connsiteY1" fmla="*/ 14216 h 108098"/>
                <a:gd name="connsiteX2" fmla="*/ 122704 w 122476"/>
                <a:gd name="connsiteY2" fmla="*/ 5919 h 108098"/>
                <a:gd name="connsiteX3" fmla="*/ 112582 w 122476"/>
                <a:gd name="connsiteY3" fmla="*/ 63 h 108098"/>
                <a:gd name="connsiteX4" fmla="*/ 41727 w 122476"/>
                <a:gd name="connsiteY4" fmla="*/ 63 h 108098"/>
                <a:gd name="connsiteX5" fmla="*/ 15663 w 122476"/>
                <a:gd name="connsiteY5" fmla="*/ 11531 h 108098"/>
                <a:gd name="connsiteX6" fmla="*/ 227 w 122476"/>
                <a:gd name="connsiteY6" fmla="*/ 33493 h 108098"/>
                <a:gd name="connsiteX7" fmla="*/ 3264 w 122476"/>
                <a:gd name="connsiteY7" fmla="*/ 35933 h 108098"/>
                <a:gd name="connsiteX8" fmla="*/ 7313 w 122476"/>
                <a:gd name="connsiteY8" fmla="*/ 33005 h 108098"/>
                <a:gd name="connsiteX9" fmla="*/ 39450 w 122476"/>
                <a:gd name="connsiteY9" fmla="*/ 14216 h 108098"/>
                <a:gd name="connsiteX10" fmla="*/ 60453 w 122476"/>
                <a:gd name="connsiteY10" fmla="*/ 14216 h 108098"/>
                <a:gd name="connsiteX11" fmla="*/ 35654 w 122476"/>
                <a:gd name="connsiteY11" fmla="*/ 92544 h 108098"/>
                <a:gd name="connsiteX12" fmla="*/ 33124 w 122476"/>
                <a:gd name="connsiteY12" fmla="*/ 101572 h 108098"/>
                <a:gd name="connsiteX13" fmla="*/ 40462 w 122476"/>
                <a:gd name="connsiteY13" fmla="*/ 108161 h 108098"/>
                <a:gd name="connsiteX14" fmla="*/ 50837 w 122476"/>
                <a:gd name="connsiteY14" fmla="*/ 97668 h 108098"/>
                <a:gd name="connsiteX15" fmla="*/ 67792 w 122476"/>
                <a:gd name="connsiteY15" fmla="*/ 14216 h 10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476" h="108098">
                  <a:moveTo>
                    <a:pt x="67792" y="14216"/>
                  </a:moveTo>
                  <a:lnTo>
                    <a:pt x="110304" y="14216"/>
                  </a:lnTo>
                  <a:cubicBezTo>
                    <a:pt x="113594" y="14216"/>
                    <a:pt x="122704" y="14216"/>
                    <a:pt x="122704" y="5919"/>
                  </a:cubicBezTo>
                  <a:cubicBezTo>
                    <a:pt x="122704" y="63"/>
                    <a:pt x="117390" y="63"/>
                    <a:pt x="112582" y="63"/>
                  </a:cubicBezTo>
                  <a:lnTo>
                    <a:pt x="41727" y="63"/>
                  </a:lnTo>
                  <a:cubicBezTo>
                    <a:pt x="36666" y="63"/>
                    <a:pt x="26797" y="63"/>
                    <a:pt x="15663" y="11531"/>
                  </a:cubicBezTo>
                  <a:cubicBezTo>
                    <a:pt x="7313" y="20316"/>
                    <a:pt x="227" y="32029"/>
                    <a:pt x="227" y="33493"/>
                  </a:cubicBezTo>
                  <a:cubicBezTo>
                    <a:pt x="227" y="33737"/>
                    <a:pt x="227" y="35933"/>
                    <a:pt x="3264" y="35933"/>
                  </a:cubicBezTo>
                  <a:cubicBezTo>
                    <a:pt x="5288" y="35933"/>
                    <a:pt x="5794" y="34957"/>
                    <a:pt x="7313" y="33005"/>
                  </a:cubicBezTo>
                  <a:cubicBezTo>
                    <a:pt x="19712" y="14216"/>
                    <a:pt x="34136" y="14216"/>
                    <a:pt x="39450" y="14216"/>
                  </a:cubicBezTo>
                  <a:lnTo>
                    <a:pt x="60453" y="14216"/>
                  </a:lnTo>
                  <a:lnTo>
                    <a:pt x="35654" y="92544"/>
                  </a:lnTo>
                  <a:cubicBezTo>
                    <a:pt x="34642" y="95472"/>
                    <a:pt x="33124" y="100596"/>
                    <a:pt x="33124" y="101572"/>
                  </a:cubicBezTo>
                  <a:cubicBezTo>
                    <a:pt x="33124" y="104257"/>
                    <a:pt x="34895" y="108161"/>
                    <a:pt x="40462" y="108161"/>
                  </a:cubicBezTo>
                  <a:cubicBezTo>
                    <a:pt x="48813" y="108161"/>
                    <a:pt x="50078" y="101328"/>
                    <a:pt x="50837" y="97668"/>
                  </a:cubicBezTo>
                  <a:lnTo>
                    <a:pt x="67792" y="1421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8BCF35F-0251-44FC-83A4-4C84D2DB0E07}"/>
              </a:ext>
            </a:extLst>
          </p:cNvPr>
          <p:cNvSpPr txBox="1"/>
          <p:nvPr/>
        </p:nvSpPr>
        <p:spPr>
          <a:xfrm>
            <a:off x="145055" y="1264736"/>
            <a:ext cx="436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1. An interactive protocol:</a:t>
            </a:r>
            <a:endParaRPr lang="en-HK" sz="2000" b="1" dirty="0">
              <a:solidFill>
                <a:schemeClr val="accent1"/>
              </a:solidFill>
            </a:endParaRP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D98842C1-611F-4BD7-99F9-F2D36EC9752C}"/>
              </a:ext>
            </a:extLst>
          </p:cNvPr>
          <p:cNvCxnSpPr>
            <a:cxnSpLocks/>
          </p:cNvCxnSpPr>
          <p:nvPr/>
        </p:nvCxnSpPr>
        <p:spPr>
          <a:xfrm>
            <a:off x="5261113" y="955743"/>
            <a:ext cx="0" cy="552457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74" name="Group 173" descr="\documentclass{article}&#10;\input{Macros.tex}&#10;\begin{document}&#10;&#10;For all PPT (PQT) cheating $R^*$&#10;&#10;\end{document}" title="IguanaTex Shape Display">
            <a:extLst>
              <a:ext uri="{FF2B5EF4-FFF2-40B4-BE49-F238E27FC236}">
                <a16:creationId xmlns:a16="http://schemas.microsoft.com/office/drawing/2014/main" id="{B3AB8FB5-F8C5-4AFA-953F-889D2581FE2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7150797" y="3593944"/>
            <a:ext cx="3527705" cy="246199"/>
            <a:chOff x="4500337" y="3909321"/>
            <a:chExt cx="3535228" cy="246724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8F43962-2EAF-405D-B5AB-3FD73CB006D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500337" y="3926592"/>
              <a:ext cx="146271" cy="167772"/>
            </a:xfrm>
            <a:custGeom>
              <a:avLst/>
              <a:gdLst>
                <a:gd name="connsiteX0" fmla="*/ 146348 w 146271"/>
                <a:gd name="connsiteY0" fmla="*/ 55576 h 167772"/>
                <a:gd name="connsiteX1" fmla="*/ 139250 w 146271"/>
                <a:gd name="connsiteY1" fmla="*/ 63 h 167772"/>
                <a:gd name="connsiteX2" fmla="*/ 77 w 146271"/>
                <a:gd name="connsiteY2" fmla="*/ 63 h 167772"/>
                <a:gd name="connsiteX3" fmla="*/ 77 w 146271"/>
                <a:gd name="connsiteY3" fmla="*/ 7711 h 167772"/>
                <a:gd name="connsiteX4" fmla="*/ 6161 w 146271"/>
                <a:gd name="connsiteY4" fmla="*/ 7711 h 167772"/>
                <a:gd name="connsiteX5" fmla="*/ 26188 w 146271"/>
                <a:gd name="connsiteY5" fmla="*/ 19307 h 167772"/>
                <a:gd name="connsiteX6" fmla="*/ 26188 w 146271"/>
                <a:gd name="connsiteY6" fmla="*/ 148591 h 167772"/>
                <a:gd name="connsiteX7" fmla="*/ 6161 w 146271"/>
                <a:gd name="connsiteY7" fmla="*/ 160187 h 167772"/>
                <a:gd name="connsiteX8" fmla="*/ 77 w 146271"/>
                <a:gd name="connsiteY8" fmla="*/ 160187 h 167772"/>
                <a:gd name="connsiteX9" fmla="*/ 77 w 146271"/>
                <a:gd name="connsiteY9" fmla="*/ 167836 h 167772"/>
                <a:gd name="connsiteX10" fmla="*/ 38609 w 146271"/>
                <a:gd name="connsiteY10" fmla="*/ 167095 h 167772"/>
                <a:gd name="connsiteX11" fmla="*/ 81198 w 146271"/>
                <a:gd name="connsiteY11" fmla="*/ 167836 h 167772"/>
                <a:gd name="connsiteX12" fmla="*/ 81198 w 146271"/>
                <a:gd name="connsiteY12" fmla="*/ 160187 h 167772"/>
                <a:gd name="connsiteX13" fmla="*/ 72832 w 146271"/>
                <a:gd name="connsiteY13" fmla="*/ 160187 h 167772"/>
                <a:gd name="connsiteX14" fmla="*/ 48749 w 146271"/>
                <a:gd name="connsiteY14" fmla="*/ 148344 h 167772"/>
                <a:gd name="connsiteX15" fmla="*/ 48749 w 146271"/>
                <a:gd name="connsiteY15" fmla="*/ 87650 h 167772"/>
                <a:gd name="connsiteX16" fmla="*/ 70551 w 146271"/>
                <a:gd name="connsiteY16" fmla="*/ 87650 h 167772"/>
                <a:gd name="connsiteX17" fmla="*/ 97422 w 146271"/>
                <a:gd name="connsiteY17" fmla="*/ 116517 h 167772"/>
                <a:gd name="connsiteX18" fmla="*/ 103759 w 146271"/>
                <a:gd name="connsiteY18" fmla="*/ 116517 h 167772"/>
                <a:gd name="connsiteX19" fmla="*/ 103759 w 146271"/>
                <a:gd name="connsiteY19" fmla="*/ 51135 h 167772"/>
                <a:gd name="connsiteX20" fmla="*/ 97422 w 146271"/>
                <a:gd name="connsiteY20" fmla="*/ 51135 h 167772"/>
                <a:gd name="connsiteX21" fmla="*/ 70551 w 146271"/>
                <a:gd name="connsiteY21" fmla="*/ 80002 h 167772"/>
                <a:gd name="connsiteX22" fmla="*/ 48749 w 146271"/>
                <a:gd name="connsiteY22" fmla="*/ 80002 h 167772"/>
                <a:gd name="connsiteX23" fmla="*/ 48749 w 146271"/>
                <a:gd name="connsiteY23" fmla="*/ 17580 h 167772"/>
                <a:gd name="connsiteX24" fmla="*/ 61171 w 146271"/>
                <a:gd name="connsiteY24" fmla="*/ 7711 h 167772"/>
                <a:gd name="connsiteX25" fmla="*/ 91591 w 146271"/>
                <a:gd name="connsiteY25" fmla="*/ 7711 h 167772"/>
                <a:gd name="connsiteX26" fmla="*/ 140010 w 146271"/>
                <a:gd name="connsiteY26" fmla="*/ 55576 h 167772"/>
                <a:gd name="connsiteX27" fmla="*/ 146348 w 146271"/>
                <a:gd name="connsiteY27" fmla="*/ 55576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6271" h="167772">
                  <a:moveTo>
                    <a:pt x="146348" y="55576"/>
                  </a:moveTo>
                  <a:lnTo>
                    <a:pt x="139250" y="63"/>
                  </a:lnTo>
                  <a:lnTo>
                    <a:pt x="77" y="63"/>
                  </a:lnTo>
                  <a:lnTo>
                    <a:pt x="77" y="7711"/>
                  </a:lnTo>
                  <a:lnTo>
                    <a:pt x="6161" y="7711"/>
                  </a:lnTo>
                  <a:cubicBezTo>
                    <a:pt x="25681" y="7711"/>
                    <a:pt x="26188" y="10425"/>
                    <a:pt x="26188" y="19307"/>
                  </a:cubicBezTo>
                  <a:lnTo>
                    <a:pt x="26188" y="148591"/>
                  </a:lnTo>
                  <a:cubicBezTo>
                    <a:pt x="26188" y="157473"/>
                    <a:pt x="25681" y="160187"/>
                    <a:pt x="6161" y="160187"/>
                  </a:cubicBezTo>
                  <a:lnTo>
                    <a:pt x="77" y="160187"/>
                  </a:lnTo>
                  <a:lnTo>
                    <a:pt x="77" y="167836"/>
                  </a:lnTo>
                  <a:cubicBezTo>
                    <a:pt x="8949" y="167095"/>
                    <a:pt x="28723" y="167095"/>
                    <a:pt x="38609" y="167095"/>
                  </a:cubicBezTo>
                  <a:cubicBezTo>
                    <a:pt x="49003" y="167095"/>
                    <a:pt x="72072" y="167095"/>
                    <a:pt x="81198" y="167836"/>
                  </a:cubicBezTo>
                  <a:lnTo>
                    <a:pt x="81198" y="160187"/>
                  </a:lnTo>
                  <a:lnTo>
                    <a:pt x="72832" y="160187"/>
                  </a:lnTo>
                  <a:cubicBezTo>
                    <a:pt x="48749" y="160187"/>
                    <a:pt x="48749" y="156980"/>
                    <a:pt x="48749" y="148344"/>
                  </a:cubicBezTo>
                  <a:lnTo>
                    <a:pt x="48749" y="87650"/>
                  </a:lnTo>
                  <a:lnTo>
                    <a:pt x="70551" y="87650"/>
                  </a:lnTo>
                  <a:cubicBezTo>
                    <a:pt x="94887" y="87650"/>
                    <a:pt x="97422" y="95545"/>
                    <a:pt x="97422" y="116517"/>
                  </a:cubicBezTo>
                  <a:lnTo>
                    <a:pt x="103759" y="116517"/>
                  </a:lnTo>
                  <a:lnTo>
                    <a:pt x="103759" y="51135"/>
                  </a:lnTo>
                  <a:lnTo>
                    <a:pt x="97422" y="51135"/>
                  </a:lnTo>
                  <a:cubicBezTo>
                    <a:pt x="97422" y="71860"/>
                    <a:pt x="94887" y="80002"/>
                    <a:pt x="70551" y="80002"/>
                  </a:cubicBezTo>
                  <a:lnTo>
                    <a:pt x="48749" y="80002"/>
                  </a:lnTo>
                  <a:lnTo>
                    <a:pt x="48749" y="17580"/>
                  </a:lnTo>
                  <a:cubicBezTo>
                    <a:pt x="48749" y="9438"/>
                    <a:pt x="49256" y="7711"/>
                    <a:pt x="61171" y="7711"/>
                  </a:cubicBezTo>
                  <a:lnTo>
                    <a:pt x="91591" y="7711"/>
                  </a:lnTo>
                  <a:cubicBezTo>
                    <a:pt x="129617" y="7711"/>
                    <a:pt x="135954" y="21528"/>
                    <a:pt x="140010" y="55576"/>
                  </a:cubicBezTo>
                  <a:lnTo>
                    <a:pt x="146348" y="55576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A78E7667-09E9-40CE-AD0D-C255BD46DA5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643566" y="3983832"/>
              <a:ext cx="112301" cy="113246"/>
            </a:xfrm>
            <a:custGeom>
              <a:avLst/>
              <a:gdLst>
                <a:gd name="connsiteX0" fmla="*/ 112384 w 112301"/>
                <a:gd name="connsiteY0" fmla="*/ 57796 h 113246"/>
                <a:gd name="connsiteX1" fmla="*/ 56360 w 112301"/>
                <a:gd name="connsiteY1" fmla="*/ 63 h 113246"/>
                <a:gd name="connsiteX2" fmla="*/ 82 w 112301"/>
                <a:gd name="connsiteY2" fmla="*/ 57796 h 113246"/>
                <a:gd name="connsiteX3" fmla="*/ 56107 w 112301"/>
                <a:gd name="connsiteY3" fmla="*/ 113309 h 113246"/>
                <a:gd name="connsiteX4" fmla="*/ 112384 w 112301"/>
                <a:gd name="connsiteY4" fmla="*/ 57796 h 113246"/>
                <a:gd name="connsiteX5" fmla="*/ 91343 w 112301"/>
                <a:gd name="connsiteY5" fmla="*/ 55823 h 113246"/>
                <a:gd name="connsiteX6" fmla="*/ 85766 w 112301"/>
                <a:gd name="connsiteY6" fmla="*/ 88884 h 113246"/>
                <a:gd name="connsiteX7" fmla="*/ 56360 w 112301"/>
                <a:gd name="connsiteY7" fmla="*/ 107141 h 113246"/>
                <a:gd name="connsiteX8" fmla="*/ 27461 w 112301"/>
                <a:gd name="connsiteY8" fmla="*/ 90611 h 113246"/>
                <a:gd name="connsiteX9" fmla="*/ 21123 w 112301"/>
                <a:gd name="connsiteY9" fmla="*/ 55823 h 113246"/>
                <a:gd name="connsiteX10" fmla="*/ 27207 w 112301"/>
                <a:gd name="connsiteY10" fmla="*/ 22021 h 113246"/>
                <a:gd name="connsiteX11" fmla="*/ 56107 w 112301"/>
                <a:gd name="connsiteY11" fmla="*/ 5491 h 113246"/>
                <a:gd name="connsiteX12" fmla="*/ 84752 w 112301"/>
                <a:gd name="connsiteY12" fmla="*/ 21528 h 113246"/>
                <a:gd name="connsiteX13" fmla="*/ 91343 w 112301"/>
                <a:gd name="connsiteY13" fmla="*/ 55823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301" h="113246">
                  <a:moveTo>
                    <a:pt x="112384" y="57796"/>
                  </a:moveTo>
                  <a:cubicBezTo>
                    <a:pt x="112384" y="26216"/>
                    <a:pt x="87034" y="63"/>
                    <a:pt x="56360" y="63"/>
                  </a:cubicBezTo>
                  <a:cubicBezTo>
                    <a:pt x="24672" y="63"/>
                    <a:pt x="82" y="26956"/>
                    <a:pt x="82" y="57796"/>
                  </a:cubicBezTo>
                  <a:cubicBezTo>
                    <a:pt x="82" y="89624"/>
                    <a:pt x="26447" y="113309"/>
                    <a:pt x="56107" y="113309"/>
                  </a:cubicBezTo>
                  <a:cubicBezTo>
                    <a:pt x="86780" y="113309"/>
                    <a:pt x="112384" y="89130"/>
                    <a:pt x="112384" y="57796"/>
                  </a:cubicBezTo>
                  <a:close/>
                  <a:moveTo>
                    <a:pt x="91343" y="55823"/>
                  </a:moveTo>
                  <a:cubicBezTo>
                    <a:pt x="91343" y="64705"/>
                    <a:pt x="91343" y="78028"/>
                    <a:pt x="85766" y="88884"/>
                  </a:cubicBezTo>
                  <a:cubicBezTo>
                    <a:pt x="80189" y="99986"/>
                    <a:pt x="69035" y="107141"/>
                    <a:pt x="56360" y="107141"/>
                  </a:cubicBezTo>
                  <a:cubicBezTo>
                    <a:pt x="45459" y="107141"/>
                    <a:pt x="34305" y="101960"/>
                    <a:pt x="27461" y="90611"/>
                  </a:cubicBezTo>
                  <a:cubicBezTo>
                    <a:pt x="21123" y="79755"/>
                    <a:pt x="21123" y="64705"/>
                    <a:pt x="21123" y="55823"/>
                  </a:cubicBezTo>
                  <a:cubicBezTo>
                    <a:pt x="21123" y="46200"/>
                    <a:pt x="21123" y="32877"/>
                    <a:pt x="27207" y="22021"/>
                  </a:cubicBezTo>
                  <a:cubicBezTo>
                    <a:pt x="34052" y="10672"/>
                    <a:pt x="45966" y="5491"/>
                    <a:pt x="56107" y="5491"/>
                  </a:cubicBezTo>
                  <a:cubicBezTo>
                    <a:pt x="67261" y="5491"/>
                    <a:pt x="78161" y="10919"/>
                    <a:pt x="84752" y="21528"/>
                  </a:cubicBezTo>
                  <a:cubicBezTo>
                    <a:pt x="91343" y="32137"/>
                    <a:pt x="91343" y="46447"/>
                    <a:pt x="91343" y="55823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C2F5011-CDB3-48E7-9ABD-1F8CB63F56C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770317" y="3985312"/>
              <a:ext cx="85176" cy="109052"/>
            </a:xfrm>
            <a:custGeom>
              <a:avLst/>
              <a:gdLst>
                <a:gd name="connsiteX0" fmla="*/ 85264 w 85176"/>
                <a:gd name="connsiteY0" fmla="*/ 15113 h 109052"/>
                <a:gd name="connsiteX1" fmla="*/ 66505 w 85176"/>
                <a:gd name="connsiteY1" fmla="*/ 63 h 109052"/>
                <a:gd name="connsiteX2" fmla="*/ 35324 w 85176"/>
                <a:gd name="connsiteY2" fmla="*/ 27202 h 109052"/>
                <a:gd name="connsiteX3" fmla="*/ 35324 w 85176"/>
                <a:gd name="connsiteY3" fmla="*/ 63 h 109052"/>
                <a:gd name="connsiteX4" fmla="*/ 87 w 85176"/>
                <a:gd name="connsiteY4" fmla="*/ 2777 h 109052"/>
                <a:gd name="connsiteX5" fmla="*/ 87 w 85176"/>
                <a:gd name="connsiteY5" fmla="*/ 10425 h 109052"/>
                <a:gd name="connsiteX6" fmla="*/ 19861 w 85176"/>
                <a:gd name="connsiteY6" fmla="*/ 24242 h 109052"/>
                <a:gd name="connsiteX7" fmla="*/ 19861 w 85176"/>
                <a:gd name="connsiteY7" fmla="*/ 90364 h 109052"/>
                <a:gd name="connsiteX8" fmla="*/ 87 w 85176"/>
                <a:gd name="connsiteY8" fmla="*/ 101467 h 109052"/>
                <a:gd name="connsiteX9" fmla="*/ 87 w 85176"/>
                <a:gd name="connsiteY9" fmla="*/ 109115 h 109052"/>
                <a:gd name="connsiteX10" fmla="*/ 28987 w 85176"/>
                <a:gd name="connsiteY10" fmla="*/ 108375 h 109052"/>
                <a:gd name="connsiteX11" fmla="*/ 61182 w 85176"/>
                <a:gd name="connsiteY11" fmla="*/ 109115 h 109052"/>
                <a:gd name="connsiteX12" fmla="*/ 61182 w 85176"/>
                <a:gd name="connsiteY12" fmla="*/ 101467 h 109052"/>
                <a:gd name="connsiteX13" fmla="*/ 55858 w 85176"/>
                <a:gd name="connsiteY13" fmla="*/ 101467 h 109052"/>
                <a:gd name="connsiteX14" fmla="*/ 36592 w 85176"/>
                <a:gd name="connsiteY14" fmla="*/ 89871 h 109052"/>
                <a:gd name="connsiteX15" fmla="*/ 36592 w 85176"/>
                <a:gd name="connsiteY15" fmla="*/ 51875 h 109052"/>
                <a:gd name="connsiteX16" fmla="*/ 66505 w 85176"/>
                <a:gd name="connsiteY16" fmla="*/ 5491 h 109052"/>
                <a:gd name="connsiteX17" fmla="*/ 69294 w 85176"/>
                <a:gd name="connsiteY17" fmla="*/ 5737 h 109052"/>
                <a:gd name="connsiteX18" fmla="*/ 63463 w 85176"/>
                <a:gd name="connsiteY18" fmla="*/ 15360 h 109052"/>
                <a:gd name="connsiteX19" fmla="*/ 74364 w 85176"/>
                <a:gd name="connsiteY19" fmla="*/ 25969 h 109052"/>
                <a:gd name="connsiteX20" fmla="*/ 85264 w 85176"/>
                <a:gd name="connsiteY20" fmla="*/ 15113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176" h="109052">
                  <a:moveTo>
                    <a:pt x="85264" y="15113"/>
                  </a:moveTo>
                  <a:cubicBezTo>
                    <a:pt x="85264" y="7218"/>
                    <a:pt x="77406" y="63"/>
                    <a:pt x="66505" y="63"/>
                  </a:cubicBezTo>
                  <a:cubicBezTo>
                    <a:pt x="47999" y="63"/>
                    <a:pt x="38873" y="16593"/>
                    <a:pt x="35324" y="27202"/>
                  </a:cubicBezTo>
                  <a:lnTo>
                    <a:pt x="35324" y="63"/>
                  </a:lnTo>
                  <a:lnTo>
                    <a:pt x="87" y="2777"/>
                  </a:lnTo>
                  <a:lnTo>
                    <a:pt x="87" y="10425"/>
                  </a:lnTo>
                  <a:cubicBezTo>
                    <a:pt x="17833" y="10425"/>
                    <a:pt x="19861" y="12152"/>
                    <a:pt x="19861" y="24242"/>
                  </a:cubicBezTo>
                  <a:lnTo>
                    <a:pt x="19861" y="90364"/>
                  </a:lnTo>
                  <a:cubicBezTo>
                    <a:pt x="19861" y="101467"/>
                    <a:pt x="17072" y="101467"/>
                    <a:pt x="87" y="101467"/>
                  </a:cubicBezTo>
                  <a:lnTo>
                    <a:pt x="87" y="109115"/>
                  </a:lnTo>
                  <a:lnTo>
                    <a:pt x="28987" y="108375"/>
                  </a:lnTo>
                  <a:cubicBezTo>
                    <a:pt x="39127" y="108375"/>
                    <a:pt x="51041" y="108375"/>
                    <a:pt x="61182" y="109115"/>
                  </a:cubicBezTo>
                  <a:lnTo>
                    <a:pt x="61182" y="101467"/>
                  </a:lnTo>
                  <a:lnTo>
                    <a:pt x="55858" y="101467"/>
                  </a:lnTo>
                  <a:cubicBezTo>
                    <a:pt x="37099" y="101467"/>
                    <a:pt x="36592" y="98753"/>
                    <a:pt x="36592" y="89871"/>
                  </a:cubicBezTo>
                  <a:lnTo>
                    <a:pt x="36592" y="51875"/>
                  </a:lnTo>
                  <a:cubicBezTo>
                    <a:pt x="36592" y="27449"/>
                    <a:pt x="47239" y="5491"/>
                    <a:pt x="66505" y="5491"/>
                  </a:cubicBezTo>
                  <a:cubicBezTo>
                    <a:pt x="68280" y="5491"/>
                    <a:pt x="68787" y="5491"/>
                    <a:pt x="69294" y="5737"/>
                  </a:cubicBezTo>
                  <a:cubicBezTo>
                    <a:pt x="68533" y="5984"/>
                    <a:pt x="63463" y="8945"/>
                    <a:pt x="63463" y="15360"/>
                  </a:cubicBezTo>
                  <a:cubicBezTo>
                    <a:pt x="63463" y="22268"/>
                    <a:pt x="68787" y="25969"/>
                    <a:pt x="74364" y="25969"/>
                  </a:cubicBezTo>
                  <a:cubicBezTo>
                    <a:pt x="78927" y="25969"/>
                    <a:pt x="85264" y="23008"/>
                    <a:pt x="85264" y="15113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E9F105F-8832-4733-8734-E6460F979F5E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55121" y="3983832"/>
              <a:ext cx="114329" cy="113246"/>
            </a:xfrm>
            <a:custGeom>
              <a:avLst/>
              <a:gdLst>
                <a:gd name="connsiteX0" fmla="*/ 114424 w 114329"/>
                <a:gd name="connsiteY0" fmla="*/ 88637 h 113246"/>
                <a:gd name="connsiteX1" fmla="*/ 114424 w 114329"/>
                <a:gd name="connsiteY1" fmla="*/ 74820 h 113246"/>
                <a:gd name="connsiteX2" fmla="*/ 108087 w 114329"/>
                <a:gd name="connsiteY2" fmla="*/ 74820 h 113246"/>
                <a:gd name="connsiteX3" fmla="*/ 108087 w 114329"/>
                <a:gd name="connsiteY3" fmla="*/ 88637 h 113246"/>
                <a:gd name="connsiteX4" fmla="*/ 98961 w 114329"/>
                <a:gd name="connsiteY4" fmla="*/ 104427 h 113246"/>
                <a:gd name="connsiteX5" fmla="*/ 89581 w 114329"/>
                <a:gd name="connsiteY5" fmla="*/ 92091 h 113246"/>
                <a:gd name="connsiteX6" fmla="*/ 89581 w 114329"/>
                <a:gd name="connsiteY6" fmla="*/ 42746 h 113246"/>
                <a:gd name="connsiteX7" fmla="*/ 80455 w 114329"/>
                <a:gd name="connsiteY7" fmla="*/ 13633 h 113246"/>
                <a:gd name="connsiteX8" fmla="*/ 45725 w 114329"/>
                <a:gd name="connsiteY8" fmla="*/ 63 h 113246"/>
                <a:gd name="connsiteX9" fmla="*/ 7446 w 114329"/>
                <a:gd name="connsiteY9" fmla="*/ 27943 h 113246"/>
                <a:gd name="connsiteX10" fmla="*/ 19107 w 114329"/>
                <a:gd name="connsiteY10" fmla="*/ 39539 h 113246"/>
                <a:gd name="connsiteX11" fmla="*/ 30768 w 114329"/>
                <a:gd name="connsiteY11" fmla="*/ 28189 h 113246"/>
                <a:gd name="connsiteX12" fmla="*/ 17840 w 114329"/>
                <a:gd name="connsiteY12" fmla="*/ 16840 h 113246"/>
                <a:gd name="connsiteX13" fmla="*/ 45218 w 114329"/>
                <a:gd name="connsiteY13" fmla="*/ 5491 h 113246"/>
                <a:gd name="connsiteX14" fmla="*/ 72089 w 114329"/>
                <a:gd name="connsiteY14" fmla="*/ 37071 h 113246"/>
                <a:gd name="connsiteX15" fmla="*/ 72089 w 114329"/>
                <a:gd name="connsiteY15" fmla="*/ 46200 h 113246"/>
                <a:gd name="connsiteX16" fmla="*/ 25445 w 114329"/>
                <a:gd name="connsiteY16" fmla="*/ 55082 h 113246"/>
                <a:gd name="connsiteX17" fmla="*/ 95 w 114329"/>
                <a:gd name="connsiteY17" fmla="*/ 87157 h 113246"/>
                <a:gd name="connsiteX18" fmla="*/ 40655 w 114329"/>
                <a:gd name="connsiteY18" fmla="*/ 113309 h 113246"/>
                <a:gd name="connsiteX19" fmla="*/ 73864 w 114329"/>
                <a:gd name="connsiteY19" fmla="*/ 91844 h 113246"/>
                <a:gd name="connsiteX20" fmla="*/ 93637 w 114329"/>
                <a:gd name="connsiteY20" fmla="*/ 112076 h 113246"/>
                <a:gd name="connsiteX21" fmla="*/ 114424 w 114329"/>
                <a:gd name="connsiteY21" fmla="*/ 88637 h 113246"/>
                <a:gd name="connsiteX22" fmla="*/ 72089 w 114329"/>
                <a:gd name="connsiteY22" fmla="*/ 76054 h 113246"/>
                <a:gd name="connsiteX23" fmla="*/ 42430 w 114329"/>
                <a:gd name="connsiteY23" fmla="*/ 107882 h 113246"/>
                <a:gd name="connsiteX24" fmla="*/ 19614 w 114329"/>
                <a:gd name="connsiteY24" fmla="*/ 86910 h 113246"/>
                <a:gd name="connsiteX25" fmla="*/ 72089 w 114329"/>
                <a:gd name="connsiteY25" fmla="*/ 51382 h 113246"/>
                <a:gd name="connsiteX26" fmla="*/ 72089 w 114329"/>
                <a:gd name="connsiteY26" fmla="*/ 7605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29" h="113246">
                  <a:moveTo>
                    <a:pt x="114424" y="88637"/>
                  </a:moveTo>
                  <a:lnTo>
                    <a:pt x="114424" y="74820"/>
                  </a:lnTo>
                  <a:lnTo>
                    <a:pt x="108087" y="74820"/>
                  </a:lnTo>
                  <a:lnTo>
                    <a:pt x="108087" y="88637"/>
                  </a:lnTo>
                  <a:cubicBezTo>
                    <a:pt x="108087" y="102947"/>
                    <a:pt x="101749" y="104427"/>
                    <a:pt x="98961" y="104427"/>
                  </a:cubicBezTo>
                  <a:cubicBezTo>
                    <a:pt x="90595" y="104427"/>
                    <a:pt x="89581" y="93325"/>
                    <a:pt x="89581" y="92091"/>
                  </a:cubicBezTo>
                  <a:lnTo>
                    <a:pt x="89581" y="42746"/>
                  </a:lnTo>
                  <a:cubicBezTo>
                    <a:pt x="89581" y="32384"/>
                    <a:pt x="89581" y="22761"/>
                    <a:pt x="80455" y="13633"/>
                  </a:cubicBezTo>
                  <a:cubicBezTo>
                    <a:pt x="70568" y="4010"/>
                    <a:pt x="57893" y="63"/>
                    <a:pt x="45725" y="63"/>
                  </a:cubicBezTo>
                  <a:cubicBezTo>
                    <a:pt x="24938" y="63"/>
                    <a:pt x="7446" y="11659"/>
                    <a:pt x="7446" y="27943"/>
                  </a:cubicBezTo>
                  <a:cubicBezTo>
                    <a:pt x="7446" y="35344"/>
                    <a:pt x="12516" y="39539"/>
                    <a:pt x="19107" y="39539"/>
                  </a:cubicBezTo>
                  <a:cubicBezTo>
                    <a:pt x="26205" y="39539"/>
                    <a:pt x="30768" y="34604"/>
                    <a:pt x="30768" y="28189"/>
                  </a:cubicBezTo>
                  <a:cubicBezTo>
                    <a:pt x="30768" y="25229"/>
                    <a:pt x="29501" y="17087"/>
                    <a:pt x="17840" y="16840"/>
                  </a:cubicBezTo>
                  <a:cubicBezTo>
                    <a:pt x="24684" y="8205"/>
                    <a:pt x="37106" y="5491"/>
                    <a:pt x="45218" y="5491"/>
                  </a:cubicBezTo>
                  <a:cubicBezTo>
                    <a:pt x="57640" y="5491"/>
                    <a:pt x="72089" y="15113"/>
                    <a:pt x="72089" y="37071"/>
                  </a:cubicBezTo>
                  <a:lnTo>
                    <a:pt x="72089" y="46200"/>
                  </a:lnTo>
                  <a:cubicBezTo>
                    <a:pt x="59161" y="46940"/>
                    <a:pt x="41416" y="47681"/>
                    <a:pt x="25445" y="55082"/>
                  </a:cubicBezTo>
                  <a:cubicBezTo>
                    <a:pt x="6432" y="63471"/>
                    <a:pt x="95" y="76301"/>
                    <a:pt x="95" y="87157"/>
                  </a:cubicBezTo>
                  <a:cubicBezTo>
                    <a:pt x="95" y="107141"/>
                    <a:pt x="24684" y="113309"/>
                    <a:pt x="40655" y="113309"/>
                  </a:cubicBezTo>
                  <a:cubicBezTo>
                    <a:pt x="57386" y="113309"/>
                    <a:pt x="69047" y="103440"/>
                    <a:pt x="73864" y="91844"/>
                  </a:cubicBezTo>
                  <a:cubicBezTo>
                    <a:pt x="74878" y="101713"/>
                    <a:pt x="81723" y="112076"/>
                    <a:pt x="93637" y="112076"/>
                  </a:cubicBezTo>
                  <a:cubicBezTo>
                    <a:pt x="98961" y="112076"/>
                    <a:pt x="114424" y="108622"/>
                    <a:pt x="114424" y="88637"/>
                  </a:cubicBezTo>
                  <a:close/>
                  <a:moveTo>
                    <a:pt x="72089" y="76054"/>
                  </a:moveTo>
                  <a:cubicBezTo>
                    <a:pt x="72089" y="99493"/>
                    <a:pt x="53837" y="107882"/>
                    <a:pt x="42430" y="107882"/>
                  </a:cubicBezTo>
                  <a:cubicBezTo>
                    <a:pt x="30008" y="107882"/>
                    <a:pt x="19614" y="99246"/>
                    <a:pt x="19614" y="86910"/>
                  </a:cubicBezTo>
                  <a:cubicBezTo>
                    <a:pt x="19614" y="73340"/>
                    <a:pt x="30261" y="52862"/>
                    <a:pt x="72089" y="51382"/>
                  </a:cubicBezTo>
                  <a:lnTo>
                    <a:pt x="72089" y="76054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C28A4CD-63DC-44C8-9BE2-62BAFB19367A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082126" y="3923138"/>
              <a:ext cx="56277" cy="171226"/>
            </a:xfrm>
            <a:custGeom>
              <a:avLst/>
              <a:gdLst>
                <a:gd name="connsiteX0" fmla="*/ 56377 w 56277"/>
                <a:gd name="connsiteY0" fmla="*/ 171290 h 171226"/>
                <a:gd name="connsiteX1" fmla="*/ 56377 w 56277"/>
                <a:gd name="connsiteY1" fmla="*/ 163641 h 171226"/>
                <a:gd name="connsiteX2" fmla="*/ 36604 w 56277"/>
                <a:gd name="connsiteY2" fmla="*/ 152539 h 171226"/>
                <a:gd name="connsiteX3" fmla="*/ 36604 w 56277"/>
                <a:gd name="connsiteY3" fmla="*/ 63 h 171226"/>
                <a:gd name="connsiteX4" fmla="*/ 100 w 56277"/>
                <a:gd name="connsiteY4" fmla="*/ 2777 h 171226"/>
                <a:gd name="connsiteX5" fmla="*/ 100 w 56277"/>
                <a:gd name="connsiteY5" fmla="*/ 10425 h 171226"/>
                <a:gd name="connsiteX6" fmla="*/ 19873 w 56277"/>
                <a:gd name="connsiteY6" fmla="*/ 24242 h 171226"/>
                <a:gd name="connsiteX7" fmla="*/ 19873 w 56277"/>
                <a:gd name="connsiteY7" fmla="*/ 152539 h 171226"/>
                <a:gd name="connsiteX8" fmla="*/ 100 w 56277"/>
                <a:gd name="connsiteY8" fmla="*/ 163641 h 171226"/>
                <a:gd name="connsiteX9" fmla="*/ 100 w 56277"/>
                <a:gd name="connsiteY9" fmla="*/ 171290 h 171226"/>
                <a:gd name="connsiteX10" fmla="*/ 28238 w 56277"/>
                <a:gd name="connsiteY10" fmla="*/ 170550 h 171226"/>
                <a:gd name="connsiteX11" fmla="*/ 56377 w 56277"/>
                <a:gd name="connsiteY11" fmla="*/ 171290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77" h="171226">
                  <a:moveTo>
                    <a:pt x="56377" y="171290"/>
                  </a:moveTo>
                  <a:lnTo>
                    <a:pt x="56377" y="163641"/>
                  </a:lnTo>
                  <a:cubicBezTo>
                    <a:pt x="39393" y="163641"/>
                    <a:pt x="36604" y="163641"/>
                    <a:pt x="36604" y="152539"/>
                  </a:cubicBezTo>
                  <a:lnTo>
                    <a:pt x="36604" y="63"/>
                  </a:lnTo>
                  <a:lnTo>
                    <a:pt x="100" y="2777"/>
                  </a:lnTo>
                  <a:lnTo>
                    <a:pt x="100" y="10425"/>
                  </a:lnTo>
                  <a:cubicBezTo>
                    <a:pt x="17845" y="10425"/>
                    <a:pt x="19873" y="12152"/>
                    <a:pt x="19873" y="24242"/>
                  </a:cubicBezTo>
                  <a:lnTo>
                    <a:pt x="19873" y="152539"/>
                  </a:lnTo>
                  <a:cubicBezTo>
                    <a:pt x="19873" y="163641"/>
                    <a:pt x="17084" y="163641"/>
                    <a:pt x="100" y="163641"/>
                  </a:cubicBezTo>
                  <a:lnTo>
                    <a:pt x="100" y="171290"/>
                  </a:lnTo>
                  <a:lnTo>
                    <a:pt x="28238" y="170550"/>
                  </a:lnTo>
                  <a:lnTo>
                    <a:pt x="56377" y="171290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9D0F9D8-7FFC-4B20-BCFE-BD1DCF86D66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152600" y="3923138"/>
              <a:ext cx="56277" cy="171226"/>
            </a:xfrm>
            <a:custGeom>
              <a:avLst/>
              <a:gdLst>
                <a:gd name="connsiteX0" fmla="*/ 56380 w 56277"/>
                <a:gd name="connsiteY0" fmla="*/ 171290 h 171226"/>
                <a:gd name="connsiteX1" fmla="*/ 56380 w 56277"/>
                <a:gd name="connsiteY1" fmla="*/ 163641 h 171226"/>
                <a:gd name="connsiteX2" fmla="*/ 36607 w 56277"/>
                <a:gd name="connsiteY2" fmla="*/ 152539 h 171226"/>
                <a:gd name="connsiteX3" fmla="*/ 36607 w 56277"/>
                <a:gd name="connsiteY3" fmla="*/ 63 h 171226"/>
                <a:gd name="connsiteX4" fmla="*/ 102 w 56277"/>
                <a:gd name="connsiteY4" fmla="*/ 2777 h 171226"/>
                <a:gd name="connsiteX5" fmla="*/ 102 w 56277"/>
                <a:gd name="connsiteY5" fmla="*/ 10425 h 171226"/>
                <a:gd name="connsiteX6" fmla="*/ 19876 w 56277"/>
                <a:gd name="connsiteY6" fmla="*/ 24242 h 171226"/>
                <a:gd name="connsiteX7" fmla="*/ 19876 w 56277"/>
                <a:gd name="connsiteY7" fmla="*/ 152539 h 171226"/>
                <a:gd name="connsiteX8" fmla="*/ 102 w 56277"/>
                <a:gd name="connsiteY8" fmla="*/ 163641 h 171226"/>
                <a:gd name="connsiteX9" fmla="*/ 102 w 56277"/>
                <a:gd name="connsiteY9" fmla="*/ 171290 h 171226"/>
                <a:gd name="connsiteX10" fmla="*/ 28241 w 56277"/>
                <a:gd name="connsiteY10" fmla="*/ 170550 h 171226"/>
                <a:gd name="connsiteX11" fmla="*/ 56380 w 56277"/>
                <a:gd name="connsiteY11" fmla="*/ 171290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277" h="171226">
                  <a:moveTo>
                    <a:pt x="56380" y="171290"/>
                  </a:moveTo>
                  <a:lnTo>
                    <a:pt x="56380" y="163641"/>
                  </a:lnTo>
                  <a:cubicBezTo>
                    <a:pt x="39395" y="163641"/>
                    <a:pt x="36607" y="163641"/>
                    <a:pt x="36607" y="152539"/>
                  </a:cubicBezTo>
                  <a:lnTo>
                    <a:pt x="36607" y="63"/>
                  </a:lnTo>
                  <a:lnTo>
                    <a:pt x="102" y="2777"/>
                  </a:lnTo>
                  <a:lnTo>
                    <a:pt x="102" y="10425"/>
                  </a:lnTo>
                  <a:cubicBezTo>
                    <a:pt x="17848" y="10425"/>
                    <a:pt x="19876" y="12152"/>
                    <a:pt x="19876" y="24242"/>
                  </a:cubicBezTo>
                  <a:lnTo>
                    <a:pt x="19876" y="152539"/>
                  </a:lnTo>
                  <a:cubicBezTo>
                    <a:pt x="19876" y="163641"/>
                    <a:pt x="17087" y="163641"/>
                    <a:pt x="102" y="163641"/>
                  </a:cubicBezTo>
                  <a:lnTo>
                    <a:pt x="102" y="171290"/>
                  </a:lnTo>
                  <a:lnTo>
                    <a:pt x="28241" y="170550"/>
                  </a:lnTo>
                  <a:lnTo>
                    <a:pt x="56380" y="171290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935616-7019-4DD9-B389-43DE1BF3C44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307997" y="3925852"/>
              <a:ext cx="149313" cy="168513"/>
            </a:xfrm>
            <a:custGeom>
              <a:avLst/>
              <a:gdLst>
                <a:gd name="connsiteX0" fmla="*/ 149422 w 149313"/>
                <a:gd name="connsiteY0" fmla="*/ 45954 h 168513"/>
                <a:gd name="connsiteX1" fmla="*/ 89595 w 149313"/>
                <a:gd name="connsiteY1" fmla="*/ 63 h 168513"/>
                <a:gd name="connsiteX2" fmla="*/ 108 w 149313"/>
                <a:gd name="connsiteY2" fmla="*/ 63 h 168513"/>
                <a:gd name="connsiteX3" fmla="*/ 108 w 149313"/>
                <a:gd name="connsiteY3" fmla="*/ 7711 h 168513"/>
                <a:gd name="connsiteX4" fmla="*/ 6193 w 149313"/>
                <a:gd name="connsiteY4" fmla="*/ 7711 h 168513"/>
                <a:gd name="connsiteX5" fmla="*/ 26219 w 149313"/>
                <a:gd name="connsiteY5" fmla="*/ 19307 h 168513"/>
                <a:gd name="connsiteX6" fmla="*/ 26219 w 149313"/>
                <a:gd name="connsiteY6" fmla="*/ 149331 h 168513"/>
                <a:gd name="connsiteX7" fmla="*/ 6193 w 149313"/>
                <a:gd name="connsiteY7" fmla="*/ 160927 h 168513"/>
                <a:gd name="connsiteX8" fmla="*/ 108 w 149313"/>
                <a:gd name="connsiteY8" fmla="*/ 160927 h 168513"/>
                <a:gd name="connsiteX9" fmla="*/ 108 w 149313"/>
                <a:gd name="connsiteY9" fmla="*/ 168576 h 168513"/>
                <a:gd name="connsiteX10" fmla="*/ 37373 w 149313"/>
                <a:gd name="connsiteY10" fmla="*/ 167836 h 168513"/>
                <a:gd name="connsiteX11" fmla="*/ 74892 w 149313"/>
                <a:gd name="connsiteY11" fmla="*/ 168576 h 168513"/>
                <a:gd name="connsiteX12" fmla="*/ 74892 w 149313"/>
                <a:gd name="connsiteY12" fmla="*/ 160927 h 168513"/>
                <a:gd name="connsiteX13" fmla="*/ 68808 w 149313"/>
                <a:gd name="connsiteY13" fmla="*/ 160927 h 168513"/>
                <a:gd name="connsiteX14" fmla="*/ 48781 w 149313"/>
                <a:gd name="connsiteY14" fmla="*/ 149331 h 168513"/>
                <a:gd name="connsiteX15" fmla="*/ 48781 w 149313"/>
                <a:gd name="connsiteY15" fmla="*/ 90611 h 168513"/>
                <a:gd name="connsiteX16" fmla="*/ 91623 w 149313"/>
                <a:gd name="connsiteY16" fmla="*/ 90611 h 168513"/>
                <a:gd name="connsiteX17" fmla="*/ 149422 w 149313"/>
                <a:gd name="connsiteY17" fmla="*/ 45954 h 168513"/>
                <a:gd name="connsiteX18" fmla="*/ 123311 w 149313"/>
                <a:gd name="connsiteY18" fmla="*/ 45954 h 168513"/>
                <a:gd name="connsiteX19" fmla="*/ 83004 w 149313"/>
                <a:gd name="connsiteY19" fmla="*/ 84196 h 168513"/>
                <a:gd name="connsiteX20" fmla="*/ 48020 w 149313"/>
                <a:gd name="connsiteY20" fmla="*/ 84196 h 168513"/>
                <a:gd name="connsiteX21" fmla="*/ 48020 w 149313"/>
                <a:gd name="connsiteY21" fmla="*/ 17580 h 168513"/>
                <a:gd name="connsiteX22" fmla="*/ 60442 w 149313"/>
                <a:gd name="connsiteY22" fmla="*/ 7711 h 168513"/>
                <a:gd name="connsiteX23" fmla="*/ 83004 w 149313"/>
                <a:gd name="connsiteY23" fmla="*/ 7711 h 168513"/>
                <a:gd name="connsiteX24" fmla="*/ 123311 w 149313"/>
                <a:gd name="connsiteY24" fmla="*/ 45954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313" h="168513">
                  <a:moveTo>
                    <a:pt x="149422" y="45954"/>
                  </a:moveTo>
                  <a:cubicBezTo>
                    <a:pt x="149422" y="21775"/>
                    <a:pt x="124325" y="63"/>
                    <a:pt x="89595" y="63"/>
                  </a:cubicBezTo>
                  <a:lnTo>
                    <a:pt x="108" y="63"/>
                  </a:lnTo>
                  <a:lnTo>
                    <a:pt x="108" y="7711"/>
                  </a:lnTo>
                  <a:lnTo>
                    <a:pt x="6193" y="7711"/>
                  </a:lnTo>
                  <a:cubicBezTo>
                    <a:pt x="25712" y="7711"/>
                    <a:pt x="26219" y="10425"/>
                    <a:pt x="26219" y="19307"/>
                  </a:cubicBezTo>
                  <a:lnTo>
                    <a:pt x="26219" y="149331"/>
                  </a:lnTo>
                  <a:cubicBezTo>
                    <a:pt x="26219" y="158213"/>
                    <a:pt x="25712" y="160927"/>
                    <a:pt x="6193" y="160927"/>
                  </a:cubicBezTo>
                  <a:lnTo>
                    <a:pt x="108" y="160927"/>
                  </a:lnTo>
                  <a:lnTo>
                    <a:pt x="108" y="168576"/>
                  </a:lnTo>
                  <a:cubicBezTo>
                    <a:pt x="8981" y="167836"/>
                    <a:pt x="27740" y="167836"/>
                    <a:pt x="37373" y="167836"/>
                  </a:cubicBezTo>
                  <a:cubicBezTo>
                    <a:pt x="47006" y="167836"/>
                    <a:pt x="66019" y="167836"/>
                    <a:pt x="74892" y="168576"/>
                  </a:cubicBezTo>
                  <a:lnTo>
                    <a:pt x="74892" y="160927"/>
                  </a:lnTo>
                  <a:lnTo>
                    <a:pt x="68808" y="160927"/>
                  </a:lnTo>
                  <a:cubicBezTo>
                    <a:pt x="49288" y="160927"/>
                    <a:pt x="48781" y="158213"/>
                    <a:pt x="48781" y="149331"/>
                  </a:cubicBezTo>
                  <a:lnTo>
                    <a:pt x="48781" y="90611"/>
                  </a:lnTo>
                  <a:lnTo>
                    <a:pt x="91623" y="90611"/>
                  </a:lnTo>
                  <a:cubicBezTo>
                    <a:pt x="122043" y="90611"/>
                    <a:pt x="149422" y="70626"/>
                    <a:pt x="149422" y="45954"/>
                  </a:cubicBezTo>
                  <a:close/>
                  <a:moveTo>
                    <a:pt x="123311" y="45954"/>
                  </a:moveTo>
                  <a:cubicBezTo>
                    <a:pt x="123311" y="57550"/>
                    <a:pt x="123311" y="84196"/>
                    <a:pt x="83004" y="84196"/>
                  </a:cubicBezTo>
                  <a:lnTo>
                    <a:pt x="48020" y="84196"/>
                  </a:lnTo>
                  <a:lnTo>
                    <a:pt x="48020" y="17580"/>
                  </a:lnTo>
                  <a:cubicBezTo>
                    <a:pt x="48020" y="9438"/>
                    <a:pt x="48528" y="7711"/>
                    <a:pt x="60442" y="7711"/>
                  </a:cubicBezTo>
                  <a:lnTo>
                    <a:pt x="83004" y="7711"/>
                  </a:lnTo>
                  <a:cubicBezTo>
                    <a:pt x="123311" y="7711"/>
                    <a:pt x="123311" y="33864"/>
                    <a:pt x="123311" y="45954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8B4A528-67C6-4FA8-813F-B89E84A71B6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480632" y="3925852"/>
              <a:ext cx="149313" cy="168513"/>
            </a:xfrm>
            <a:custGeom>
              <a:avLst/>
              <a:gdLst>
                <a:gd name="connsiteX0" fmla="*/ 149428 w 149313"/>
                <a:gd name="connsiteY0" fmla="*/ 45954 h 168513"/>
                <a:gd name="connsiteX1" fmla="*/ 89602 w 149313"/>
                <a:gd name="connsiteY1" fmla="*/ 63 h 168513"/>
                <a:gd name="connsiteX2" fmla="*/ 115 w 149313"/>
                <a:gd name="connsiteY2" fmla="*/ 63 h 168513"/>
                <a:gd name="connsiteX3" fmla="*/ 115 w 149313"/>
                <a:gd name="connsiteY3" fmla="*/ 7711 h 168513"/>
                <a:gd name="connsiteX4" fmla="*/ 6199 w 149313"/>
                <a:gd name="connsiteY4" fmla="*/ 7711 h 168513"/>
                <a:gd name="connsiteX5" fmla="*/ 26226 w 149313"/>
                <a:gd name="connsiteY5" fmla="*/ 19307 h 168513"/>
                <a:gd name="connsiteX6" fmla="*/ 26226 w 149313"/>
                <a:gd name="connsiteY6" fmla="*/ 149331 h 168513"/>
                <a:gd name="connsiteX7" fmla="*/ 6199 w 149313"/>
                <a:gd name="connsiteY7" fmla="*/ 160927 h 168513"/>
                <a:gd name="connsiteX8" fmla="*/ 115 w 149313"/>
                <a:gd name="connsiteY8" fmla="*/ 160927 h 168513"/>
                <a:gd name="connsiteX9" fmla="*/ 115 w 149313"/>
                <a:gd name="connsiteY9" fmla="*/ 168576 h 168513"/>
                <a:gd name="connsiteX10" fmla="*/ 37380 w 149313"/>
                <a:gd name="connsiteY10" fmla="*/ 167836 h 168513"/>
                <a:gd name="connsiteX11" fmla="*/ 74899 w 149313"/>
                <a:gd name="connsiteY11" fmla="*/ 168576 h 168513"/>
                <a:gd name="connsiteX12" fmla="*/ 74899 w 149313"/>
                <a:gd name="connsiteY12" fmla="*/ 160927 h 168513"/>
                <a:gd name="connsiteX13" fmla="*/ 68815 w 149313"/>
                <a:gd name="connsiteY13" fmla="*/ 160927 h 168513"/>
                <a:gd name="connsiteX14" fmla="*/ 48788 w 149313"/>
                <a:gd name="connsiteY14" fmla="*/ 149331 h 168513"/>
                <a:gd name="connsiteX15" fmla="*/ 48788 w 149313"/>
                <a:gd name="connsiteY15" fmla="*/ 90611 h 168513"/>
                <a:gd name="connsiteX16" fmla="*/ 91630 w 149313"/>
                <a:gd name="connsiteY16" fmla="*/ 90611 h 168513"/>
                <a:gd name="connsiteX17" fmla="*/ 149428 w 149313"/>
                <a:gd name="connsiteY17" fmla="*/ 45954 h 168513"/>
                <a:gd name="connsiteX18" fmla="*/ 123318 w 149313"/>
                <a:gd name="connsiteY18" fmla="*/ 45954 h 168513"/>
                <a:gd name="connsiteX19" fmla="*/ 83011 w 149313"/>
                <a:gd name="connsiteY19" fmla="*/ 84196 h 168513"/>
                <a:gd name="connsiteX20" fmla="*/ 48027 w 149313"/>
                <a:gd name="connsiteY20" fmla="*/ 84196 h 168513"/>
                <a:gd name="connsiteX21" fmla="*/ 48027 w 149313"/>
                <a:gd name="connsiteY21" fmla="*/ 17580 h 168513"/>
                <a:gd name="connsiteX22" fmla="*/ 60449 w 149313"/>
                <a:gd name="connsiteY22" fmla="*/ 7711 h 168513"/>
                <a:gd name="connsiteX23" fmla="*/ 83011 w 149313"/>
                <a:gd name="connsiteY23" fmla="*/ 7711 h 168513"/>
                <a:gd name="connsiteX24" fmla="*/ 123318 w 149313"/>
                <a:gd name="connsiteY24" fmla="*/ 45954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313" h="168513">
                  <a:moveTo>
                    <a:pt x="149428" y="45954"/>
                  </a:moveTo>
                  <a:cubicBezTo>
                    <a:pt x="149428" y="21775"/>
                    <a:pt x="124332" y="63"/>
                    <a:pt x="89602" y="63"/>
                  </a:cubicBezTo>
                  <a:lnTo>
                    <a:pt x="115" y="63"/>
                  </a:lnTo>
                  <a:lnTo>
                    <a:pt x="115" y="7711"/>
                  </a:lnTo>
                  <a:lnTo>
                    <a:pt x="6199" y="7711"/>
                  </a:lnTo>
                  <a:cubicBezTo>
                    <a:pt x="25719" y="7711"/>
                    <a:pt x="26226" y="10425"/>
                    <a:pt x="26226" y="19307"/>
                  </a:cubicBezTo>
                  <a:lnTo>
                    <a:pt x="26226" y="149331"/>
                  </a:lnTo>
                  <a:cubicBezTo>
                    <a:pt x="26226" y="158213"/>
                    <a:pt x="25719" y="160927"/>
                    <a:pt x="6199" y="160927"/>
                  </a:cubicBezTo>
                  <a:lnTo>
                    <a:pt x="115" y="160927"/>
                  </a:lnTo>
                  <a:lnTo>
                    <a:pt x="115" y="168576"/>
                  </a:lnTo>
                  <a:cubicBezTo>
                    <a:pt x="8988" y="167836"/>
                    <a:pt x="27747" y="167836"/>
                    <a:pt x="37380" y="167836"/>
                  </a:cubicBezTo>
                  <a:cubicBezTo>
                    <a:pt x="47013" y="167836"/>
                    <a:pt x="66026" y="167836"/>
                    <a:pt x="74899" y="168576"/>
                  </a:cubicBezTo>
                  <a:lnTo>
                    <a:pt x="74899" y="160927"/>
                  </a:lnTo>
                  <a:lnTo>
                    <a:pt x="68815" y="160927"/>
                  </a:lnTo>
                  <a:cubicBezTo>
                    <a:pt x="49295" y="160927"/>
                    <a:pt x="48788" y="158213"/>
                    <a:pt x="48788" y="149331"/>
                  </a:cubicBezTo>
                  <a:lnTo>
                    <a:pt x="48788" y="90611"/>
                  </a:lnTo>
                  <a:lnTo>
                    <a:pt x="91630" y="90611"/>
                  </a:lnTo>
                  <a:cubicBezTo>
                    <a:pt x="122050" y="90611"/>
                    <a:pt x="149428" y="70626"/>
                    <a:pt x="149428" y="45954"/>
                  </a:cubicBezTo>
                  <a:close/>
                  <a:moveTo>
                    <a:pt x="123318" y="45954"/>
                  </a:moveTo>
                  <a:cubicBezTo>
                    <a:pt x="123318" y="57550"/>
                    <a:pt x="123318" y="84196"/>
                    <a:pt x="83011" y="84196"/>
                  </a:cubicBezTo>
                  <a:lnTo>
                    <a:pt x="48027" y="84196"/>
                  </a:lnTo>
                  <a:lnTo>
                    <a:pt x="48027" y="17580"/>
                  </a:lnTo>
                  <a:cubicBezTo>
                    <a:pt x="48027" y="9438"/>
                    <a:pt x="48534" y="7711"/>
                    <a:pt x="60449" y="7711"/>
                  </a:cubicBezTo>
                  <a:lnTo>
                    <a:pt x="83011" y="7711"/>
                  </a:lnTo>
                  <a:cubicBezTo>
                    <a:pt x="123318" y="7711"/>
                    <a:pt x="123318" y="33864"/>
                    <a:pt x="123318" y="45954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672A50C-2222-4921-8FC3-292DAB1737C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5653521" y="3927332"/>
              <a:ext cx="164523" cy="167032"/>
            </a:xfrm>
            <a:custGeom>
              <a:avLst/>
              <a:gdLst>
                <a:gd name="connsiteX0" fmla="*/ 164645 w 164523"/>
                <a:gd name="connsiteY0" fmla="*/ 55576 h 167032"/>
                <a:gd name="connsiteX1" fmla="*/ 159829 w 164523"/>
                <a:gd name="connsiteY1" fmla="*/ 63 h 167032"/>
                <a:gd name="connsiteX2" fmla="*/ 4939 w 164523"/>
                <a:gd name="connsiteY2" fmla="*/ 63 h 167032"/>
                <a:gd name="connsiteX3" fmla="*/ 122 w 164523"/>
                <a:gd name="connsiteY3" fmla="*/ 55576 h 167032"/>
                <a:gd name="connsiteX4" fmla="*/ 6460 w 164523"/>
                <a:gd name="connsiteY4" fmla="*/ 55576 h 167032"/>
                <a:gd name="connsiteX5" fmla="*/ 52090 w 164523"/>
                <a:gd name="connsiteY5" fmla="*/ 7711 h 167032"/>
                <a:gd name="connsiteX6" fmla="*/ 65779 w 164523"/>
                <a:gd name="connsiteY6" fmla="*/ 8205 h 167032"/>
                <a:gd name="connsiteX7" fmla="*/ 71103 w 164523"/>
                <a:gd name="connsiteY7" fmla="*/ 17580 h 167032"/>
                <a:gd name="connsiteX8" fmla="*/ 71103 w 164523"/>
                <a:gd name="connsiteY8" fmla="*/ 147604 h 167032"/>
                <a:gd name="connsiteX9" fmla="*/ 44485 w 164523"/>
                <a:gd name="connsiteY9" fmla="*/ 159447 h 167032"/>
                <a:gd name="connsiteX10" fmla="*/ 34345 w 164523"/>
                <a:gd name="connsiteY10" fmla="*/ 159447 h 167032"/>
                <a:gd name="connsiteX11" fmla="*/ 34345 w 164523"/>
                <a:gd name="connsiteY11" fmla="*/ 167095 h 167032"/>
                <a:gd name="connsiteX12" fmla="*/ 82257 w 164523"/>
                <a:gd name="connsiteY12" fmla="*/ 166355 h 167032"/>
                <a:gd name="connsiteX13" fmla="*/ 130423 w 164523"/>
                <a:gd name="connsiteY13" fmla="*/ 167095 h 167032"/>
                <a:gd name="connsiteX14" fmla="*/ 130423 w 164523"/>
                <a:gd name="connsiteY14" fmla="*/ 159447 h 167032"/>
                <a:gd name="connsiteX15" fmla="*/ 120282 w 164523"/>
                <a:gd name="connsiteY15" fmla="*/ 159447 h 167032"/>
                <a:gd name="connsiteX16" fmla="*/ 93665 w 164523"/>
                <a:gd name="connsiteY16" fmla="*/ 147604 h 167032"/>
                <a:gd name="connsiteX17" fmla="*/ 93665 w 164523"/>
                <a:gd name="connsiteY17" fmla="*/ 17580 h 167032"/>
                <a:gd name="connsiteX18" fmla="*/ 98228 w 164523"/>
                <a:gd name="connsiteY18" fmla="*/ 8205 h 167032"/>
                <a:gd name="connsiteX19" fmla="*/ 112677 w 164523"/>
                <a:gd name="connsiteY19" fmla="*/ 7711 h 167032"/>
                <a:gd name="connsiteX20" fmla="*/ 158308 w 164523"/>
                <a:gd name="connsiteY20" fmla="*/ 55576 h 167032"/>
                <a:gd name="connsiteX21" fmla="*/ 164645 w 164523"/>
                <a:gd name="connsiteY21" fmla="*/ 55576 h 16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4523" h="167032">
                  <a:moveTo>
                    <a:pt x="164645" y="55576"/>
                  </a:moveTo>
                  <a:lnTo>
                    <a:pt x="159829" y="63"/>
                  </a:lnTo>
                  <a:lnTo>
                    <a:pt x="4939" y="63"/>
                  </a:lnTo>
                  <a:lnTo>
                    <a:pt x="122" y="55576"/>
                  </a:lnTo>
                  <a:lnTo>
                    <a:pt x="6460" y="55576"/>
                  </a:lnTo>
                  <a:cubicBezTo>
                    <a:pt x="10009" y="15853"/>
                    <a:pt x="13811" y="7711"/>
                    <a:pt x="52090" y="7711"/>
                  </a:cubicBezTo>
                  <a:cubicBezTo>
                    <a:pt x="56653" y="7711"/>
                    <a:pt x="63244" y="7711"/>
                    <a:pt x="65779" y="8205"/>
                  </a:cubicBezTo>
                  <a:cubicBezTo>
                    <a:pt x="71103" y="9192"/>
                    <a:pt x="71103" y="11906"/>
                    <a:pt x="71103" y="17580"/>
                  </a:cubicBezTo>
                  <a:lnTo>
                    <a:pt x="71103" y="147604"/>
                  </a:lnTo>
                  <a:cubicBezTo>
                    <a:pt x="71103" y="155993"/>
                    <a:pt x="71103" y="159447"/>
                    <a:pt x="44485" y="159447"/>
                  </a:cubicBezTo>
                  <a:lnTo>
                    <a:pt x="34345" y="159447"/>
                  </a:lnTo>
                  <a:lnTo>
                    <a:pt x="34345" y="167095"/>
                  </a:lnTo>
                  <a:cubicBezTo>
                    <a:pt x="44739" y="166355"/>
                    <a:pt x="70596" y="166355"/>
                    <a:pt x="82257" y="166355"/>
                  </a:cubicBezTo>
                  <a:cubicBezTo>
                    <a:pt x="93918" y="166355"/>
                    <a:pt x="120029" y="166355"/>
                    <a:pt x="130423" y="167095"/>
                  </a:cubicBezTo>
                  <a:lnTo>
                    <a:pt x="130423" y="159447"/>
                  </a:lnTo>
                  <a:lnTo>
                    <a:pt x="120282" y="159447"/>
                  </a:lnTo>
                  <a:cubicBezTo>
                    <a:pt x="93665" y="159447"/>
                    <a:pt x="93665" y="155993"/>
                    <a:pt x="93665" y="147604"/>
                  </a:cubicBezTo>
                  <a:lnTo>
                    <a:pt x="93665" y="17580"/>
                  </a:lnTo>
                  <a:cubicBezTo>
                    <a:pt x="93665" y="12646"/>
                    <a:pt x="93665" y="9192"/>
                    <a:pt x="98228" y="8205"/>
                  </a:cubicBezTo>
                  <a:cubicBezTo>
                    <a:pt x="101016" y="7711"/>
                    <a:pt x="107861" y="7711"/>
                    <a:pt x="112677" y="7711"/>
                  </a:cubicBezTo>
                  <a:cubicBezTo>
                    <a:pt x="150956" y="7711"/>
                    <a:pt x="154759" y="15853"/>
                    <a:pt x="158308" y="55576"/>
                  </a:cubicBezTo>
                  <a:lnTo>
                    <a:pt x="164645" y="55576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409F911-934C-4BB3-A9C8-4C151AB98D3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936938" y="3909321"/>
              <a:ext cx="58812" cy="246724"/>
            </a:xfrm>
            <a:custGeom>
              <a:avLst/>
              <a:gdLst>
                <a:gd name="connsiteX0" fmla="*/ 58945 w 58812"/>
                <a:gd name="connsiteY0" fmla="*/ 244320 h 246724"/>
                <a:gd name="connsiteX1" fmla="*/ 54636 w 58812"/>
                <a:gd name="connsiteY1" fmla="*/ 238892 h 246724"/>
                <a:gd name="connsiteX2" fmla="*/ 14836 w 58812"/>
                <a:gd name="connsiteY2" fmla="*/ 123425 h 246724"/>
                <a:gd name="connsiteX3" fmla="*/ 55650 w 58812"/>
                <a:gd name="connsiteY3" fmla="*/ 6724 h 246724"/>
                <a:gd name="connsiteX4" fmla="*/ 58945 w 58812"/>
                <a:gd name="connsiteY4" fmla="*/ 2530 h 246724"/>
                <a:gd name="connsiteX5" fmla="*/ 56410 w 58812"/>
                <a:gd name="connsiteY5" fmla="*/ 63 h 246724"/>
                <a:gd name="connsiteX6" fmla="*/ 16103 w 58812"/>
                <a:gd name="connsiteY6" fmla="*/ 48174 h 246724"/>
                <a:gd name="connsiteX7" fmla="*/ 133 w 58812"/>
                <a:gd name="connsiteY7" fmla="*/ 123425 h 246724"/>
                <a:gd name="connsiteX8" fmla="*/ 16864 w 58812"/>
                <a:gd name="connsiteY8" fmla="*/ 200403 h 246724"/>
                <a:gd name="connsiteX9" fmla="*/ 56410 w 58812"/>
                <a:gd name="connsiteY9" fmla="*/ 246788 h 246724"/>
                <a:gd name="connsiteX10" fmla="*/ 58945 w 58812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12" h="246724">
                  <a:moveTo>
                    <a:pt x="58945" y="244320"/>
                  </a:moveTo>
                  <a:cubicBezTo>
                    <a:pt x="58945" y="243580"/>
                    <a:pt x="58945" y="243087"/>
                    <a:pt x="54636" y="238892"/>
                  </a:cubicBezTo>
                  <a:cubicBezTo>
                    <a:pt x="22948" y="207805"/>
                    <a:pt x="14836" y="161174"/>
                    <a:pt x="14836" y="123425"/>
                  </a:cubicBezTo>
                  <a:cubicBezTo>
                    <a:pt x="14836" y="80495"/>
                    <a:pt x="24469" y="37565"/>
                    <a:pt x="55650" y="6724"/>
                  </a:cubicBezTo>
                  <a:cubicBezTo>
                    <a:pt x="58945" y="3764"/>
                    <a:pt x="58945" y="3270"/>
                    <a:pt x="58945" y="2530"/>
                  </a:cubicBezTo>
                  <a:cubicBezTo>
                    <a:pt x="58945" y="803"/>
                    <a:pt x="57931" y="63"/>
                    <a:pt x="56410" y="63"/>
                  </a:cubicBezTo>
                  <a:cubicBezTo>
                    <a:pt x="53875" y="63"/>
                    <a:pt x="31060" y="16840"/>
                    <a:pt x="16103" y="48174"/>
                  </a:cubicBezTo>
                  <a:cubicBezTo>
                    <a:pt x="3175" y="75314"/>
                    <a:pt x="133" y="102700"/>
                    <a:pt x="133" y="123425"/>
                  </a:cubicBezTo>
                  <a:cubicBezTo>
                    <a:pt x="133" y="142670"/>
                    <a:pt x="2921" y="172523"/>
                    <a:pt x="16864" y="200403"/>
                  </a:cubicBezTo>
                  <a:cubicBezTo>
                    <a:pt x="32074" y="230750"/>
                    <a:pt x="53875" y="246788"/>
                    <a:pt x="56410" y="246788"/>
                  </a:cubicBezTo>
                  <a:cubicBezTo>
                    <a:pt x="57931" y="246788"/>
                    <a:pt x="58945" y="246047"/>
                    <a:pt x="58945" y="244320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B58E6A7-5F14-45CF-8F4D-C39F43065DC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019326" y="3925852"/>
              <a:ext cx="149313" cy="168513"/>
            </a:xfrm>
            <a:custGeom>
              <a:avLst/>
              <a:gdLst>
                <a:gd name="connsiteX0" fmla="*/ 149450 w 149313"/>
                <a:gd name="connsiteY0" fmla="*/ 45954 h 168513"/>
                <a:gd name="connsiteX1" fmla="*/ 89623 w 149313"/>
                <a:gd name="connsiteY1" fmla="*/ 63 h 168513"/>
                <a:gd name="connsiteX2" fmla="*/ 136 w 149313"/>
                <a:gd name="connsiteY2" fmla="*/ 63 h 168513"/>
                <a:gd name="connsiteX3" fmla="*/ 136 w 149313"/>
                <a:gd name="connsiteY3" fmla="*/ 7711 h 168513"/>
                <a:gd name="connsiteX4" fmla="*/ 6220 w 149313"/>
                <a:gd name="connsiteY4" fmla="*/ 7711 h 168513"/>
                <a:gd name="connsiteX5" fmla="*/ 26247 w 149313"/>
                <a:gd name="connsiteY5" fmla="*/ 19307 h 168513"/>
                <a:gd name="connsiteX6" fmla="*/ 26247 w 149313"/>
                <a:gd name="connsiteY6" fmla="*/ 149331 h 168513"/>
                <a:gd name="connsiteX7" fmla="*/ 6220 w 149313"/>
                <a:gd name="connsiteY7" fmla="*/ 160927 h 168513"/>
                <a:gd name="connsiteX8" fmla="*/ 136 w 149313"/>
                <a:gd name="connsiteY8" fmla="*/ 160927 h 168513"/>
                <a:gd name="connsiteX9" fmla="*/ 136 w 149313"/>
                <a:gd name="connsiteY9" fmla="*/ 168576 h 168513"/>
                <a:gd name="connsiteX10" fmla="*/ 37401 w 149313"/>
                <a:gd name="connsiteY10" fmla="*/ 167836 h 168513"/>
                <a:gd name="connsiteX11" fmla="*/ 74920 w 149313"/>
                <a:gd name="connsiteY11" fmla="*/ 168576 h 168513"/>
                <a:gd name="connsiteX12" fmla="*/ 74920 w 149313"/>
                <a:gd name="connsiteY12" fmla="*/ 160927 h 168513"/>
                <a:gd name="connsiteX13" fmla="*/ 68836 w 149313"/>
                <a:gd name="connsiteY13" fmla="*/ 160927 h 168513"/>
                <a:gd name="connsiteX14" fmla="*/ 48809 w 149313"/>
                <a:gd name="connsiteY14" fmla="*/ 149331 h 168513"/>
                <a:gd name="connsiteX15" fmla="*/ 48809 w 149313"/>
                <a:gd name="connsiteY15" fmla="*/ 90611 h 168513"/>
                <a:gd name="connsiteX16" fmla="*/ 91651 w 149313"/>
                <a:gd name="connsiteY16" fmla="*/ 90611 h 168513"/>
                <a:gd name="connsiteX17" fmla="*/ 149450 w 149313"/>
                <a:gd name="connsiteY17" fmla="*/ 45954 h 168513"/>
                <a:gd name="connsiteX18" fmla="*/ 123339 w 149313"/>
                <a:gd name="connsiteY18" fmla="*/ 45954 h 168513"/>
                <a:gd name="connsiteX19" fmla="*/ 83032 w 149313"/>
                <a:gd name="connsiteY19" fmla="*/ 84196 h 168513"/>
                <a:gd name="connsiteX20" fmla="*/ 48048 w 149313"/>
                <a:gd name="connsiteY20" fmla="*/ 84196 h 168513"/>
                <a:gd name="connsiteX21" fmla="*/ 48048 w 149313"/>
                <a:gd name="connsiteY21" fmla="*/ 17580 h 168513"/>
                <a:gd name="connsiteX22" fmla="*/ 60470 w 149313"/>
                <a:gd name="connsiteY22" fmla="*/ 7711 h 168513"/>
                <a:gd name="connsiteX23" fmla="*/ 83032 w 149313"/>
                <a:gd name="connsiteY23" fmla="*/ 7711 h 168513"/>
                <a:gd name="connsiteX24" fmla="*/ 123339 w 149313"/>
                <a:gd name="connsiteY24" fmla="*/ 45954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313" h="168513">
                  <a:moveTo>
                    <a:pt x="149450" y="45954"/>
                  </a:moveTo>
                  <a:cubicBezTo>
                    <a:pt x="149450" y="21775"/>
                    <a:pt x="124353" y="63"/>
                    <a:pt x="89623" y="63"/>
                  </a:cubicBezTo>
                  <a:lnTo>
                    <a:pt x="136" y="63"/>
                  </a:lnTo>
                  <a:lnTo>
                    <a:pt x="136" y="7711"/>
                  </a:lnTo>
                  <a:lnTo>
                    <a:pt x="6220" y="7711"/>
                  </a:lnTo>
                  <a:cubicBezTo>
                    <a:pt x="25740" y="7711"/>
                    <a:pt x="26247" y="10425"/>
                    <a:pt x="26247" y="19307"/>
                  </a:cubicBezTo>
                  <a:lnTo>
                    <a:pt x="26247" y="149331"/>
                  </a:lnTo>
                  <a:cubicBezTo>
                    <a:pt x="26247" y="158213"/>
                    <a:pt x="25740" y="160927"/>
                    <a:pt x="6220" y="160927"/>
                  </a:cubicBezTo>
                  <a:lnTo>
                    <a:pt x="136" y="160927"/>
                  </a:lnTo>
                  <a:lnTo>
                    <a:pt x="136" y="168576"/>
                  </a:lnTo>
                  <a:cubicBezTo>
                    <a:pt x="9009" y="167836"/>
                    <a:pt x="27768" y="167836"/>
                    <a:pt x="37401" y="167836"/>
                  </a:cubicBezTo>
                  <a:cubicBezTo>
                    <a:pt x="47034" y="167836"/>
                    <a:pt x="66047" y="167836"/>
                    <a:pt x="74920" y="168576"/>
                  </a:cubicBezTo>
                  <a:lnTo>
                    <a:pt x="74920" y="160927"/>
                  </a:lnTo>
                  <a:lnTo>
                    <a:pt x="68836" y="160927"/>
                  </a:lnTo>
                  <a:cubicBezTo>
                    <a:pt x="49316" y="160927"/>
                    <a:pt x="48809" y="158213"/>
                    <a:pt x="48809" y="149331"/>
                  </a:cubicBezTo>
                  <a:lnTo>
                    <a:pt x="48809" y="90611"/>
                  </a:lnTo>
                  <a:lnTo>
                    <a:pt x="91651" y="90611"/>
                  </a:lnTo>
                  <a:cubicBezTo>
                    <a:pt x="122071" y="90611"/>
                    <a:pt x="149450" y="70626"/>
                    <a:pt x="149450" y="45954"/>
                  </a:cubicBezTo>
                  <a:close/>
                  <a:moveTo>
                    <a:pt x="123339" y="45954"/>
                  </a:moveTo>
                  <a:cubicBezTo>
                    <a:pt x="123339" y="57550"/>
                    <a:pt x="123339" y="84196"/>
                    <a:pt x="83032" y="84196"/>
                  </a:cubicBezTo>
                  <a:lnTo>
                    <a:pt x="48048" y="84196"/>
                  </a:lnTo>
                  <a:lnTo>
                    <a:pt x="48048" y="17580"/>
                  </a:lnTo>
                  <a:cubicBezTo>
                    <a:pt x="48048" y="9438"/>
                    <a:pt x="48555" y="7711"/>
                    <a:pt x="60470" y="7711"/>
                  </a:cubicBezTo>
                  <a:lnTo>
                    <a:pt x="83032" y="7711"/>
                  </a:lnTo>
                  <a:cubicBezTo>
                    <a:pt x="123339" y="7711"/>
                    <a:pt x="123339" y="33864"/>
                    <a:pt x="123339" y="45954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19B2086-DE6C-463F-9ADA-BC5917D540B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197285" y="3920424"/>
              <a:ext cx="170100" cy="221805"/>
            </a:xfrm>
            <a:custGeom>
              <a:avLst/>
              <a:gdLst>
                <a:gd name="connsiteX0" fmla="*/ 170244 w 170100"/>
                <a:gd name="connsiteY0" fmla="*/ 176471 h 221805"/>
                <a:gd name="connsiteX1" fmla="*/ 167455 w 170100"/>
                <a:gd name="connsiteY1" fmla="*/ 171290 h 221805"/>
                <a:gd name="connsiteX2" fmla="*/ 164667 w 170100"/>
                <a:gd name="connsiteY2" fmla="*/ 175731 h 221805"/>
                <a:gd name="connsiteX3" fmla="*/ 141598 w 170100"/>
                <a:gd name="connsiteY3" fmla="*/ 196456 h 221805"/>
                <a:gd name="connsiteX4" fmla="*/ 117262 w 170100"/>
                <a:gd name="connsiteY4" fmla="*/ 172277 h 221805"/>
                <a:gd name="connsiteX5" fmla="*/ 168723 w 170100"/>
                <a:gd name="connsiteY5" fmla="*/ 90364 h 221805"/>
                <a:gd name="connsiteX6" fmla="*/ 84306 w 170100"/>
                <a:gd name="connsiteY6" fmla="*/ 63 h 221805"/>
                <a:gd name="connsiteX7" fmla="*/ 143 w 170100"/>
                <a:gd name="connsiteY7" fmla="*/ 90364 h 221805"/>
                <a:gd name="connsiteX8" fmla="*/ 84560 w 170100"/>
                <a:gd name="connsiteY8" fmla="*/ 179432 h 221805"/>
                <a:gd name="connsiteX9" fmla="*/ 108642 w 170100"/>
                <a:gd name="connsiteY9" fmla="*/ 175731 h 221805"/>
                <a:gd name="connsiteX10" fmla="*/ 139570 w 170100"/>
                <a:gd name="connsiteY10" fmla="*/ 221868 h 221805"/>
                <a:gd name="connsiteX11" fmla="*/ 170244 w 170100"/>
                <a:gd name="connsiteY11" fmla="*/ 176471 h 221805"/>
                <a:gd name="connsiteX12" fmla="*/ 143372 w 170100"/>
                <a:gd name="connsiteY12" fmla="*/ 90364 h 221805"/>
                <a:gd name="connsiteX13" fmla="*/ 113459 w 170100"/>
                <a:gd name="connsiteY13" fmla="*/ 163641 h 221805"/>
                <a:gd name="connsiteX14" fmla="*/ 84813 w 170100"/>
                <a:gd name="connsiteY14" fmla="*/ 137488 h 221805"/>
                <a:gd name="connsiteX15" fmla="*/ 64026 w 170100"/>
                <a:gd name="connsiteY15" fmla="*/ 158213 h 221805"/>
                <a:gd name="connsiteX16" fmla="*/ 67575 w 170100"/>
                <a:gd name="connsiteY16" fmla="*/ 170056 h 221805"/>
                <a:gd name="connsiteX17" fmla="*/ 25493 w 170100"/>
                <a:gd name="connsiteY17" fmla="*/ 90364 h 221805"/>
                <a:gd name="connsiteX18" fmla="*/ 84306 w 170100"/>
                <a:gd name="connsiteY18" fmla="*/ 6231 h 221805"/>
                <a:gd name="connsiteX19" fmla="*/ 143372 w 170100"/>
                <a:gd name="connsiteY19" fmla="*/ 90364 h 221805"/>
                <a:gd name="connsiteX20" fmla="*/ 106868 w 170100"/>
                <a:gd name="connsiteY20" fmla="*/ 167589 h 221805"/>
                <a:gd name="connsiteX21" fmla="*/ 84560 w 170100"/>
                <a:gd name="connsiteY21" fmla="*/ 173264 h 221805"/>
                <a:gd name="connsiteX22" fmla="*/ 69603 w 170100"/>
                <a:gd name="connsiteY22" fmla="*/ 158213 h 221805"/>
                <a:gd name="connsiteX23" fmla="*/ 84813 w 170100"/>
                <a:gd name="connsiteY23" fmla="*/ 142916 h 221805"/>
                <a:gd name="connsiteX24" fmla="*/ 106868 w 170100"/>
                <a:gd name="connsiteY24" fmla="*/ 167589 h 22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100" h="221805">
                  <a:moveTo>
                    <a:pt x="170244" y="176471"/>
                  </a:moveTo>
                  <a:cubicBezTo>
                    <a:pt x="170244" y="174004"/>
                    <a:pt x="170244" y="171290"/>
                    <a:pt x="167455" y="171290"/>
                  </a:cubicBezTo>
                  <a:cubicBezTo>
                    <a:pt x="165174" y="171290"/>
                    <a:pt x="164920" y="173264"/>
                    <a:pt x="164667" y="175731"/>
                  </a:cubicBezTo>
                  <a:cubicBezTo>
                    <a:pt x="163146" y="189054"/>
                    <a:pt x="152498" y="196456"/>
                    <a:pt x="141598" y="196456"/>
                  </a:cubicBezTo>
                  <a:cubicBezTo>
                    <a:pt x="129683" y="196456"/>
                    <a:pt x="123346" y="188067"/>
                    <a:pt x="117262" y="172277"/>
                  </a:cubicBezTo>
                  <a:cubicBezTo>
                    <a:pt x="147175" y="159200"/>
                    <a:pt x="168723" y="127619"/>
                    <a:pt x="168723" y="90364"/>
                  </a:cubicBezTo>
                  <a:cubicBezTo>
                    <a:pt x="168723" y="40032"/>
                    <a:pt x="130444" y="63"/>
                    <a:pt x="84306" y="63"/>
                  </a:cubicBezTo>
                  <a:cubicBezTo>
                    <a:pt x="38929" y="63"/>
                    <a:pt x="143" y="39539"/>
                    <a:pt x="143" y="90364"/>
                  </a:cubicBezTo>
                  <a:cubicBezTo>
                    <a:pt x="143" y="140202"/>
                    <a:pt x="38422" y="179432"/>
                    <a:pt x="84560" y="179432"/>
                  </a:cubicBezTo>
                  <a:cubicBezTo>
                    <a:pt x="92418" y="179432"/>
                    <a:pt x="101291" y="177951"/>
                    <a:pt x="108642" y="175731"/>
                  </a:cubicBezTo>
                  <a:cubicBezTo>
                    <a:pt x="112445" y="199170"/>
                    <a:pt x="115994" y="221868"/>
                    <a:pt x="139570" y="221868"/>
                  </a:cubicBezTo>
                  <a:cubicBezTo>
                    <a:pt x="165427" y="221868"/>
                    <a:pt x="170244" y="189054"/>
                    <a:pt x="170244" y="176471"/>
                  </a:cubicBezTo>
                  <a:close/>
                  <a:moveTo>
                    <a:pt x="143372" y="90364"/>
                  </a:moveTo>
                  <a:cubicBezTo>
                    <a:pt x="143372" y="109609"/>
                    <a:pt x="140330" y="144397"/>
                    <a:pt x="113459" y="163641"/>
                  </a:cubicBezTo>
                  <a:cubicBezTo>
                    <a:pt x="107882" y="149825"/>
                    <a:pt x="99770" y="137488"/>
                    <a:pt x="84813" y="137488"/>
                  </a:cubicBezTo>
                  <a:cubicBezTo>
                    <a:pt x="71885" y="137488"/>
                    <a:pt x="64026" y="148098"/>
                    <a:pt x="64026" y="158213"/>
                  </a:cubicBezTo>
                  <a:cubicBezTo>
                    <a:pt x="64026" y="164875"/>
                    <a:pt x="67321" y="169563"/>
                    <a:pt x="67575" y="170056"/>
                  </a:cubicBezTo>
                  <a:cubicBezTo>
                    <a:pt x="53886" y="165122"/>
                    <a:pt x="25493" y="147111"/>
                    <a:pt x="25493" y="90364"/>
                  </a:cubicBezTo>
                  <a:cubicBezTo>
                    <a:pt x="25493" y="26216"/>
                    <a:pt x="60984" y="6231"/>
                    <a:pt x="84306" y="6231"/>
                  </a:cubicBezTo>
                  <a:cubicBezTo>
                    <a:pt x="108896" y="6231"/>
                    <a:pt x="143372" y="27449"/>
                    <a:pt x="143372" y="90364"/>
                  </a:cubicBezTo>
                  <a:close/>
                  <a:moveTo>
                    <a:pt x="106868" y="167589"/>
                  </a:moveTo>
                  <a:cubicBezTo>
                    <a:pt x="98249" y="172277"/>
                    <a:pt x="90137" y="173264"/>
                    <a:pt x="84560" y="173264"/>
                  </a:cubicBezTo>
                  <a:cubicBezTo>
                    <a:pt x="71631" y="173264"/>
                    <a:pt x="69603" y="161914"/>
                    <a:pt x="69603" y="158213"/>
                  </a:cubicBezTo>
                  <a:cubicBezTo>
                    <a:pt x="69603" y="151058"/>
                    <a:pt x="74927" y="142916"/>
                    <a:pt x="84813" y="142916"/>
                  </a:cubicBezTo>
                  <a:cubicBezTo>
                    <a:pt x="98502" y="142916"/>
                    <a:pt x="104079" y="153279"/>
                    <a:pt x="106868" y="167589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A9A4A06-0EEC-4A82-8B7D-1D52090BEC88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389440" y="3927332"/>
              <a:ext cx="164523" cy="167032"/>
            </a:xfrm>
            <a:custGeom>
              <a:avLst/>
              <a:gdLst>
                <a:gd name="connsiteX0" fmla="*/ 164674 w 164523"/>
                <a:gd name="connsiteY0" fmla="*/ 55576 h 167032"/>
                <a:gd name="connsiteX1" fmla="*/ 159858 w 164523"/>
                <a:gd name="connsiteY1" fmla="*/ 63 h 167032"/>
                <a:gd name="connsiteX2" fmla="*/ 4967 w 164523"/>
                <a:gd name="connsiteY2" fmla="*/ 63 h 167032"/>
                <a:gd name="connsiteX3" fmla="*/ 151 w 164523"/>
                <a:gd name="connsiteY3" fmla="*/ 55576 h 167032"/>
                <a:gd name="connsiteX4" fmla="*/ 6488 w 164523"/>
                <a:gd name="connsiteY4" fmla="*/ 55576 h 167032"/>
                <a:gd name="connsiteX5" fmla="*/ 52119 w 164523"/>
                <a:gd name="connsiteY5" fmla="*/ 7711 h 167032"/>
                <a:gd name="connsiteX6" fmla="*/ 65808 w 164523"/>
                <a:gd name="connsiteY6" fmla="*/ 8205 h 167032"/>
                <a:gd name="connsiteX7" fmla="*/ 71132 w 164523"/>
                <a:gd name="connsiteY7" fmla="*/ 17580 h 167032"/>
                <a:gd name="connsiteX8" fmla="*/ 71132 w 164523"/>
                <a:gd name="connsiteY8" fmla="*/ 147604 h 167032"/>
                <a:gd name="connsiteX9" fmla="*/ 44514 w 164523"/>
                <a:gd name="connsiteY9" fmla="*/ 159447 h 167032"/>
                <a:gd name="connsiteX10" fmla="*/ 34374 w 164523"/>
                <a:gd name="connsiteY10" fmla="*/ 159447 h 167032"/>
                <a:gd name="connsiteX11" fmla="*/ 34374 w 164523"/>
                <a:gd name="connsiteY11" fmla="*/ 167095 h 167032"/>
                <a:gd name="connsiteX12" fmla="*/ 82286 w 164523"/>
                <a:gd name="connsiteY12" fmla="*/ 166355 h 167032"/>
                <a:gd name="connsiteX13" fmla="*/ 130451 w 164523"/>
                <a:gd name="connsiteY13" fmla="*/ 167095 h 167032"/>
                <a:gd name="connsiteX14" fmla="*/ 130451 w 164523"/>
                <a:gd name="connsiteY14" fmla="*/ 159447 h 167032"/>
                <a:gd name="connsiteX15" fmla="*/ 120311 w 164523"/>
                <a:gd name="connsiteY15" fmla="*/ 159447 h 167032"/>
                <a:gd name="connsiteX16" fmla="*/ 93694 w 164523"/>
                <a:gd name="connsiteY16" fmla="*/ 147604 h 167032"/>
                <a:gd name="connsiteX17" fmla="*/ 93694 w 164523"/>
                <a:gd name="connsiteY17" fmla="*/ 17580 h 167032"/>
                <a:gd name="connsiteX18" fmla="*/ 98257 w 164523"/>
                <a:gd name="connsiteY18" fmla="*/ 8205 h 167032"/>
                <a:gd name="connsiteX19" fmla="*/ 112706 w 164523"/>
                <a:gd name="connsiteY19" fmla="*/ 7711 h 167032"/>
                <a:gd name="connsiteX20" fmla="*/ 158337 w 164523"/>
                <a:gd name="connsiteY20" fmla="*/ 55576 h 167032"/>
                <a:gd name="connsiteX21" fmla="*/ 164674 w 164523"/>
                <a:gd name="connsiteY21" fmla="*/ 55576 h 16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4523" h="167032">
                  <a:moveTo>
                    <a:pt x="164674" y="55576"/>
                  </a:moveTo>
                  <a:lnTo>
                    <a:pt x="159858" y="63"/>
                  </a:lnTo>
                  <a:lnTo>
                    <a:pt x="4967" y="63"/>
                  </a:lnTo>
                  <a:lnTo>
                    <a:pt x="151" y="55576"/>
                  </a:lnTo>
                  <a:lnTo>
                    <a:pt x="6488" y="55576"/>
                  </a:lnTo>
                  <a:cubicBezTo>
                    <a:pt x="10038" y="15853"/>
                    <a:pt x="13840" y="7711"/>
                    <a:pt x="52119" y="7711"/>
                  </a:cubicBezTo>
                  <a:cubicBezTo>
                    <a:pt x="56682" y="7711"/>
                    <a:pt x="63273" y="7711"/>
                    <a:pt x="65808" y="8205"/>
                  </a:cubicBezTo>
                  <a:cubicBezTo>
                    <a:pt x="71132" y="9192"/>
                    <a:pt x="71132" y="11906"/>
                    <a:pt x="71132" y="17580"/>
                  </a:cubicBezTo>
                  <a:lnTo>
                    <a:pt x="71132" y="147604"/>
                  </a:lnTo>
                  <a:cubicBezTo>
                    <a:pt x="71132" y="155993"/>
                    <a:pt x="71132" y="159447"/>
                    <a:pt x="44514" y="159447"/>
                  </a:cubicBezTo>
                  <a:lnTo>
                    <a:pt x="34374" y="159447"/>
                  </a:lnTo>
                  <a:lnTo>
                    <a:pt x="34374" y="167095"/>
                  </a:lnTo>
                  <a:cubicBezTo>
                    <a:pt x="44767" y="166355"/>
                    <a:pt x="70625" y="166355"/>
                    <a:pt x="82286" y="166355"/>
                  </a:cubicBezTo>
                  <a:cubicBezTo>
                    <a:pt x="93947" y="166355"/>
                    <a:pt x="120058" y="166355"/>
                    <a:pt x="130451" y="167095"/>
                  </a:cubicBezTo>
                  <a:lnTo>
                    <a:pt x="130451" y="159447"/>
                  </a:lnTo>
                  <a:lnTo>
                    <a:pt x="120311" y="159447"/>
                  </a:lnTo>
                  <a:cubicBezTo>
                    <a:pt x="93694" y="159447"/>
                    <a:pt x="93694" y="155993"/>
                    <a:pt x="93694" y="147604"/>
                  </a:cubicBezTo>
                  <a:lnTo>
                    <a:pt x="93694" y="17580"/>
                  </a:lnTo>
                  <a:cubicBezTo>
                    <a:pt x="93694" y="12646"/>
                    <a:pt x="93694" y="9192"/>
                    <a:pt x="98257" y="8205"/>
                  </a:cubicBezTo>
                  <a:cubicBezTo>
                    <a:pt x="101045" y="7711"/>
                    <a:pt x="107890" y="7711"/>
                    <a:pt x="112706" y="7711"/>
                  </a:cubicBezTo>
                  <a:cubicBezTo>
                    <a:pt x="150985" y="7711"/>
                    <a:pt x="154788" y="15853"/>
                    <a:pt x="158337" y="55576"/>
                  </a:cubicBezTo>
                  <a:lnTo>
                    <a:pt x="164674" y="55576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C773D07B-DE1B-4A2A-8A6A-926C863EFFE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577793" y="3909321"/>
              <a:ext cx="58812" cy="246724"/>
            </a:xfrm>
            <a:custGeom>
              <a:avLst/>
              <a:gdLst>
                <a:gd name="connsiteX0" fmla="*/ 58971 w 58812"/>
                <a:gd name="connsiteY0" fmla="*/ 123425 h 246724"/>
                <a:gd name="connsiteX1" fmla="*/ 42240 w 58812"/>
                <a:gd name="connsiteY1" fmla="*/ 46447 h 246724"/>
                <a:gd name="connsiteX2" fmla="*/ 2693 w 58812"/>
                <a:gd name="connsiteY2" fmla="*/ 63 h 246724"/>
                <a:gd name="connsiteX3" fmla="*/ 158 w 58812"/>
                <a:gd name="connsiteY3" fmla="*/ 2530 h 246724"/>
                <a:gd name="connsiteX4" fmla="*/ 4975 w 58812"/>
                <a:gd name="connsiteY4" fmla="*/ 8205 h 246724"/>
                <a:gd name="connsiteX5" fmla="*/ 44268 w 58812"/>
                <a:gd name="connsiteY5" fmla="*/ 123425 h 246724"/>
                <a:gd name="connsiteX6" fmla="*/ 3454 w 58812"/>
                <a:gd name="connsiteY6" fmla="*/ 240126 h 246724"/>
                <a:gd name="connsiteX7" fmla="*/ 158 w 58812"/>
                <a:gd name="connsiteY7" fmla="*/ 244320 h 246724"/>
                <a:gd name="connsiteX8" fmla="*/ 2693 w 58812"/>
                <a:gd name="connsiteY8" fmla="*/ 246788 h 246724"/>
                <a:gd name="connsiteX9" fmla="*/ 43000 w 58812"/>
                <a:gd name="connsiteY9" fmla="*/ 198676 h 246724"/>
                <a:gd name="connsiteX10" fmla="*/ 58971 w 58812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812" h="246724">
                  <a:moveTo>
                    <a:pt x="58971" y="123425"/>
                  </a:moveTo>
                  <a:cubicBezTo>
                    <a:pt x="58971" y="104181"/>
                    <a:pt x="56182" y="74327"/>
                    <a:pt x="42240" y="46447"/>
                  </a:cubicBezTo>
                  <a:cubicBezTo>
                    <a:pt x="27029" y="16100"/>
                    <a:pt x="5228" y="63"/>
                    <a:pt x="2693" y="63"/>
                  </a:cubicBezTo>
                  <a:cubicBezTo>
                    <a:pt x="1172" y="63"/>
                    <a:pt x="158" y="1050"/>
                    <a:pt x="158" y="2530"/>
                  </a:cubicBezTo>
                  <a:cubicBezTo>
                    <a:pt x="158" y="3270"/>
                    <a:pt x="158" y="3764"/>
                    <a:pt x="4975" y="8205"/>
                  </a:cubicBezTo>
                  <a:cubicBezTo>
                    <a:pt x="29818" y="32630"/>
                    <a:pt x="44268" y="71860"/>
                    <a:pt x="44268" y="123425"/>
                  </a:cubicBezTo>
                  <a:cubicBezTo>
                    <a:pt x="44268" y="165615"/>
                    <a:pt x="34888" y="209039"/>
                    <a:pt x="3454" y="240126"/>
                  </a:cubicBezTo>
                  <a:cubicBezTo>
                    <a:pt x="158" y="243087"/>
                    <a:pt x="158" y="243580"/>
                    <a:pt x="158" y="244320"/>
                  </a:cubicBezTo>
                  <a:cubicBezTo>
                    <a:pt x="158" y="245801"/>
                    <a:pt x="1172" y="246788"/>
                    <a:pt x="2693" y="246788"/>
                  </a:cubicBezTo>
                  <a:cubicBezTo>
                    <a:pt x="5228" y="246788"/>
                    <a:pt x="28043" y="230010"/>
                    <a:pt x="43000" y="198676"/>
                  </a:cubicBezTo>
                  <a:cubicBezTo>
                    <a:pt x="55929" y="171537"/>
                    <a:pt x="58971" y="144150"/>
                    <a:pt x="58971" y="123425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C9585FD-8B0A-48B1-8371-8CD57BE1B02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754992" y="3983832"/>
              <a:ext cx="96584" cy="113246"/>
            </a:xfrm>
            <a:custGeom>
              <a:avLst/>
              <a:gdLst>
                <a:gd name="connsiteX0" fmla="*/ 96750 w 96584"/>
                <a:gd name="connsiteY0" fmla="*/ 81235 h 113246"/>
                <a:gd name="connsiteX1" fmla="*/ 93454 w 96584"/>
                <a:gd name="connsiteY1" fmla="*/ 78768 h 113246"/>
                <a:gd name="connsiteX2" fmla="*/ 90159 w 96584"/>
                <a:gd name="connsiteY2" fmla="*/ 81235 h 113246"/>
                <a:gd name="connsiteX3" fmla="*/ 56950 w 96584"/>
                <a:gd name="connsiteY3" fmla="*/ 107141 h 113246"/>
                <a:gd name="connsiteX4" fmla="*/ 21206 w 96584"/>
                <a:gd name="connsiteY4" fmla="*/ 56809 h 113246"/>
                <a:gd name="connsiteX5" fmla="*/ 55429 w 96584"/>
                <a:gd name="connsiteY5" fmla="*/ 6231 h 113246"/>
                <a:gd name="connsiteX6" fmla="*/ 82554 w 96584"/>
                <a:gd name="connsiteY6" fmla="*/ 15360 h 113246"/>
                <a:gd name="connsiteX7" fmla="*/ 70639 w 96584"/>
                <a:gd name="connsiteY7" fmla="*/ 26709 h 113246"/>
                <a:gd name="connsiteX8" fmla="*/ 82300 w 96584"/>
                <a:gd name="connsiteY8" fmla="*/ 38058 h 113246"/>
                <a:gd name="connsiteX9" fmla="*/ 93961 w 96584"/>
                <a:gd name="connsiteY9" fmla="*/ 26462 h 113246"/>
                <a:gd name="connsiteX10" fmla="*/ 55175 w 96584"/>
                <a:gd name="connsiteY10" fmla="*/ 63 h 113246"/>
                <a:gd name="connsiteX11" fmla="*/ 165 w 96584"/>
                <a:gd name="connsiteY11" fmla="*/ 57303 h 113246"/>
                <a:gd name="connsiteX12" fmla="*/ 54668 w 96584"/>
                <a:gd name="connsiteY12" fmla="*/ 113309 h 113246"/>
                <a:gd name="connsiteX13" fmla="*/ 96750 w 96584"/>
                <a:gd name="connsiteY13" fmla="*/ 81235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584" h="113246">
                  <a:moveTo>
                    <a:pt x="96750" y="81235"/>
                  </a:moveTo>
                  <a:cubicBezTo>
                    <a:pt x="96750" y="78768"/>
                    <a:pt x="94215" y="78768"/>
                    <a:pt x="93454" y="78768"/>
                  </a:cubicBezTo>
                  <a:cubicBezTo>
                    <a:pt x="91173" y="78768"/>
                    <a:pt x="90666" y="79755"/>
                    <a:pt x="90159" y="81235"/>
                  </a:cubicBezTo>
                  <a:cubicBezTo>
                    <a:pt x="82807" y="104181"/>
                    <a:pt x="66330" y="107141"/>
                    <a:pt x="56950" y="107141"/>
                  </a:cubicBezTo>
                  <a:cubicBezTo>
                    <a:pt x="43514" y="107141"/>
                    <a:pt x="21206" y="96532"/>
                    <a:pt x="21206" y="56809"/>
                  </a:cubicBezTo>
                  <a:cubicBezTo>
                    <a:pt x="21206" y="16593"/>
                    <a:pt x="41993" y="6231"/>
                    <a:pt x="55429" y="6231"/>
                  </a:cubicBezTo>
                  <a:cubicBezTo>
                    <a:pt x="57710" y="6231"/>
                    <a:pt x="73681" y="6478"/>
                    <a:pt x="82554" y="15360"/>
                  </a:cubicBezTo>
                  <a:cubicBezTo>
                    <a:pt x="72160" y="16100"/>
                    <a:pt x="70639" y="23502"/>
                    <a:pt x="70639" y="26709"/>
                  </a:cubicBezTo>
                  <a:cubicBezTo>
                    <a:pt x="70639" y="33124"/>
                    <a:pt x="75202" y="38058"/>
                    <a:pt x="82300" y="38058"/>
                  </a:cubicBezTo>
                  <a:cubicBezTo>
                    <a:pt x="88891" y="38058"/>
                    <a:pt x="93961" y="33864"/>
                    <a:pt x="93961" y="26462"/>
                  </a:cubicBezTo>
                  <a:cubicBezTo>
                    <a:pt x="93961" y="9685"/>
                    <a:pt x="74695" y="63"/>
                    <a:pt x="55175" y="63"/>
                  </a:cubicBezTo>
                  <a:cubicBezTo>
                    <a:pt x="23488" y="63"/>
                    <a:pt x="165" y="26709"/>
                    <a:pt x="165" y="57303"/>
                  </a:cubicBezTo>
                  <a:cubicBezTo>
                    <a:pt x="165" y="88884"/>
                    <a:pt x="25262" y="113309"/>
                    <a:pt x="54668" y="113309"/>
                  </a:cubicBezTo>
                  <a:cubicBezTo>
                    <a:pt x="88638" y="113309"/>
                    <a:pt x="96750" y="83702"/>
                    <a:pt x="96750" y="81235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98C1C79-7F21-4FBE-9C65-FD62792260B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859942" y="3923138"/>
              <a:ext cx="127511" cy="171226"/>
            </a:xfrm>
            <a:custGeom>
              <a:avLst/>
              <a:gdLst>
                <a:gd name="connsiteX0" fmla="*/ 127681 w 127511"/>
                <a:gd name="connsiteY0" fmla="*/ 171290 h 171226"/>
                <a:gd name="connsiteX1" fmla="*/ 127681 w 127511"/>
                <a:gd name="connsiteY1" fmla="*/ 163641 h 171226"/>
                <a:gd name="connsiteX2" fmla="*/ 107908 w 127511"/>
                <a:gd name="connsiteY2" fmla="*/ 156240 h 171226"/>
                <a:gd name="connsiteX3" fmla="*/ 107908 w 127511"/>
                <a:gd name="connsiteY3" fmla="*/ 109115 h 171226"/>
                <a:gd name="connsiteX4" fmla="*/ 100050 w 127511"/>
                <a:gd name="connsiteY4" fmla="*/ 71366 h 171226"/>
                <a:gd name="connsiteX5" fmla="*/ 73432 w 127511"/>
                <a:gd name="connsiteY5" fmla="*/ 62237 h 171226"/>
                <a:gd name="connsiteX6" fmla="*/ 36927 w 127511"/>
                <a:gd name="connsiteY6" fmla="*/ 85923 h 171226"/>
                <a:gd name="connsiteX7" fmla="*/ 36674 w 127511"/>
                <a:gd name="connsiteY7" fmla="*/ 85923 h 171226"/>
                <a:gd name="connsiteX8" fmla="*/ 36674 w 127511"/>
                <a:gd name="connsiteY8" fmla="*/ 63 h 171226"/>
                <a:gd name="connsiteX9" fmla="*/ 169 w 127511"/>
                <a:gd name="connsiteY9" fmla="*/ 2777 h 171226"/>
                <a:gd name="connsiteX10" fmla="*/ 169 w 127511"/>
                <a:gd name="connsiteY10" fmla="*/ 10425 h 171226"/>
                <a:gd name="connsiteX11" fmla="*/ 19943 w 127511"/>
                <a:gd name="connsiteY11" fmla="*/ 24242 h 171226"/>
                <a:gd name="connsiteX12" fmla="*/ 19943 w 127511"/>
                <a:gd name="connsiteY12" fmla="*/ 152539 h 171226"/>
                <a:gd name="connsiteX13" fmla="*/ 169 w 127511"/>
                <a:gd name="connsiteY13" fmla="*/ 163641 h 171226"/>
                <a:gd name="connsiteX14" fmla="*/ 169 w 127511"/>
                <a:gd name="connsiteY14" fmla="*/ 171290 h 171226"/>
                <a:gd name="connsiteX15" fmla="*/ 28815 w 127511"/>
                <a:gd name="connsiteY15" fmla="*/ 170550 h 171226"/>
                <a:gd name="connsiteX16" fmla="*/ 57208 w 127511"/>
                <a:gd name="connsiteY16" fmla="*/ 171290 h 171226"/>
                <a:gd name="connsiteX17" fmla="*/ 57208 w 127511"/>
                <a:gd name="connsiteY17" fmla="*/ 163641 h 171226"/>
                <a:gd name="connsiteX18" fmla="*/ 37434 w 127511"/>
                <a:gd name="connsiteY18" fmla="*/ 152539 h 171226"/>
                <a:gd name="connsiteX19" fmla="*/ 37434 w 127511"/>
                <a:gd name="connsiteY19" fmla="*/ 107141 h 171226"/>
                <a:gd name="connsiteX20" fmla="*/ 71657 w 127511"/>
                <a:gd name="connsiteY20" fmla="*/ 67665 h 171226"/>
                <a:gd name="connsiteX21" fmla="*/ 90417 w 127511"/>
                <a:gd name="connsiteY21" fmla="*/ 95052 h 171226"/>
                <a:gd name="connsiteX22" fmla="*/ 90417 w 127511"/>
                <a:gd name="connsiteY22" fmla="*/ 152539 h 171226"/>
                <a:gd name="connsiteX23" fmla="*/ 70643 w 127511"/>
                <a:gd name="connsiteY23" fmla="*/ 163641 h 171226"/>
                <a:gd name="connsiteX24" fmla="*/ 70643 w 127511"/>
                <a:gd name="connsiteY24" fmla="*/ 171290 h 171226"/>
                <a:gd name="connsiteX25" fmla="*/ 99289 w 127511"/>
                <a:gd name="connsiteY25" fmla="*/ 170550 h 171226"/>
                <a:gd name="connsiteX26" fmla="*/ 127681 w 127511"/>
                <a:gd name="connsiteY26" fmla="*/ 171290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511" h="171226">
                  <a:moveTo>
                    <a:pt x="127681" y="171290"/>
                  </a:moveTo>
                  <a:lnTo>
                    <a:pt x="127681" y="163641"/>
                  </a:lnTo>
                  <a:cubicBezTo>
                    <a:pt x="114499" y="163641"/>
                    <a:pt x="108162" y="163641"/>
                    <a:pt x="107908" y="156240"/>
                  </a:cubicBezTo>
                  <a:lnTo>
                    <a:pt x="107908" y="109115"/>
                  </a:lnTo>
                  <a:cubicBezTo>
                    <a:pt x="107908" y="87897"/>
                    <a:pt x="107908" y="80248"/>
                    <a:pt x="100050" y="71366"/>
                  </a:cubicBezTo>
                  <a:cubicBezTo>
                    <a:pt x="96501" y="67172"/>
                    <a:pt x="88135" y="62237"/>
                    <a:pt x="73432" y="62237"/>
                  </a:cubicBezTo>
                  <a:cubicBezTo>
                    <a:pt x="52138" y="62237"/>
                    <a:pt x="40983" y="77041"/>
                    <a:pt x="36927" y="85923"/>
                  </a:cubicBezTo>
                  <a:lnTo>
                    <a:pt x="36674" y="85923"/>
                  </a:lnTo>
                  <a:lnTo>
                    <a:pt x="36674" y="63"/>
                  </a:lnTo>
                  <a:lnTo>
                    <a:pt x="169" y="2777"/>
                  </a:lnTo>
                  <a:lnTo>
                    <a:pt x="169" y="10425"/>
                  </a:lnTo>
                  <a:cubicBezTo>
                    <a:pt x="17915" y="10425"/>
                    <a:pt x="19943" y="12152"/>
                    <a:pt x="19943" y="24242"/>
                  </a:cubicBezTo>
                  <a:lnTo>
                    <a:pt x="19943" y="152539"/>
                  </a:lnTo>
                  <a:cubicBezTo>
                    <a:pt x="19943" y="163641"/>
                    <a:pt x="17154" y="163641"/>
                    <a:pt x="169" y="163641"/>
                  </a:cubicBezTo>
                  <a:lnTo>
                    <a:pt x="169" y="171290"/>
                  </a:lnTo>
                  <a:lnTo>
                    <a:pt x="28815" y="170550"/>
                  </a:lnTo>
                  <a:lnTo>
                    <a:pt x="57208" y="171290"/>
                  </a:lnTo>
                  <a:lnTo>
                    <a:pt x="57208" y="163641"/>
                  </a:lnTo>
                  <a:cubicBezTo>
                    <a:pt x="40223" y="163641"/>
                    <a:pt x="37434" y="163641"/>
                    <a:pt x="37434" y="152539"/>
                  </a:cubicBezTo>
                  <a:lnTo>
                    <a:pt x="37434" y="107141"/>
                  </a:lnTo>
                  <a:cubicBezTo>
                    <a:pt x="37434" y="81482"/>
                    <a:pt x="55433" y="67665"/>
                    <a:pt x="71657" y="67665"/>
                  </a:cubicBezTo>
                  <a:cubicBezTo>
                    <a:pt x="87628" y="67665"/>
                    <a:pt x="90417" y="80988"/>
                    <a:pt x="90417" y="95052"/>
                  </a:cubicBezTo>
                  <a:lnTo>
                    <a:pt x="90417" y="152539"/>
                  </a:lnTo>
                  <a:cubicBezTo>
                    <a:pt x="90417" y="163641"/>
                    <a:pt x="87628" y="163641"/>
                    <a:pt x="70643" y="163641"/>
                  </a:cubicBezTo>
                  <a:lnTo>
                    <a:pt x="70643" y="171290"/>
                  </a:lnTo>
                  <a:lnTo>
                    <a:pt x="99289" y="170550"/>
                  </a:lnTo>
                  <a:lnTo>
                    <a:pt x="127681" y="171290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8BF8269-D8D7-44DF-ADF6-74D98C28F97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999875" y="3983832"/>
              <a:ext cx="98105" cy="113246"/>
            </a:xfrm>
            <a:custGeom>
              <a:avLst/>
              <a:gdLst>
                <a:gd name="connsiteX0" fmla="*/ 98281 w 98105"/>
                <a:gd name="connsiteY0" fmla="*/ 81235 h 113246"/>
                <a:gd name="connsiteX1" fmla="*/ 94985 w 98105"/>
                <a:gd name="connsiteY1" fmla="*/ 78275 h 113246"/>
                <a:gd name="connsiteX2" fmla="*/ 91690 w 98105"/>
                <a:gd name="connsiteY2" fmla="*/ 81729 h 113246"/>
                <a:gd name="connsiteX3" fmla="*/ 57467 w 98105"/>
                <a:gd name="connsiteY3" fmla="*/ 107141 h 113246"/>
                <a:gd name="connsiteX4" fmla="*/ 28821 w 98105"/>
                <a:gd name="connsiteY4" fmla="*/ 90611 h 113246"/>
                <a:gd name="connsiteX5" fmla="*/ 21216 w 98105"/>
                <a:gd name="connsiteY5" fmla="*/ 53602 h 113246"/>
                <a:gd name="connsiteX6" fmla="*/ 91943 w 98105"/>
                <a:gd name="connsiteY6" fmla="*/ 53602 h 113246"/>
                <a:gd name="connsiteX7" fmla="*/ 98281 w 98105"/>
                <a:gd name="connsiteY7" fmla="*/ 48421 h 113246"/>
                <a:gd name="connsiteX8" fmla="*/ 52904 w 98105"/>
                <a:gd name="connsiteY8" fmla="*/ 63 h 113246"/>
                <a:gd name="connsiteX9" fmla="*/ 175 w 98105"/>
                <a:gd name="connsiteY9" fmla="*/ 56316 h 113246"/>
                <a:gd name="connsiteX10" fmla="*/ 55946 w 98105"/>
                <a:gd name="connsiteY10" fmla="*/ 113309 h 113246"/>
                <a:gd name="connsiteX11" fmla="*/ 98281 w 98105"/>
                <a:gd name="connsiteY11" fmla="*/ 81235 h 113246"/>
                <a:gd name="connsiteX12" fmla="*/ 81549 w 98105"/>
                <a:gd name="connsiteY12" fmla="*/ 48421 h 113246"/>
                <a:gd name="connsiteX13" fmla="*/ 21469 w 98105"/>
                <a:gd name="connsiteY13" fmla="*/ 48421 h 113246"/>
                <a:gd name="connsiteX14" fmla="*/ 52904 w 98105"/>
                <a:gd name="connsiteY14" fmla="*/ 5491 h 113246"/>
                <a:gd name="connsiteX15" fmla="*/ 81549 w 98105"/>
                <a:gd name="connsiteY15" fmla="*/ 4842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105" h="113246">
                  <a:moveTo>
                    <a:pt x="98281" y="81235"/>
                  </a:moveTo>
                  <a:cubicBezTo>
                    <a:pt x="98281" y="78768"/>
                    <a:pt x="96253" y="78275"/>
                    <a:pt x="94985" y="78275"/>
                  </a:cubicBezTo>
                  <a:cubicBezTo>
                    <a:pt x="92704" y="78275"/>
                    <a:pt x="92197" y="79755"/>
                    <a:pt x="91690" y="81729"/>
                  </a:cubicBezTo>
                  <a:cubicBezTo>
                    <a:pt x="82817" y="107141"/>
                    <a:pt x="60002" y="107141"/>
                    <a:pt x="57467" y="107141"/>
                  </a:cubicBezTo>
                  <a:cubicBezTo>
                    <a:pt x="44792" y="107141"/>
                    <a:pt x="34651" y="99740"/>
                    <a:pt x="28821" y="90611"/>
                  </a:cubicBezTo>
                  <a:cubicBezTo>
                    <a:pt x="21216" y="78768"/>
                    <a:pt x="21216" y="62484"/>
                    <a:pt x="21216" y="53602"/>
                  </a:cubicBezTo>
                  <a:lnTo>
                    <a:pt x="91943" y="53602"/>
                  </a:lnTo>
                  <a:cubicBezTo>
                    <a:pt x="97520" y="53602"/>
                    <a:pt x="98281" y="53602"/>
                    <a:pt x="98281" y="48421"/>
                  </a:cubicBezTo>
                  <a:cubicBezTo>
                    <a:pt x="98281" y="23995"/>
                    <a:pt x="84591" y="63"/>
                    <a:pt x="52904" y="63"/>
                  </a:cubicBezTo>
                  <a:cubicBezTo>
                    <a:pt x="23497" y="63"/>
                    <a:pt x="175" y="25475"/>
                    <a:pt x="175" y="56316"/>
                  </a:cubicBezTo>
                  <a:cubicBezTo>
                    <a:pt x="175" y="89377"/>
                    <a:pt x="26793" y="113309"/>
                    <a:pt x="55946" y="113309"/>
                  </a:cubicBezTo>
                  <a:cubicBezTo>
                    <a:pt x="86873" y="113309"/>
                    <a:pt x="98281" y="85923"/>
                    <a:pt x="98281" y="81235"/>
                  </a:cubicBezTo>
                  <a:close/>
                  <a:moveTo>
                    <a:pt x="81549" y="48421"/>
                  </a:moveTo>
                  <a:lnTo>
                    <a:pt x="21469" y="48421"/>
                  </a:lnTo>
                  <a:cubicBezTo>
                    <a:pt x="22990" y="11659"/>
                    <a:pt x="44284" y="5491"/>
                    <a:pt x="52904" y="5491"/>
                  </a:cubicBezTo>
                  <a:cubicBezTo>
                    <a:pt x="79014" y="5491"/>
                    <a:pt x="81549" y="38799"/>
                    <a:pt x="81549" y="48421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D62BA37D-FFE5-4EB8-BCB0-1F51C645040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113445" y="3983832"/>
              <a:ext cx="114329" cy="113246"/>
            </a:xfrm>
            <a:custGeom>
              <a:avLst/>
              <a:gdLst>
                <a:gd name="connsiteX0" fmla="*/ 114509 w 114329"/>
                <a:gd name="connsiteY0" fmla="*/ 88637 h 113246"/>
                <a:gd name="connsiteX1" fmla="*/ 114509 w 114329"/>
                <a:gd name="connsiteY1" fmla="*/ 74820 h 113246"/>
                <a:gd name="connsiteX2" fmla="*/ 108172 w 114329"/>
                <a:gd name="connsiteY2" fmla="*/ 74820 h 113246"/>
                <a:gd name="connsiteX3" fmla="*/ 108172 w 114329"/>
                <a:gd name="connsiteY3" fmla="*/ 88637 h 113246"/>
                <a:gd name="connsiteX4" fmla="*/ 99046 w 114329"/>
                <a:gd name="connsiteY4" fmla="*/ 104427 h 113246"/>
                <a:gd name="connsiteX5" fmla="*/ 89666 w 114329"/>
                <a:gd name="connsiteY5" fmla="*/ 92091 h 113246"/>
                <a:gd name="connsiteX6" fmla="*/ 89666 w 114329"/>
                <a:gd name="connsiteY6" fmla="*/ 42746 h 113246"/>
                <a:gd name="connsiteX7" fmla="*/ 80540 w 114329"/>
                <a:gd name="connsiteY7" fmla="*/ 13633 h 113246"/>
                <a:gd name="connsiteX8" fmla="*/ 45810 w 114329"/>
                <a:gd name="connsiteY8" fmla="*/ 63 h 113246"/>
                <a:gd name="connsiteX9" fmla="*/ 7531 w 114329"/>
                <a:gd name="connsiteY9" fmla="*/ 27943 h 113246"/>
                <a:gd name="connsiteX10" fmla="*/ 19192 w 114329"/>
                <a:gd name="connsiteY10" fmla="*/ 39539 h 113246"/>
                <a:gd name="connsiteX11" fmla="*/ 30853 w 114329"/>
                <a:gd name="connsiteY11" fmla="*/ 28189 h 113246"/>
                <a:gd name="connsiteX12" fmla="*/ 17925 w 114329"/>
                <a:gd name="connsiteY12" fmla="*/ 16840 h 113246"/>
                <a:gd name="connsiteX13" fmla="*/ 45303 w 114329"/>
                <a:gd name="connsiteY13" fmla="*/ 5491 h 113246"/>
                <a:gd name="connsiteX14" fmla="*/ 72174 w 114329"/>
                <a:gd name="connsiteY14" fmla="*/ 37071 h 113246"/>
                <a:gd name="connsiteX15" fmla="*/ 72174 w 114329"/>
                <a:gd name="connsiteY15" fmla="*/ 46200 h 113246"/>
                <a:gd name="connsiteX16" fmla="*/ 25530 w 114329"/>
                <a:gd name="connsiteY16" fmla="*/ 55082 h 113246"/>
                <a:gd name="connsiteX17" fmla="*/ 179 w 114329"/>
                <a:gd name="connsiteY17" fmla="*/ 87157 h 113246"/>
                <a:gd name="connsiteX18" fmla="*/ 40740 w 114329"/>
                <a:gd name="connsiteY18" fmla="*/ 113309 h 113246"/>
                <a:gd name="connsiteX19" fmla="*/ 73949 w 114329"/>
                <a:gd name="connsiteY19" fmla="*/ 91844 h 113246"/>
                <a:gd name="connsiteX20" fmla="*/ 93722 w 114329"/>
                <a:gd name="connsiteY20" fmla="*/ 112076 h 113246"/>
                <a:gd name="connsiteX21" fmla="*/ 114509 w 114329"/>
                <a:gd name="connsiteY21" fmla="*/ 88637 h 113246"/>
                <a:gd name="connsiteX22" fmla="*/ 72174 w 114329"/>
                <a:gd name="connsiteY22" fmla="*/ 76054 h 113246"/>
                <a:gd name="connsiteX23" fmla="*/ 42514 w 114329"/>
                <a:gd name="connsiteY23" fmla="*/ 107882 h 113246"/>
                <a:gd name="connsiteX24" fmla="*/ 19699 w 114329"/>
                <a:gd name="connsiteY24" fmla="*/ 86910 h 113246"/>
                <a:gd name="connsiteX25" fmla="*/ 72174 w 114329"/>
                <a:gd name="connsiteY25" fmla="*/ 51382 h 113246"/>
                <a:gd name="connsiteX26" fmla="*/ 72174 w 114329"/>
                <a:gd name="connsiteY26" fmla="*/ 76054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29" h="113246">
                  <a:moveTo>
                    <a:pt x="114509" y="88637"/>
                  </a:moveTo>
                  <a:lnTo>
                    <a:pt x="114509" y="74820"/>
                  </a:lnTo>
                  <a:lnTo>
                    <a:pt x="108172" y="74820"/>
                  </a:lnTo>
                  <a:lnTo>
                    <a:pt x="108172" y="88637"/>
                  </a:lnTo>
                  <a:cubicBezTo>
                    <a:pt x="108172" y="102947"/>
                    <a:pt x="101834" y="104427"/>
                    <a:pt x="99046" y="104427"/>
                  </a:cubicBezTo>
                  <a:cubicBezTo>
                    <a:pt x="90680" y="104427"/>
                    <a:pt x="89666" y="93325"/>
                    <a:pt x="89666" y="92091"/>
                  </a:cubicBezTo>
                  <a:lnTo>
                    <a:pt x="89666" y="42746"/>
                  </a:lnTo>
                  <a:cubicBezTo>
                    <a:pt x="89666" y="32384"/>
                    <a:pt x="89666" y="22761"/>
                    <a:pt x="80540" y="13633"/>
                  </a:cubicBezTo>
                  <a:cubicBezTo>
                    <a:pt x="70653" y="4010"/>
                    <a:pt x="57978" y="63"/>
                    <a:pt x="45810" y="63"/>
                  </a:cubicBezTo>
                  <a:cubicBezTo>
                    <a:pt x="25023" y="63"/>
                    <a:pt x="7531" y="11659"/>
                    <a:pt x="7531" y="27943"/>
                  </a:cubicBezTo>
                  <a:cubicBezTo>
                    <a:pt x="7531" y="35344"/>
                    <a:pt x="12601" y="39539"/>
                    <a:pt x="19192" y="39539"/>
                  </a:cubicBezTo>
                  <a:cubicBezTo>
                    <a:pt x="26290" y="39539"/>
                    <a:pt x="30853" y="34604"/>
                    <a:pt x="30853" y="28189"/>
                  </a:cubicBezTo>
                  <a:cubicBezTo>
                    <a:pt x="30853" y="25229"/>
                    <a:pt x="29586" y="17087"/>
                    <a:pt x="17925" y="16840"/>
                  </a:cubicBezTo>
                  <a:cubicBezTo>
                    <a:pt x="24769" y="8205"/>
                    <a:pt x="37191" y="5491"/>
                    <a:pt x="45303" y="5491"/>
                  </a:cubicBezTo>
                  <a:cubicBezTo>
                    <a:pt x="57725" y="5491"/>
                    <a:pt x="72174" y="15113"/>
                    <a:pt x="72174" y="37071"/>
                  </a:cubicBezTo>
                  <a:lnTo>
                    <a:pt x="72174" y="46200"/>
                  </a:lnTo>
                  <a:cubicBezTo>
                    <a:pt x="59246" y="46940"/>
                    <a:pt x="41500" y="47681"/>
                    <a:pt x="25530" y="55082"/>
                  </a:cubicBezTo>
                  <a:cubicBezTo>
                    <a:pt x="6517" y="63471"/>
                    <a:pt x="179" y="76301"/>
                    <a:pt x="179" y="87157"/>
                  </a:cubicBezTo>
                  <a:cubicBezTo>
                    <a:pt x="179" y="107141"/>
                    <a:pt x="24769" y="113309"/>
                    <a:pt x="40740" y="113309"/>
                  </a:cubicBezTo>
                  <a:cubicBezTo>
                    <a:pt x="57471" y="113309"/>
                    <a:pt x="69132" y="103440"/>
                    <a:pt x="73949" y="91844"/>
                  </a:cubicBezTo>
                  <a:cubicBezTo>
                    <a:pt x="74963" y="101713"/>
                    <a:pt x="81807" y="112076"/>
                    <a:pt x="93722" y="112076"/>
                  </a:cubicBezTo>
                  <a:cubicBezTo>
                    <a:pt x="99046" y="112076"/>
                    <a:pt x="114509" y="108622"/>
                    <a:pt x="114509" y="88637"/>
                  </a:cubicBezTo>
                  <a:close/>
                  <a:moveTo>
                    <a:pt x="72174" y="76054"/>
                  </a:moveTo>
                  <a:cubicBezTo>
                    <a:pt x="72174" y="99493"/>
                    <a:pt x="53922" y="107882"/>
                    <a:pt x="42514" y="107882"/>
                  </a:cubicBezTo>
                  <a:cubicBezTo>
                    <a:pt x="30093" y="107882"/>
                    <a:pt x="19699" y="99246"/>
                    <a:pt x="19699" y="86910"/>
                  </a:cubicBezTo>
                  <a:cubicBezTo>
                    <a:pt x="19699" y="73340"/>
                    <a:pt x="30346" y="52862"/>
                    <a:pt x="72174" y="51382"/>
                  </a:cubicBezTo>
                  <a:lnTo>
                    <a:pt x="72174" y="76054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8A6DD23-FF8F-4E9A-8860-2C797951E64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236901" y="3942629"/>
              <a:ext cx="79346" cy="154449"/>
            </a:xfrm>
            <a:custGeom>
              <a:avLst/>
              <a:gdLst>
                <a:gd name="connsiteX0" fmla="*/ 79531 w 79346"/>
                <a:gd name="connsiteY0" fmla="*/ 121205 h 154449"/>
                <a:gd name="connsiteX1" fmla="*/ 79531 w 79346"/>
                <a:gd name="connsiteY1" fmla="*/ 107141 h 154449"/>
                <a:gd name="connsiteX2" fmla="*/ 73193 w 79346"/>
                <a:gd name="connsiteY2" fmla="*/ 107141 h 154449"/>
                <a:gd name="connsiteX3" fmla="*/ 73193 w 79346"/>
                <a:gd name="connsiteY3" fmla="*/ 120711 h 154449"/>
                <a:gd name="connsiteX4" fmla="*/ 56209 w 79346"/>
                <a:gd name="connsiteY4" fmla="*/ 148344 h 154449"/>
                <a:gd name="connsiteX5" fmla="*/ 39224 w 79346"/>
                <a:gd name="connsiteY5" fmla="*/ 121698 h 154449"/>
                <a:gd name="connsiteX6" fmla="*/ 39224 w 79346"/>
                <a:gd name="connsiteY6" fmla="*/ 53109 h 154449"/>
                <a:gd name="connsiteX7" fmla="*/ 75475 w 79346"/>
                <a:gd name="connsiteY7" fmla="*/ 53109 h 154449"/>
                <a:gd name="connsiteX8" fmla="*/ 75475 w 79346"/>
                <a:gd name="connsiteY8" fmla="*/ 45460 h 154449"/>
                <a:gd name="connsiteX9" fmla="*/ 39224 w 79346"/>
                <a:gd name="connsiteY9" fmla="*/ 45460 h 154449"/>
                <a:gd name="connsiteX10" fmla="*/ 39224 w 79346"/>
                <a:gd name="connsiteY10" fmla="*/ 63 h 154449"/>
                <a:gd name="connsiteX11" fmla="*/ 32886 w 79346"/>
                <a:gd name="connsiteY11" fmla="*/ 63 h 154449"/>
                <a:gd name="connsiteX12" fmla="*/ 184 w 79346"/>
                <a:gd name="connsiteY12" fmla="*/ 47681 h 154449"/>
                <a:gd name="connsiteX13" fmla="*/ 184 w 79346"/>
                <a:gd name="connsiteY13" fmla="*/ 53109 h 154449"/>
                <a:gd name="connsiteX14" fmla="*/ 21732 w 79346"/>
                <a:gd name="connsiteY14" fmla="*/ 53109 h 154449"/>
                <a:gd name="connsiteX15" fmla="*/ 21732 w 79346"/>
                <a:gd name="connsiteY15" fmla="*/ 121205 h 154449"/>
                <a:gd name="connsiteX16" fmla="*/ 54434 w 79346"/>
                <a:gd name="connsiteY16" fmla="*/ 154512 h 154449"/>
                <a:gd name="connsiteX17" fmla="*/ 79531 w 79346"/>
                <a:gd name="connsiteY17" fmla="*/ 121205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346" h="154449">
                  <a:moveTo>
                    <a:pt x="79531" y="121205"/>
                  </a:moveTo>
                  <a:lnTo>
                    <a:pt x="79531" y="107141"/>
                  </a:lnTo>
                  <a:lnTo>
                    <a:pt x="73193" y="107141"/>
                  </a:lnTo>
                  <a:lnTo>
                    <a:pt x="73193" y="120711"/>
                  </a:lnTo>
                  <a:cubicBezTo>
                    <a:pt x="73193" y="138969"/>
                    <a:pt x="65588" y="148344"/>
                    <a:pt x="56209" y="148344"/>
                  </a:cubicBezTo>
                  <a:cubicBezTo>
                    <a:pt x="39224" y="148344"/>
                    <a:pt x="39224" y="125892"/>
                    <a:pt x="39224" y="121698"/>
                  </a:cubicBezTo>
                  <a:lnTo>
                    <a:pt x="39224" y="53109"/>
                  </a:lnTo>
                  <a:lnTo>
                    <a:pt x="75475" y="53109"/>
                  </a:lnTo>
                  <a:lnTo>
                    <a:pt x="75475" y="45460"/>
                  </a:lnTo>
                  <a:lnTo>
                    <a:pt x="39224" y="45460"/>
                  </a:lnTo>
                  <a:lnTo>
                    <a:pt x="39224" y="63"/>
                  </a:lnTo>
                  <a:lnTo>
                    <a:pt x="32886" y="63"/>
                  </a:lnTo>
                  <a:cubicBezTo>
                    <a:pt x="32633" y="20294"/>
                    <a:pt x="25028" y="46694"/>
                    <a:pt x="184" y="47681"/>
                  </a:cubicBezTo>
                  <a:lnTo>
                    <a:pt x="184" y="53109"/>
                  </a:lnTo>
                  <a:lnTo>
                    <a:pt x="21732" y="53109"/>
                  </a:lnTo>
                  <a:lnTo>
                    <a:pt x="21732" y="121205"/>
                  </a:lnTo>
                  <a:cubicBezTo>
                    <a:pt x="21732" y="151552"/>
                    <a:pt x="45308" y="154512"/>
                    <a:pt x="54434" y="154512"/>
                  </a:cubicBezTo>
                  <a:cubicBezTo>
                    <a:pt x="72433" y="154512"/>
                    <a:pt x="79531" y="136995"/>
                    <a:pt x="79531" y="121205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7E42B52F-8AC1-44E2-81CB-F1D295E6C2E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339062" y="3932266"/>
              <a:ext cx="54249" cy="162098"/>
            </a:xfrm>
            <a:custGeom>
              <a:avLst/>
              <a:gdLst>
                <a:gd name="connsiteX0" fmla="*/ 54438 w 54249"/>
                <a:gd name="connsiteY0" fmla="*/ 162161 h 162098"/>
                <a:gd name="connsiteX1" fmla="*/ 54438 w 54249"/>
                <a:gd name="connsiteY1" fmla="*/ 154512 h 162098"/>
                <a:gd name="connsiteX2" fmla="*/ 36693 w 54249"/>
                <a:gd name="connsiteY2" fmla="*/ 143657 h 162098"/>
                <a:gd name="connsiteX3" fmla="*/ 36693 w 54249"/>
                <a:gd name="connsiteY3" fmla="*/ 53109 h 162098"/>
                <a:gd name="connsiteX4" fmla="*/ 1202 w 54249"/>
                <a:gd name="connsiteY4" fmla="*/ 55823 h 162098"/>
                <a:gd name="connsiteX5" fmla="*/ 1202 w 54249"/>
                <a:gd name="connsiteY5" fmla="*/ 63471 h 162098"/>
                <a:gd name="connsiteX6" fmla="*/ 19962 w 54249"/>
                <a:gd name="connsiteY6" fmla="*/ 77041 h 162098"/>
                <a:gd name="connsiteX7" fmla="*/ 19962 w 54249"/>
                <a:gd name="connsiteY7" fmla="*/ 143410 h 162098"/>
                <a:gd name="connsiteX8" fmla="*/ 188 w 54249"/>
                <a:gd name="connsiteY8" fmla="*/ 154512 h 162098"/>
                <a:gd name="connsiteX9" fmla="*/ 188 w 54249"/>
                <a:gd name="connsiteY9" fmla="*/ 162161 h 162098"/>
                <a:gd name="connsiteX10" fmla="*/ 28074 w 54249"/>
                <a:gd name="connsiteY10" fmla="*/ 161421 h 162098"/>
                <a:gd name="connsiteX11" fmla="*/ 54438 w 54249"/>
                <a:gd name="connsiteY11" fmla="*/ 162161 h 162098"/>
                <a:gd name="connsiteX12" fmla="*/ 40495 w 54249"/>
                <a:gd name="connsiteY12" fmla="*/ 13139 h 162098"/>
                <a:gd name="connsiteX13" fmla="*/ 27060 w 54249"/>
                <a:gd name="connsiteY13" fmla="*/ 63 h 162098"/>
                <a:gd name="connsiteX14" fmla="*/ 13370 w 54249"/>
                <a:gd name="connsiteY14" fmla="*/ 13139 h 162098"/>
                <a:gd name="connsiteX15" fmla="*/ 26806 w 54249"/>
                <a:gd name="connsiteY15" fmla="*/ 26216 h 162098"/>
                <a:gd name="connsiteX16" fmla="*/ 40495 w 54249"/>
                <a:gd name="connsiteY16" fmla="*/ 13139 h 16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49" h="162098">
                  <a:moveTo>
                    <a:pt x="54438" y="162161"/>
                  </a:moveTo>
                  <a:lnTo>
                    <a:pt x="54438" y="154512"/>
                  </a:lnTo>
                  <a:cubicBezTo>
                    <a:pt x="37707" y="154512"/>
                    <a:pt x="36693" y="153279"/>
                    <a:pt x="36693" y="143657"/>
                  </a:cubicBezTo>
                  <a:lnTo>
                    <a:pt x="36693" y="53109"/>
                  </a:lnTo>
                  <a:lnTo>
                    <a:pt x="1202" y="55823"/>
                  </a:lnTo>
                  <a:lnTo>
                    <a:pt x="1202" y="63471"/>
                  </a:lnTo>
                  <a:cubicBezTo>
                    <a:pt x="17680" y="63471"/>
                    <a:pt x="19962" y="64951"/>
                    <a:pt x="19962" y="77041"/>
                  </a:cubicBezTo>
                  <a:lnTo>
                    <a:pt x="19962" y="143410"/>
                  </a:lnTo>
                  <a:cubicBezTo>
                    <a:pt x="19962" y="154512"/>
                    <a:pt x="17173" y="154512"/>
                    <a:pt x="188" y="154512"/>
                  </a:cubicBezTo>
                  <a:lnTo>
                    <a:pt x="188" y="162161"/>
                  </a:lnTo>
                  <a:lnTo>
                    <a:pt x="28074" y="161421"/>
                  </a:lnTo>
                  <a:cubicBezTo>
                    <a:pt x="36946" y="161421"/>
                    <a:pt x="45819" y="161914"/>
                    <a:pt x="54438" y="162161"/>
                  </a:cubicBezTo>
                  <a:close/>
                  <a:moveTo>
                    <a:pt x="40495" y="13139"/>
                  </a:moveTo>
                  <a:cubicBezTo>
                    <a:pt x="40495" y="6478"/>
                    <a:pt x="34665" y="63"/>
                    <a:pt x="27060" y="63"/>
                  </a:cubicBezTo>
                  <a:cubicBezTo>
                    <a:pt x="18440" y="63"/>
                    <a:pt x="13370" y="6971"/>
                    <a:pt x="13370" y="13139"/>
                  </a:cubicBezTo>
                  <a:cubicBezTo>
                    <a:pt x="13370" y="19801"/>
                    <a:pt x="19201" y="26216"/>
                    <a:pt x="26806" y="26216"/>
                  </a:cubicBezTo>
                  <a:cubicBezTo>
                    <a:pt x="35425" y="26216"/>
                    <a:pt x="40495" y="19307"/>
                    <a:pt x="40495" y="13139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FF6C53F-3B99-4AA1-B0B3-E582258E2A4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409283" y="3985312"/>
              <a:ext cx="127511" cy="109052"/>
            </a:xfrm>
            <a:custGeom>
              <a:avLst/>
              <a:gdLst>
                <a:gd name="connsiteX0" fmla="*/ 127703 w 127511"/>
                <a:gd name="connsiteY0" fmla="*/ 109115 h 109052"/>
                <a:gd name="connsiteX1" fmla="*/ 127703 w 127511"/>
                <a:gd name="connsiteY1" fmla="*/ 101467 h 109052"/>
                <a:gd name="connsiteX2" fmla="*/ 107930 w 127511"/>
                <a:gd name="connsiteY2" fmla="*/ 94065 h 109052"/>
                <a:gd name="connsiteX3" fmla="*/ 107930 w 127511"/>
                <a:gd name="connsiteY3" fmla="*/ 46940 h 109052"/>
                <a:gd name="connsiteX4" fmla="*/ 100071 w 127511"/>
                <a:gd name="connsiteY4" fmla="*/ 9192 h 109052"/>
                <a:gd name="connsiteX5" fmla="*/ 73453 w 127511"/>
                <a:gd name="connsiteY5" fmla="*/ 63 h 109052"/>
                <a:gd name="connsiteX6" fmla="*/ 35935 w 127511"/>
                <a:gd name="connsiteY6" fmla="*/ 25969 h 109052"/>
                <a:gd name="connsiteX7" fmla="*/ 35935 w 127511"/>
                <a:gd name="connsiteY7" fmla="*/ 63 h 109052"/>
                <a:gd name="connsiteX8" fmla="*/ 191 w 127511"/>
                <a:gd name="connsiteY8" fmla="*/ 2777 h 109052"/>
                <a:gd name="connsiteX9" fmla="*/ 191 w 127511"/>
                <a:gd name="connsiteY9" fmla="*/ 10425 h 109052"/>
                <a:gd name="connsiteX10" fmla="*/ 19964 w 127511"/>
                <a:gd name="connsiteY10" fmla="*/ 24242 h 109052"/>
                <a:gd name="connsiteX11" fmla="*/ 19964 w 127511"/>
                <a:gd name="connsiteY11" fmla="*/ 90364 h 109052"/>
                <a:gd name="connsiteX12" fmla="*/ 191 w 127511"/>
                <a:gd name="connsiteY12" fmla="*/ 101467 h 109052"/>
                <a:gd name="connsiteX13" fmla="*/ 191 w 127511"/>
                <a:gd name="connsiteY13" fmla="*/ 109115 h 109052"/>
                <a:gd name="connsiteX14" fmla="*/ 28837 w 127511"/>
                <a:gd name="connsiteY14" fmla="*/ 108375 h 109052"/>
                <a:gd name="connsiteX15" fmla="*/ 57229 w 127511"/>
                <a:gd name="connsiteY15" fmla="*/ 109115 h 109052"/>
                <a:gd name="connsiteX16" fmla="*/ 57229 w 127511"/>
                <a:gd name="connsiteY16" fmla="*/ 101467 h 109052"/>
                <a:gd name="connsiteX17" fmla="*/ 37456 w 127511"/>
                <a:gd name="connsiteY17" fmla="*/ 90364 h 109052"/>
                <a:gd name="connsiteX18" fmla="*/ 37456 w 127511"/>
                <a:gd name="connsiteY18" fmla="*/ 44967 h 109052"/>
                <a:gd name="connsiteX19" fmla="*/ 71679 w 127511"/>
                <a:gd name="connsiteY19" fmla="*/ 5491 h 109052"/>
                <a:gd name="connsiteX20" fmla="*/ 90438 w 127511"/>
                <a:gd name="connsiteY20" fmla="*/ 32877 h 109052"/>
                <a:gd name="connsiteX21" fmla="*/ 90438 w 127511"/>
                <a:gd name="connsiteY21" fmla="*/ 90364 h 109052"/>
                <a:gd name="connsiteX22" fmla="*/ 70665 w 127511"/>
                <a:gd name="connsiteY22" fmla="*/ 101467 h 109052"/>
                <a:gd name="connsiteX23" fmla="*/ 70665 w 127511"/>
                <a:gd name="connsiteY23" fmla="*/ 109115 h 109052"/>
                <a:gd name="connsiteX24" fmla="*/ 99311 w 127511"/>
                <a:gd name="connsiteY24" fmla="*/ 108375 h 109052"/>
                <a:gd name="connsiteX25" fmla="*/ 127703 w 127511"/>
                <a:gd name="connsiteY25" fmla="*/ 109115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511" h="109052">
                  <a:moveTo>
                    <a:pt x="127703" y="109115"/>
                  </a:moveTo>
                  <a:lnTo>
                    <a:pt x="127703" y="101467"/>
                  </a:lnTo>
                  <a:cubicBezTo>
                    <a:pt x="114521" y="101467"/>
                    <a:pt x="108183" y="101467"/>
                    <a:pt x="107930" y="94065"/>
                  </a:cubicBezTo>
                  <a:lnTo>
                    <a:pt x="107930" y="46940"/>
                  </a:lnTo>
                  <a:cubicBezTo>
                    <a:pt x="107930" y="25722"/>
                    <a:pt x="107930" y="18074"/>
                    <a:pt x="100071" y="9192"/>
                  </a:cubicBezTo>
                  <a:cubicBezTo>
                    <a:pt x="96522" y="4997"/>
                    <a:pt x="88157" y="63"/>
                    <a:pt x="73453" y="63"/>
                  </a:cubicBezTo>
                  <a:cubicBezTo>
                    <a:pt x="54948" y="63"/>
                    <a:pt x="43033" y="10672"/>
                    <a:pt x="35935" y="25969"/>
                  </a:cubicBezTo>
                  <a:lnTo>
                    <a:pt x="35935" y="63"/>
                  </a:lnTo>
                  <a:lnTo>
                    <a:pt x="191" y="2777"/>
                  </a:lnTo>
                  <a:lnTo>
                    <a:pt x="191" y="10425"/>
                  </a:lnTo>
                  <a:cubicBezTo>
                    <a:pt x="17936" y="10425"/>
                    <a:pt x="19964" y="12152"/>
                    <a:pt x="19964" y="24242"/>
                  </a:cubicBezTo>
                  <a:lnTo>
                    <a:pt x="19964" y="90364"/>
                  </a:lnTo>
                  <a:cubicBezTo>
                    <a:pt x="19964" y="101467"/>
                    <a:pt x="17176" y="101467"/>
                    <a:pt x="191" y="101467"/>
                  </a:cubicBezTo>
                  <a:lnTo>
                    <a:pt x="191" y="109115"/>
                  </a:lnTo>
                  <a:lnTo>
                    <a:pt x="28837" y="108375"/>
                  </a:lnTo>
                  <a:lnTo>
                    <a:pt x="57229" y="109115"/>
                  </a:lnTo>
                  <a:lnTo>
                    <a:pt x="57229" y="101467"/>
                  </a:lnTo>
                  <a:cubicBezTo>
                    <a:pt x="40245" y="101467"/>
                    <a:pt x="37456" y="101467"/>
                    <a:pt x="37456" y="90364"/>
                  </a:cubicBezTo>
                  <a:lnTo>
                    <a:pt x="37456" y="44967"/>
                  </a:lnTo>
                  <a:cubicBezTo>
                    <a:pt x="37456" y="19307"/>
                    <a:pt x="55455" y="5491"/>
                    <a:pt x="71679" y="5491"/>
                  </a:cubicBezTo>
                  <a:cubicBezTo>
                    <a:pt x="87650" y="5491"/>
                    <a:pt x="90438" y="18814"/>
                    <a:pt x="90438" y="32877"/>
                  </a:cubicBezTo>
                  <a:lnTo>
                    <a:pt x="90438" y="90364"/>
                  </a:lnTo>
                  <a:cubicBezTo>
                    <a:pt x="90438" y="101467"/>
                    <a:pt x="87650" y="101467"/>
                    <a:pt x="70665" y="101467"/>
                  </a:cubicBezTo>
                  <a:lnTo>
                    <a:pt x="70665" y="109115"/>
                  </a:lnTo>
                  <a:lnTo>
                    <a:pt x="99311" y="108375"/>
                  </a:lnTo>
                  <a:lnTo>
                    <a:pt x="127703" y="109115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BC444F3-1F6D-43B5-BA88-310D061FF3C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549216" y="3982598"/>
              <a:ext cx="115850" cy="162591"/>
            </a:xfrm>
            <a:custGeom>
              <a:avLst/>
              <a:gdLst>
                <a:gd name="connsiteX0" fmla="*/ 116047 w 115850"/>
                <a:gd name="connsiteY0" fmla="*/ 12152 h 162591"/>
                <a:gd name="connsiteX1" fmla="*/ 103119 w 115850"/>
                <a:gd name="connsiteY1" fmla="*/ 63 h 162591"/>
                <a:gd name="connsiteX2" fmla="*/ 76247 w 115850"/>
                <a:gd name="connsiteY2" fmla="*/ 11659 h 162591"/>
                <a:gd name="connsiteX3" fmla="*/ 49376 w 115850"/>
                <a:gd name="connsiteY3" fmla="*/ 2777 h 162591"/>
                <a:gd name="connsiteX4" fmla="*/ 8309 w 115850"/>
                <a:gd name="connsiteY4" fmla="*/ 38799 h 162591"/>
                <a:gd name="connsiteX5" fmla="*/ 20223 w 115850"/>
                <a:gd name="connsiteY5" fmla="*/ 64211 h 162591"/>
                <a:gd name="connsiteX6" fmla="*/ 12365 w 115850"/>
                <a:gd name="connsiteY6" fmla="*/ 84689 h 162591"/>
                <a:gd name="connsiteX7" fmla="*/ 23519 w 115850"/>
                <a:gd name="connsiteY7" fmla="*/ 106648 h 162591"/>
                <a:gd name="connsiteX8" fmla="*/ 197 w 115850"/>
                <a:gd name="connsiteY8" fmla="*/ 131320 h 162591"/>
                <a:gd name="connsiteX9" fmla="*/ 56221 w 115850"/>
                <a:gd name="connsiteY9" fmla="*/ 162654 h 162591"/>
                <a:gd name="connsiteX10" fmla="*/ 112498 w 115850"/>
                <a:gd name="connsiteY10" fmla="*/ 130827 h 162591"/>
                <a:gd name="connsiteX11" fmla="*/ 96021 w 115850"/>
                <a:gd name="connsiteY11" fmla="*/ 102700 h 162591"/>
                <a:gd name="connsiteX12" fmla="*/ 52418 w 115850"/>
                <a:gd name="connsiteY12" fmla="*/ 95792 h 162591"/>
                <a:gd name="connsiteX13" fmla="*/ 33405 w 115850"/>
                <a:gd name="connsiteY13" fmla="*/ 95545 h 162591"/>
                <a:gd name="connsiteX14" fmla="*/ 19970 w 115850"/>
                <a:gd name="connsiteY14" fmla="*/ 79015 h 162591"/>
                <a:gd name="connsiteX15" fmla="*/ 24279 w 115850"/>
                <a:gd name="connsiteY15" fmla="*/ 67419 h 162591"/>
                <a:gd name="connsiteX16" fmla="*/ 49376 w 115850"/>
                <a:gd name="connsiteY16" fmla="*/ 75067 h 162591"/>
                <a:gd name="connsiteX17" fmla="*/ 90444 w 115850"/>
                <a:gd name="connsiteY17" fmla="*/ 39045 h 162591"/>
                <a:gd name="connsiteX18" fmla="*/ 80050 w 115850"/>
                <a:gd name="connsiteY18" fmla="*/ 15113 h 162591"/>
                <a:gd name="connsiteX19" fmla="*/ 102865 w 115850"/>
                <a:gd name="connsiteY19" fmla="*/ 5491 h 162591"/>
                <a:gd name="connsiteX20" fmla="*/ 105400 w 115850"/>
                <a:gd name="connsiteY20" fmla="*/ 5737 h 162591"/>
                <a:gd name="connsiteX21" fmla="*/ 101344 w 115850"/>
                <a:gd name="connsiteY21" fmla="*/ 12399 h 162591"/>
                <a:gd name="connsiteX22" fmla="*/ 108696 w 115850"/>
                <a:gd name="connsiteY22" fmla="*/ 19554 h 162591"/>
                <a:gd name="connsiteX23" fmla="*/ 116047 w 115850"/>
                <a:gd name="connsiteY23" fmla="*/ 12152 h 162591"/>
                <a:gd name="connsiteX24" fmla="*/ 71431 w 115850"/>
                <a:gd name="connsiteY24" fmla="*/ 38799 h 162591"/>
                <a:gd name="connsiteX25" fmla="*/ 67375 w 115850"/>
                <a:gd name="connsiteY25" fmla="*/ 59523 h 162591"/>
                <a:gd name="connsiteX26" fmla="*/ 49376 w 115850"/>
                <a:gd name="connsiteY26" fmla="*/ 69392 h 162591"/>
                <a:gd name="connsiteX27" fmla="*/ 27321 w 115850"/>
                <a:gd name="connsiteY27" fmla="*/ 39045 h 162591"/>
                <a:gd name="connsiteX28" fmla="*/ 31377 w 115850"/>
                <a:gd name="connsiteY28" fmla="*/ 18320 h 162591"/>
                <a:gd name="connsiteX29" fmla="*/ 49376 w 115850"/>
                <a:gd name="connsiteY29" fmla="*/ 8451 h 162591"/>
                <a:gd name="connsiteX30" fmla="*/ 71431 w 115850"/>
                <a:gd name="connsiteY30" fmla="*/ 38799 h 162591"/>
                <a:gd name="connsiteX31" fmla="*/ 99316 w 115850"/>
                <a:gd name="connsiteY31" fmla="*/ 131320 h 162591"/>
                <a:gd name="connsiteX32" fmla="*/ 56474 w 115850"/>
                <a:gd name="connsiteY32" fmla="*/ 156980 h 162591"/>
                <a:gd name="connsiteX33" fmla="*/ 13379 w 115850"/>
                <a:gd name="connsiteY33" fmla="*/ 131320 h 162591"/>
                <a:gd name="connsiteX34" fmla="*/ 34166 w 115850"/>
                <a:gd name="connsiteY34" fmla="*/ 110102 h 162591"/>
                <a:gd name="connsiteX35" fmla="*/ 49123 w 115850"/>
                <a:gd name="connsiteY35" fmla="*/ 110102 h 162591"/>
                <a:gd name="connsiteX36" fmla="*/ 99316 w 115850"/>
                <a:gd name="connsiteY36" fmla="*/ 131320 h 16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850" h="162591">
                  <a:moveTo>
                    <a:pt x="116047" y="12152"/>
                  </a:moveTo>
                  <a:cubicBezTo>
                    <a:pt x="116047" y="7958"/>
                    <a:pt x="113005" y="63"/>
                    <a:pt x="103119" y="63"/>
                  </a:cubicBezTo>
                  <a:cubicBezTo>
                    <a:pt x="98049" y="63"/>
                    <a:pt x="86895" y="1543"/>
                    <a:pt x="76247" y="11659"/>
                  </a:cubicBezTo>
                  <a:cubicBezTo>
                    <a:pt x="65600" y="3517"/>
                    <a:pt x="54953" y="2777"/>
                    <a:pt x="49376" y="2777"/>
                  </a:cubicBezTo>
                  <a:cubicBezTo>
                    <a:pt x="25800" y="2777"/>
                    <a:pt x="8309" y="19801"/>
                    <a:pt x="8309" y="38799"/>
                  </a:cubicBezTo>
                  <a:cubicBezTo>
                    <a:pt x="8309" y="49654"/>
                    <a:pt x="13886" y="59030"/>
                    <a:pt x="20223" y="64211"/>
                  </a:cubicBezTo>
                  <a:cubicBezTo>
                    <a:pt x="16928" y="67912"/>
                    <a:pt x="12365" y="76054"/>
                    <a:pt x="12365" y="84689"/>
                  </a:cubicBezTo>
                  <a:cubicBezTo>
                    <a:pt x="12365" y="92338"/>
                    <a:pt x="15660" y="101713"/>
                    <a:pt x="23519" y="106648"/>
                  </a:cubicBezTo>
                  <a:cubicBezTo>
                    <a:pt x="8309" y="110842"/>
                    <a:pt x="197" y="121451"/>
                    <a:pt x="197" y="131320"/>
                  </a:cubicBezTo>
                  <a:cubicBezTo>
                    <a:pt x="197" y="149085"/>
                    <a:pt x="25293" y="162654"/>
                    <a:pt x="56221" y="162654"/>
                  </a:cubicBezTo>
                  <a:cubicBezTo>
                    <a:pt x="86134" y="162654"/>
                    <a:pt x="112498" y="150071"/>
                    <a:pt x="112498" y="130827"/>
                  </a:cubicBezTo>
                  <a:cubicBezTo>
                    <a:pt x="112498" y="122192"/>
                    <a:pt x="108949" y="109609"/>
                    <a:pt x="96021" y="102700"/>
                  </a:cubicBezTo>
                  <a:cubicBezTo>
                    <a:pt x="82585" y="95792"/>
                    <a:pt x="67882" y="95792"/>
                    <a:pt x="52418" y="95792"/>
                  </a:cubicBezTo>
                  <a:cubicBezTo>
                    <a:pt x="46081" y="95792"/>
                    <a:pt x="35180" y="95792"/>
                    <a:pt x="33405" y="95545"/>
                  </a:cubicBezTo>
                  <a:cubicBezTo>
                    <a:pt x="25293" y="94558"/>
                    <a:pt x="19970" y="86910"/>
                    <a:pt x="19970" y="79015"/>
                  </a:cubicBezTo>
                  <a:cubicBezTo>
                    <a:pt x="19970" y="78028"/>
                    <a:pt x="19970" y="72353"/>
                    <a:pt x="24279" y="67419"/>
                  </a:cubicBezTo>
                  <a:cubicBezTo>
                    <a:pt x="34166" y="74327"/>
                    <a:pt x="44560" y="75067"/>
                    <a:pt x="49376" y="75067"/>
                  </a:cubicBezTo>
                  <a:cubicBezTo>
                    <a:pt x="72952" y="75067"/>
                    <a:pt x="90444" y="58043"/>
                    <a:pt x="90444" y="39045"/>
                  </a:cubicBezTo>
                  <a:cubicBezTo>
                    <a:pt x="90444" y="29916"/>
                    <a:pt x="86388" y="20788"/>
                    <a:pt x="80050" y="15113"/>
                  </a:cubicBezTo>
                  <a:cubicBezTo>
                    <a:pt x="89176" y="6724"/>
                    <a:pt x="98302" y="5491"/>
                    <a:pt x="102865" y="5491"/>
                  </a:cubicBezTo>
                  <a:cubicBezTo>
                    <a:pt x="102865" y="5491"/>
                    <a:pt x="104640" y="5491"/>
                    <a:pt x="105400" y="5737"/>
                  </a:cubicBezTo>
                  <a:cubicBezTo>
                    <a:pt x="102612" y="6724"/>
                    <a:pt x="101344" y="9438"/>
                    <a:pt x="101344" y="12399"/>
                  </a:cubicBezTo>
                  <a:cubicBezTo>
                    <a:pt x="101344" y="16593"/>
                    <a:pt x="104640" y="19554"/>
                    <a:pt x="108696" y="19554"/>
                  </a:cubicBezTo>
                  <a:cubicBezTo>
                    <a:pt x="111231" y="19554"/>
                    <a:pt x="116047" y="17827"/>
                    <a:pt x="116047" y="12152"/>
                  </a:cubicBezTo>
                  <a:close/>
                  <a:moveTo>
                    <a:pt x="71431" y="38799"/>
                  </a:moveTo>
                  <a:cubicBezTo>
                    <a:pt x="71431" y="45460"/>
                    <a:pt x="71177" y="53355"/>
                    <a:pt x="67375" y="59523"/>
                  </a:cubicBezTo>
                  <a:cubicBezTo>
                    <a:pt x="65347" y="62484"/>
                    <a:pt x="59516" y="69392"/>
                    <a:pt x="49376" y="69392"/>
                  </a:cubicBezTo>
                  <a:cubicBezTo>
                    <a:pt x="27321" y="69392"/>
                    <a:pt x="27321" y="44720"/>
                    <a:pt x="27321" y="39045"/>
                  </a:cubicBezTo>
                  <a:cubicBezTo>
                    <a:pt x="27321" y="32384"/>
                    <a:pt x="27575" y="24489"/>
                    <a:pt x="31377" y="18320"/>
                  </a:cubicBezTo>
                  <a:cubicBezTo>
                    <a:pt x="33405" y="15360"/>
                    <a:pt x="39236" y="8451"/>
                    <a:pt x="49376" y="8451"/>
                  </a:cubicBezTo>
                  <a:cubicBezTo>
                    <a:pt x="71431" y="8451"/>
                    <a:pt x="71431" y="33124"/>
                    <a:pt x="71431" y="38799"/>
                  </a:cubicBezTo>
                  <a:close/>
                  <a:moveTo>
                    <a:pt x="99316" y="131320"/>
                  </a:moveTo>
                  <a:cubicBezTo>
                    <a:pt x="99316" y="144643"/>
                    <a:pt x="81318" y="156980"/>
                    <a:pt x="56474" y="156980"/>
                  </a:cubicBezTo>
                  <a:cubicBezTo>
                    <a:pt x="30870" y="156980"/>
                    <a:pt x="13379" y="144397"/>
                    <a:pt x="13379" y="131320"/>
                  </a:cubicBezTo>
                  <a:cubicBezTo>
                    <a:pt x="13379" y="119971"/>
                    <a:pt x="23012" y="110842"/>
                    <a:pt x="34166" y="110102"/>
                  </a:cubicBezTo>
                  <a:lnTo>
                    <a:pt x="49123" y="110102"/>
                  </a:lnTo>
                  <a:cubicBezTo>
                    <a:pt x="70924" y="110102"/>
                    <a:pt x="99316" y="110102"/>
                    <a:pt x="99316" y="131320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A281C63-F6B9-4D83-8D08-5D797C6DB5B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763680" y="3925852"/>
              <a:ext cx="181001" cy="173940"/>
            </a:xfrm>
            <a:custGeom>
              <a:avLst/>
              <a:gdLst>
                <a:gd name="connsiteX0" fmla="*/ 84875 w 181001"/>
                <a:gd name="connsiteY0" fmla="*/ 17087 h 173940"/>
                <a:gd name="connsiteX1" fmla="*/ 91973 w 181001"/>
                <a:gd name="connsiteY1" fmla="*/ 7958 h 173940"/>
                <a:gd name="connsiteX2" fmla="*/ 107437 w 181001"/>
                <a:gd name="connsiteY2" fmla="*/ 7711 h 173940"/>
                <a:gd name="connsiteX3" fmla="*/ 153574 w 181001"/>
                <a:gd name="connsiteY3" fmla="*/ 32137 h 173940"/>
                <a:gd name="connsiteX4" fmla="*/ 139631 w 181001"/>
                <a:gd name="connsiteY4" fmla="*/ 67172 h 173940"/>
                <a:gd name="connsiteX5" fmla="*/ 96790 w 181001"/>
                <a:gd name="connsiteY5" fmla="*/ 81482 h 173940"/>
                <a:gd name="connsiteX6" fmla="*/ 68397 w 181001"/>
                <a:gd name="connsiteY6" fmla="*/ 81482 h 173940"/>
                <a:gd name="connsiteX7" fmla="*/ 84875 w 181001"/>
                <a:gd name="connsiteY7" fmla="*/ 17087 h 173940"/>
                <a:gd name="connsiteX8" fmla="*/ 121379 w 181001"/>
                <a:gd name="connsiteY8" fmla="*/ 84689 h 173940"/>
                <a:gd name="connsiteX9" fmla="*/ 177150 w 181001"/>
                <a:gd name="connsiteY9" fmla="*/ 37071 h 173940"/>
                <a:gd name="connsiteX10" fmla="*/ 121126 w 181001"/>
                <a:gd name="connsiteY10" fmla="*/ 63 h 173940"/>
                <a:gd name="connsiteX11" fmla="*/ 48877 w 181001"/>
                <a:gd name="connsiteY11" fmla="*/ 63 h 173940"/>
                <a:gd name="connsiteX12" fmla="*/ 41526 w 181001"/>
                <a:gd name="connsiteY12" fmla="*/ 4997 h 173940"/>
                <a:gd name="connsiteX13" fmla="*/ 48624 w 181001"/>
                <a:gd name="connsiteY13" fmla="*/ 7711 h 173940"/>
                <a:gd name="connsiteX14" fmla="*/ 58257 w 181001"/>
                <a:gd name="connsiteY14" fmla="*/ 8205 h 173940"/>
                <a:gd name="connsiteX15" fmla="*/ 65102 w 181001"/>
                <a:gd name="connsiteY15" fmla="*/ 12152 h 173940"/>
                <a:gd name="connsiteX16" fmla="*/ 64088 w 181001"/>
                <a:gd name="connsiteY16" fmla="*/ 16840 h 173940"/>
                <a:gd name="connsiteX17" fmla="*/ 30118 w 181001"/>
                <a:gd name="connsiteY17" fmla="*/ 149331 h 173940"/>
                <a:gd name="connsiteX18" fmla="*/ 7049 w 181001"/>
                <a:gd name="connsiteY18" fmla="*/ 160927 h 173940"/>
                <a:gd name="connsiteX19" fmla="*/ 205 w 181001"/>
                <a:gd name="connsiteY19" fmla="*/ 165862 h 173940"/>
                <a:gd name="connsiteX20" fmla="*/ 3754 w 181001"/>
                <a:gd name="connsiteY20" fmla="*/ 168576 h 173940"/>
                <a:gd name="connsiteX21" fmla="*/ 35695 w 181001"/>
                <a:gd name="connsiteY21" fmla="*/ 167836 h 173940"/>
                <a:gd name="connsiteX22" fmla="*/ 67890 w 181001"/>
                <a:gd name="connsiteY22" fmla="*/ 168576 h 173940"/>
                <a:gd name="connsiteX23" fmla="*/ 72960 w 181001"/>
                <a:gd name="connsiteY23" fmla="*/ 163641 h 173940"/>
                <a:gd name="connsiteX24" fmla="*/ 65862 w 181001"/>
                <a:gd name="connsiteY24" fmla="*/ 160927 h 173940"/>
                <a:gd name="connsiteX25" fmla="*/ 49384 w 181001"/>
                <a:gd name="connsiteY25" fmla="*/ 156486 h 173940"/>
                <a:gd name="connsiteX26" fmla="*/ 50145 w 181001"/>
                <a:gd name="connsiteY26" fmla="*/ 152292 h 173940"/>
                <a:gd name="connsiteX27" fmla="*/ 66876 w 181001"/>
                <a:gd name="connsiteY27" fmla="*/ 86910 h 173940"/>
                <a:gd name="connsiteX28" fmla="*/ 97043 w 181001"/>
                <a:gd name="connsiteY28" fmla="*/ 86910 h 173940"/>
                <a:gd name="connsiteX29" fmla="*/ 124675 w 181001"/>
                <a:gd name="connsiteY29" fmla="*/ 109362 h 173940"/>
                <a:gd name="connsiteX30" fmla="*/ 121126 w 181001"/>
                <a:gd name="connsiteY30" fmla="*/ 126386 h 173940"/>
                <a:gd name="connsiteX31" fmla="*/ 117070 w 181001"/>
                <a:gd name="connsiteY31" fmla="*/ 147357 h 173940"/>
                <a:gd name="connsiteX32" fmla="*/ 150786 w 181001"/>
                <a:gd name="connsiteY32" fmla="*/ 174004 h 173940"/>
                <a:gd name="connsiteX33" fmla="*/ 181206 w 181001"/>
                <a:gd name="connsiteY33" fmla="*/ 145630 h 173940"/>
                <a:gd name="connsiteX34" fmla="*/ 178164 w 181001"/>
                <a:gd name="connsiteY34" fmla="*/ 142670 h 173940"/>
                <a:gd name="connsiteX35" fmla="*/ 174868 w 181001"/>
                <a:gd name="connsiteY35" fmla="*/ 146124 h 173940"/>
                <a:gd name="connsiteX36" fmla="*/ 151800 w 181001"/>
                <a:gd name="connsiteY36" fmla="*/ 168576 h 173940"/>
                <a:gd name="connsiteX37" fmla="*/ 141660 w 181001"/>
                <a:gd name="connsiteY37" fmla="*/ 153526 h 173940"/>
                <a:gd name="connsiteX38" fmla="*/ 144195 w 181001"/>
                <a:gd name="connsiteY38" fmla="*/ 125399 h 173940"/>
                <a:gd name="connsiteX39" fmla="*/ 145209 w 181001"/>
                <a:gd name="connsiteY39" fmla="*/ 113803 h 173940"/>
                <a:gd name="connsiteX40" fmla="*/ 121379 w 181001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001" h="173940">
                  <a:moveTo>
                    <a:pt x="84875" y="17087"/>
                  </a:moveTo>
                  <a:cubicBezTo>
                    <a:pt x="86396" y="11165"/>
                    <a:pt x="87156" y="8698"/>
                    <a:pt x="91973" y="7958"/>
                  </a:cubicBezTo>
                  <a:cubicBezTo>
                    <a:pt x="94254" y="7711"/>
                    <a:pt x="102367" y="7711"/>
                    <a:pt x="107437" y="7711"/>
                  </a:cubicBezTo>
                  <a:cubicBezTo>
                    <a:pt x="125435" y="7711"/>
                    <a:pt x="153574" y="7711"/>
                    <a:pt x="153574" y="32137"/>
                  </a:cubicBezTo>
                  <a:cubicBezTo>
                    <a:pt x="153574" y="40526"/>
                    <a:pt x="149518" y="57550"/>
                    <a:pt x="139631" y="67172"/>
                  </a:cubicBezTo>
                  <a:cubicBezTo>
                    <a:pt x="133040" y="73587"/>
                    <a:pt x="119605" y="81482"/>
                    <a:pt x="96790" y="81482"/>
                  </a:cubicBezTo>
                  <a:lnTo>
                    <a:pt x="68397" y="81482"/>
                  </a:lnTo>
                  <a:lnTo>
                    <a:pt x="84875" y="17087"/>
                  </a:lnTo>
                  <a:close/>
                  <a:moveTo>
                    <a:pt x="121379" y="84689"/>
                  </a:moveTo>
                  <a:cubicBezTo>
                    <a:pt x="146983" y="79261"/>
                    <a:pt x="177150" y="61991"/>
                    <a:pt x="177150" y="37071"/>
                  </a:cubicBezTo>
                  <a:cubicBezTo>
                    <a:pt x="177150" y="15853"/>
                    <a:pt x="154335" y="63"/>
                    <a:pt x="121126" y="63"/>
                  </a:cubicBezTo>
                  <a:lnTo>
                    <a:pt x="48877" y="63"/>
                  </a:lnTo>
                  <a:cubicBezTo>
                    <a:pt x="43807" y="63"/>
                    <a:pt x="41526" y="63"/>
                    <a:pt x="41526" y="4997"/>
                  </a:cubicBezTo>
                  <a:cubicBezTo>
                    <a:pt x="41526" y="7711"/>
                    <a:pt x="43807" y="7711"/>
                    <a:pt x="48624" y="7711"/>
                  </a:cubicBezTo>
                  <a:cubicBezTo>
                    <a:pt x="49131" y="7711"/>
                    <a:pt x="53948" y="7711"/>
                    <a:pt x="58257" y="8205"/>
                  </a:cubicBezTo>
                  <a:cubicBezTo>
                    <a:pt x="62820" y="8698"/>
                    <a:pt x="65102" y="8945"/>
                    <a:pt x="65102" y="12152"/>
                  </a:cubicBezTo>
                  <a:cubicBezTo>
                    <a:pt x="65102" y="13139"/>
                    <a:pt x="64848" y="13879"/>
                    <a:pt x="64088" y="16840"/>
                  </a:cubicBezTo>
                  <a:lnTo>
                    <a:pt x="30118" y="149331"/>
                  </a:lnTo>
                  <a:cubicBezTo>
                    <a:pt x="27583" y="158954"/>
                    <a:pt x="27076" y="160927"/>
                    <a:pt x="7049" y="160927"/>
                  </a:cubicBezTo>
                  <a:cubicBezTo>
                    <a:pt x="2486" y="160927"/>
                    <a:pt x="205" y="160927"/>
                    <a:pt x="205" y="165862"/>
                  </a:cubicBezTo>
                  <a:cubicBezTo>
                    <a:pt x="205" y="168576"/>
                    <a:pt x="3247" y="168576"/>
                    <a:pt x="3754" y="168576"/>
                  </a:cubicBezTo>
                  <a:cubicBezTo>
                    <a:pt x="10852" y="168576"/>
                    <a:pt x="28597" y="167836"/>
                    <a:pt x="35695" y="167836"/>
                  </a:cubicBezTo>
                  <a:cubicBezTo>
                    <a:pt x="42793" y="167836"/>
                    <a:pt x="60792" y="168576"/>
                    <a:pt x="67890" y="168576"/>
                  </a:cubicBezTo>
                  <a:cubicBezTo>
                    <a:pt x="69918" y="168576"/>
                    <a:pt x="72960" y="168576"/>
                    <a:pt x="72960" y="163641"/>
                  </a:cubicBezTo>
                  <a:cubicBezTo>
                    <a:pt x="72960" y="160927"/>
                    <a:pt x="70679" y="160927"/>
                    <a:pt x="65862" y="160927"/>
                  </a:cubicBezTo>
                  <a:cubicBezTo>
                    <a:pt x="56483" y="160927"/>
                    <a:pt x="49384" y="160927"/>
                    <a:pt x="49384" y="156486"/>
                  </a:cubicBezTo>
                  <a:cubicBezTo>
                    <a:pt x="49384" y="155006"/>
                    <a:pt x="49891" y="153772"/>
                    <a:pt x="50145" y="152292"/>
                  </a:cubicBezTo>
                  <a:lnTo>
                    <a:pt x="66876" y="86910"/>
                  </a:lnTo>
                  <a:lnTo>
                    <a:pt x="97043" y="86910"/>
                  </a:lnTo>
                  <a:cubicBezTo>
                    <a:pt x="120112" y="86910"/>
                    <a:pt x="124675" y="100726"/>
                    <a:pt x="124675" y="109362"/>
                  </a:cubicBezTo>
                  <a:cubicBezTo>
                    <a:pt x="124675" y="113063"/>
                    <a:pt x="122647" y="120711"/>
                    <a:pt x="121126" y="126386"/>
                  </a:cubicBezTo>
                  <a:cubicBezTo>
                    <a:pt x="119351" y="133294"/>
                    <a:pt x="117070" y="142423"/>
                    <a:pt x="117070" y="147357"/>
                  </a:cubicBezTo>
                  <a:cubicBezTo>
                    <a:pt x="117070" y="174004"/>
                    <a:pt x="147490" y="174004"/>
                    <a:pt x="150786" y="174004"/>
                  </a:cubicBezTo>
                  <a:cubicBezTo>
                    <a:pt x="172333" y="174004"/>
                    <a:pt x="181206" y="149085"/>
                    <a:pt x="181206" y="145630"/>
                  </a:cubicBezTo>
                  <a:cubicBezTo>
                    <a:pt x="181206" y="142670"/>
                    <a:pt x="178417" y="142670"/>
                    <a:pt x="178164" y="142670"/>
                  </a:cubicBezTo>
                  <a:cubicBezTo>
                    <a:pt x="175882" y="142670"/>
                    <a:pt x="175375" y="144397"/>
                    <a:pt x="174868" y="146124"/>
                  </a:cubicBezTo>
                  <a:cubicBezTo>
                    <a:pt x="168531" y="164381"/>
                    <a:pt x="157630" y="168576"/>
                    <a:pt x="151800" y="168576"/>
                  </a:cubicBezTo>
                  <a:cubicBezTo>
                    <a:pt x="143434" y="168576"/>
                    <a:pt x="141660" y="163148"/>
                    <a:pt x="141660" y="153526"/>
                  </a:cubicBezTo>
                  <a:cubicBezTo>
                    <a:pt x="141660" y="145877"/>
                    <a:pt x="143181" y="133294"/>
                    <a:pt x="144195" y="125399"/>
                  </a:cubicBezTo>
                  <a:cubicBezTo>
                    <a:pt x="144702" y="121945"/>
                    <a:pt x="145209" y="117257"/>
                    <a:pt x="145209" y="113803"/>
                  </a:cubicBezTo>
                  <a:cubicBezTo>
                    <a:pt x="145209" y="94805"/>
                    <a:pt x="128224" y="87157"/>
                    <a:pt x="121379" y="84689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0387C51-2378-4802-818B-D97A41BEF84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963520" y="3924521"/>
              <a:ext cx="72045" cy="74436"/>
            </a:xfrm>
            <a:custGeom>
              <a:avLst/>
              <a:gdLst>
                <a:gd name="connsiteX0" fmla="*/ 41736 w 72045"/>
                <a:gd name="connsiteY0" fmla="*/ 37364 h 74436"/>
                <a:gd name="connsiteX1" fmla="*/ 67289 w 72045"/>
                <a:gd name="connsiteY1" fmla="*/ 26656 h 74436"/>
                <a:gd name="connsiteX2" fmla="*/ 72258 w 72045"/>
                <a:gd name="connsiteY2" fmla="*/ 21302 h 74436"/>
                <a:gd name="connsiteX3" fmla="*/ 66757 w 72045"/>
                <a:gd name="connsiteY3" fmla="*/ 15776 h 74436"/>
                <a:gd name="connsiteX4" fmla="*/ 63031 w 72045"/>
                <a:gd name="connsiteY4" fmla="*/ 17330 h 74436"/>
                <a:gd name="connsiteX5" fmla="*/ 38897 w 72045"/>
                <a:gd name="connsiteY5" fmla="*/ 33046 h 74436"/>
                <a:gd name="connsiteX6" fmla="*/ 41559 w 72045"/>
                <a:gd name="connsiteY6" fmla="*/ 7486 h 74436"/>
                <a:gd name="connsiteX7" fmla="*/ 36235 w 72045"/>
                <a:gd name="connsiteY7" fmla="*/ 59 h 74436"/>
                <a:gd name="connsiteX8" fmla="*/ 30734 w 72045"/>
                <a:gd name="connsiteY8" fmla="*/ 5240 h 74436"/>
                <a:gd name="connsiteX9" fmla="*/ 31622 w 72045"/>
                <a:gd name="connsiteY9" fmla="*/ 13703 h 74436"/>
                <a:gd name="connsiteX10" fmla="*/ 33574 w 72045"/>
                <a:gd name="connsiteY10" fmla="*/ 33046 h 74436"/>
                <a:gd name="connsiteX11" fmla="*/ 9617 w 72045"/>
                <a:gd name="connsiteY11" fmla="*/ 17330 h 74436"/>
                <a:gd name="connsiteX12" fmla="*/ 5714 w 72045"/>
                <a:gd name="connsiteY12" fmla="*/ 15776 h 74436"/>
                <a:gd name="connsiteX13" fmla="*/ 213 w 72045"/>
                <a:gd name="connsiteY13" fmla="*/ 21302 h 74436"/>
                <a:gd name="connsiteX14" fmla="*/ 3939 w 72045"/>
                <a:gd name="connsiteY14" fmla="*/ 26311 h 74436"/>
                <a:gd name="connsiteX15" fmla="*/ 30734 w 72045"/>
                <a:gd name="connsiteY15" fmla="*/ 37191 h 74436"/>
                <a:gd name="connsiteX16" fmla="*/ 5181 w 72045"/>
                <a:gd name="connsiteY16" fmla="*/ 47899 h 74436"/>
                <a:gd name="connsiteX17" fmla="*/ 213 w 72045"/>
                <a:gd name="connsiteY17" fmla="*/ 53253 h 74436"/>
                <a:gd name="connsiteX18" fmla="*/ 5714 w 72045"/>
                <a:gd name="connsiteY18" fmla="*/ 58780 h 74436"/>
                <a:gd name="connsiteX19" fmla="*/ 9440 w 72045"/>
                <a:gd name="connsiteY19" fmla="*/ 57225 h 74436"/>
                <a:gd name="connsiteX20" fmla="*/ 33574 w 72045"/>
                <a:gd name="connsiteY20" fmla="*/ 41509 h 74436"/>
                <a:gd name="connsiteX21" fmla="*/ 30734 w 72045"/>
                <a:gd name="connsiteY21" fmla="*/ 69315 h 74436"/>
                <a:gd name="connsiteX22" fmla="*/ 36235 w 72045"/>
                <a:gd name="connsiteY22" fmla="*/ 74496 h 74436"/>
                <a:gd name="connsiteX23" fmla="*/ 41736 w 72045"/>
                <a:gd name="connsiteY23" fmla="*/ 69315 h 74436"/>
                <a:gd name="connsiteX24" fmla="*/ 40849 w 72045"/>
                <a:gd name="connsiteY24" fmla="*/ 60852 h 74436"/>
                <a:gd name="connsiteX25" fmla="*/ 38897 w 72045"/>
                <a:gd name="connsiteY25" fmla="*/ 41509 h 74436"/>
                <a:gd name="connsiteX26" fmla="*/ 60191 w 72045"/>
                <a:gd name="connsiteY26" fmla="*/ 55325 h 74436"/>
                <a:gd name="connsiteX27" fmla="*/ 66757 w 72045"/>
                <a:gd name="connsiteY27" fmla="*/ 58780 h 74436"/>
                <a:gd name="connsiteX28" fmla="*/ 72258 w 72045"/>
                <a:gd name="connsiteY28" fmla="*/ 53253 h 74436"/>
                <a:gd name="connsiteX29" fmla="*/ 68532 w 72045"/>
                <a:gd name="connsiteY29" fmla="*/ 48244 h 74436"/>
                <a:gd name="connsiteX30" fmla="*/ 41736 w 72045"/>
                <a:gd name="connsiteY30" fmla="*/ 37364 h 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2045" h="74436">
                  <a:moveTo>
                    <a:pt x="41736" y="37364"/>
                  </a:moveTo>
                  <a:cubicBezTo>
                    <a:pt x="56287" y="31146"/>
                    <a:pt x="62853" y="28729"/>
                    <a:pt x="67289" y="26656"/>
                  </a:cubicBezTo>
                  <a:cubicBezTo>
                    <a:pt x="70661" y="25274"/>
                    <a:pt x="72258" y="24584"/>
                    <a:pt x="72258" y="21302"/>
                  </a:cubicBezTo>
                  <a:cubicBezTo>
                    <a:pt x="72258" y="18366"/>
                    <a:pt x="69951" y="15776"/>
                    <a:pt x="66757" y="15776"/>
                  </a:cubicBezTo>
                  <a:cubicBezTo>
                    <a:pt x="65515" y="15776"/>
                    <a:pt x="65160" y="15776"/>
                    <a:pt x="63031" y="17330"/>
                  </a:cubicBezTo>
                  <a:lnTo>
                    <a:pt x="38897" y="33046"/>
                  </a:lnTo>
                  <a:lnTo>
                    <a:pt x="41559" y="7486"/>
                  </a:lnTo>
                  <a:cubicBezTo>
                    <a:pt x="41914" y="4377"/>
                    <a:pt x="41559" y="59"/>
                    <a:pt x="36235" y="59"/>
                  </a:cubicBezTo>
                  <a:cubicBezTo>
                    <a:pt x="34106" y="59"/>
                    <a:pt x="30734" y="1441"/>
                    <a:pt x="30734" y="5240"/>
                  </a:cubicBezTo>
                  <a:cubicBezTo>
                    <a:pt x="30734" y="6795"/>
                    <a:pt x="31444" y="11976"/>
                    <a:pt x="31622" y="13703"/>
                  </a:cubicBezTo>
                  <a:cubicBezTo>
                    <a:pt x="31976" y="16639"/>
                    <a:pt x="33219" y="29074"/>
                    <a:pt x="33574" y="33046"/>
                  </a:cubicBezTo>
                  <a:lnTo>
                    <a:pt x="9617" y="17330"/>
                  </a:lnTo>
                  <a:cubicBezTo>
                    <a:pt x="7843" y="16294"/>
                    <a:pt x="7311" y="15776"/>
                    <a:pt x="5714" y="15776"/>
                  </a:cubicBezTo>
                  <a:cubicBezTo>
                    <a:pt x="2519" y="15776"/>
                    <a:pt x="213" y="18366"/>
                    <a:pt x="213" y="21302"/>
                  </a:cubicBezTo>
                  <a:cubicBezTo>
                    <a:pt x="213" y="24756"/>
                    <a:pt x="2342" y="25620"/>
                    <a:pt x="3939" y="26311"/>
                  </a:cubicBezTo>
                  <a:lnTo>
                    <a:pt x="30734" y="37191"/>
                  </a:lnTo>
                  <a:cubicBezTo>
                    <a:pt x="16183" y="43409"/>
                    <a:pt x="9617" y="45827"/>
                    <a:pt x="5181" y="47899"/>
                  </a:cubicBezTo>
                  <a:cubicBezTo>
                    <a:pt x="1810" y="49281"/>
                    <a:pt x="213" y="49972"/>
                    <a:pt x="213" y="53253"/>
                  </a:cubicBezTo>
                  <a:cubicBezTo>
                    <a:pt x="213" y="56189"/>
                    <a:pt x="2519" y="58780"/>
                    <a:pt x="5714" y="58780"/>
                  </a:cubicBezTo>
                  <a:cubicBezTo>
                    <a:pt x="6956" y="58780"/>
                    <a:pt x="7311" y="58780"/>
                    <a:pt x="9440" y="57225"/>
                  </a:cubicBezTo>
                  <a:lnTo>
                    <a:pt x="33574" y="41509"/>
                  </a:lnTo>
                  <a:lnTo>
                    <a:pt x="30734" y="69315"/>
                  </a:lnTo>
                  <a:cubicBezTo>
                    <a:pt x="30734" y="73114"/>
                    <a:pt x="34106" y="74496"/>
                    <a:pt x="36235" y="74496"/>
                  </a:cubicBezTo>
                  <a:cubicBezTo>
                    <a:pt x="38365" y="74496"/>
                    <a:pt x="41736" y="73114"/>
                    <a:pt x="41736" y="69315"/>
                  </a:cubicBezTo>
                  <a:cubicBezTo>
                    <a:pt x="41736" y="67760"/>
                    <a:pt x="41027" y="62579"/>
                    <a:pt x="40849" y="60852"/>
                  </a:cubicBezTo>
                  <a:cubicBezTo>
                    <a:pt x="40494" y="57916"/>
                    <a:pt x="39252" y="45481"/>
                    <a:pt x="38897" y="41509"/>
                  </a:cubicBezTo>
                  <a:lnTo>
                    <a:pt x="60191" y="55325"/>
                  </a:lnTo>
                  <a:cubicBezTo>
                    <a:pt x="64805" y="58780"/>
                    <a:pt x="65160" y="58780"/>
                    <a:pt x="66757" y="58780"/>
                  </a:cubicBezTo>
                  <a:cubicBezTo>
                    <a:pt x="69951" y="58780"/>
                    <a:pt x="72258" y="56189"/>
                    <a:pt x="72258" y="53253"/>
                  </a:cubicBezTo>
                  <a:cubicBezTo>
                    <a:pt x="72258" y="49799"/>
                    <a:pt x="70129" y="48935"/>
                    <a:pt x="68532" y="48244"/>
                  </a:cubicBezTo>
                  <a:lnTo>
                    <a:pt x="41736" y="37364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grpSp>
        <p:nvGrpSpPr>
          <p:cNvPr id="216" name="Group 215" descr="\documentclass{article}&#10;\input{Macros.tex}&#10;\begin{document}&#10;&#10;$\Pr[\msf{Veri}(\tau, s) = \msf{acc} ~:~ (\tau, s) \gets \langle G, R^*\rangle] = \negl(\secpar)$&#10;\end{document}" title="IguanaTex Shape Display">
            <a:extLst>
              <a:ext uri="{FF2B5EF4-FFF2-40B4-BE49-F238E27FC236}">
                <a16:creationId xmlns:a16="http://schemas.microsoft.com/office/drawing/2014/main" id="{CA0BDB0D-19E6-4716-9BA2-7F162E77CE8E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6145770" y="4225433"/>
            <a:ext cx="5292712" cy="246724"/>
            <a:chOff x="4497349" y="3909321"/>
            <a:chExt cx="5292712" cy="246724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90A5BFA-A71F-4C84-A8E8-5C8D2BDE3A8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97349" y="3925852"/>
              <a:ext cx="149047" cy="168513"/>
            </a:xfrm>
            <a:custGeom>
              <a:avLst/>
              <a:gdLst>
                <a:gd name="connsiteX0" fmla="*/ 48663 w 149047"/>
                <a:gd name="connsiteY0" fmla="*/ 90611 h 168513"/>
                <a:gd name="connsiteX1" fmla="*/ 91428 w 149047"/>
                <a:gd name="connsiteY1" fmla="*/ 90611 h 168513"/>
                <a:gd name="connsiteX2" fmla="*/ 149124 w 149047"/>
                <a:gd name="connsiteY2" fmla="*/ 45954 h 168513"/>
                <a:gd name="connsiteX3" fmla="*/ 89404 w 149047"/>
                <a:gd name="connsiteY3" fmla="*/ 63 h 168513"/>
                <a:gd name="connsiteX4" fmla="*/ 77 w 149047"/>
                <a:gd name="connsiteY4" fmla="*/ 63 h 168513"/>
                <a:gd name="connsiteX5" fmla="*/ 77 w 149047"/>
                <a:gd name="connsiteY5" fmla="*/ 7711 h 168513"/>
                <a:gd name="connsiteX6" fmla="*/ 6150 w 149047"/>
                <a:gd name="connsiteY6" fmla="*/ 7711 h 168513"/>
                <a:gd name="connsiteX7" fmla="*/ 26141 w 149047"/>
                <a:gd name="connsiteY7" fmla="*/ 19307 h 168513"/>
                <a:gd name="connsiteX8" fmla="*/ 26141 w 149047"/>
                <a:gd name="connsiteY8" fmla="*/ 149331 h 168513"/>
                <a:gd name="connsiteX9" fmla="*/ 6150 w 149047"/>
                <a:gd name="connsiteY9" fmla="*/ 160927 h 168513"/>
                <a:gd name="connsiteX10" fmla="*/ 77 w 149047"/>
                <a:gd name="connsiteY10" fmla="*/ 160927 h 168513"/>
                <a:gd name="connsiteX11" fmla="*/ 77 w 149047"/>
                <a:gd name="connsiteY11" fmla="*/ 168576 h 168513"/>
                <a:gd name="connsiteX12" fmla="*/ 37275 w 149047"/>
                <a:gd name="connsiteY12" fmla="*/ 167836 h 168513"/>
                <a:gd name="connsiteX13" fmla="*/ 74727 w 149047"/>
                <a:gd name="connsiteY13" fmla="*/ 168576 h 168513"/>
                <a:gd name="connsiteX14" fmla="*/ 74727 w 149047"/>
                <a:gd name="connsiteY14" fmla="*/ 160927 h 168513"/>
                <a:gd name="connsiteX15" fmla="*/ 68654 w 149047"/>
                <a:gd name="connsiteY15" fmla="*/ 160927 h 168513"/>
                <a:gd name="connsiteX16" fmla="*/ 48663 w 149047"/>
                <a:gd name="connsiteY16" fmla="*/ 149331 h 168513"/>
                <a:gd name="connsiteX17" fmla="*/ 48663 w 149047"/>
                <a:gd name="connsiteY17" fmla="*/ 90611 h 168513"/>
                <a:gd name="connsiteX18" fmla="*/ 47903 w 149047"/>
                <a:gd name="connsiteY18" fmla="*/ 84196 h 168513"/>
                <a:gd name="connsiteX19" fmla="*/ 47903 w 149047"/>
                <a:gd name="connsiteY19" fmla="*/ 17580 h 168513"/>
                <a:gd name="connsiteX20" fmla="*/ 60303 w 149047"/>
                <a:gd name="connsiteY20" fmla="*/ 7711 h 168513"/>
                <a:gd name="connsiteX21" fmla="*/ 82824 w 149047"/>
                <a:gd name="connsiteY21" fmla="*/ 7711 h 168513"/>
                <a:gd name="connsiteX22" fmla="*/ 123060 w 149047"/>
                <a:gd name="connsiteY22" fmla="*/ 45954 h 168513"/>
                <a:gd name="connsiteX23" fmla="*/ 82824 w 149047"/>
                <a:gd name="connsiteY23" fmla="*/ 84196 h 168513"/>
                <a:gd name="connsiteX24" fmla="*/ 47903 w 149047"/>
                <a:gd name="connsiteY24" fmla="*/ 84196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047" h="168513">
                  <a:moveTo>
                    <a:pt x="48663" y="90611"/>
                  </a:moveTo>
                  <a:lnTo>
                    <a:pt x="91428" y="90611"/>
                  </a:lnTo>
                  <a:cubicBezTo>
                    <a:pt x="121794" y="90611"/>
                    <a:pt x="149124" y="70626"/>
                    <a:pt x="149124" y="45954"/>
                  </a:cubicBezTo>
                  <a:cubicBezTo>
                    <a:pt x="149124" y="21775"/>
                    <a:pt x="124072" y="63"/>
                    <a:pt x="89404" y="63"/>
                  </a:cubicBezTo>
                  <a:lnTo>
                    <a:pt x="77" y="63"/>
                  </a:lnTo>
                  <a:lnTo>
                    <a:pt x="77" y="7711"/>
                  </a:lnTo>
                  <a:lnTo>
                    <a:pt x="6150" y="7711"/>
                  </a:lnTo>
                  <a:cubicBezTo>
                    <a:pt x="25635" y="7711"/>
                    <a:pt x="26141" y="10425"/>
                    <a:pt x="26141" y="19307"/>
                  </a:cubicBezTo>
                  <a:lnTo>
                    <a:pt x="26141" y="149331"/>
                  </a:lnTo>
                  <a:cubicBezTo>
                    <a:pt x="26141" y="158213"/>
                    <a:pt x="25635" y="160927"/>
                    <a:pt x="6150" y="160927"/>
                  </a:cubicBezTo>
                  <a:lnTo>
                    <a:pt x="77" y="160927"/>
                  </a:lnTo>
                  <a:lnTo>
                    <a:pt x="77" y="168576"/>
                  </a:lnTo>
                  <a:cubicBezTo>
                    <a:pt x="8934" y="167836"/>
                    <a:pt x="27659" y="167836"/>
                    <a:pt x="37275" y="167836"/>
                  </a:cubicBezTo>
                  <a:cubicBezTo>
                    <a:pt x="46891" y="167836"/>
                    <a:pt x="65870" y="167836"/>
                    <a:pt x="74727" y="168576"/>
                  </a:cubicBezTo>
                  <a:lnTo>
                    <a:pt x="74727" y="160927"/>
                  </a:lnTo>
                  <a:lnTo>
                    <a:pt x="68654" y="160927"/>
                  </a:lnTo>
                  <a:cubicBezTo>
                    <a:pt x="49169" y="160927"/>
                    <a:pt x="48663" y="158213"/>
                    <a:pt x="48663" y="149331"/>
                  </a:cubicBezTo>
                  <a:lnTo>
                    <a:pt x="48663" y="90611"/>
                  </a:lnTo>
                  <a:close/>
                  <a:moveTo>
                    <a:pt x="47903" y="84196"/>
                  </a:moveTo>
                  <a:lnTo>
                    <a:pt x="47903" y="17580"/>
                  </a:lnTo>
                  <a:cubicBezTo>
                    <a:pt x="47903" y="9438"/>
                    <a:pt x="48409" y="7711"/>
                    <a:pt x="60303" y="7711"/>
                  </a:cubicBezTo>
                  <a:lnTo>
                    <a:pt x="82824" y="7711"/>
                  </a:lnTo>
                  <a:cubicBezTo>
                    <a:pt x="123060" y="7711"/>
                    <a:pt x="123060" y="33864"/>
                    <a:pt x="123060" y="45954"/>
                  </a:cubicBezTo>
                  <a:cubicBezTo>
                    <a:pt x="123060" y="57550"/>
                    <a:pt x="123060" y="84196"/>
                    <a:pt x="82824" y="84196"/>
                  </a:cubicBezTo>
                  <a:lnTo>
                    <a:pt x="47903" y="841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DA01ED1-B5E5-42B6-BF28-3D72AAC0F1D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667794" y="3985312"/>
              <a:ext cx="85025" cy="109052"/>
            </a:xfrm>
            <a:custGeom>
              <a:avLst/>
              <a:gdLst>
                <a:gd name="connsiteX0" fmla="*/ 35258 w 85025"/>
                <a:gd name="connsiteY0" fmla="*/ 27202 h 109052"/>
                <a:gd name="connsiteX1" fmla="*/ 35258 w 85025"/>
                <a:gd name="connsiteY1" fmla="*/ 63 h 109052"/>
                <a:gd name="connsiteX2" fmla="*/ 83 w 85025"/>
                <a:gd name="connsiteY2" fmla="*/ 2777 h 109052"/>
                <a:gd name="connsiteX3" fmla="*/ 83 w 85025"/>
                <a:gd name="connsiteY3" fmla="*/ 10425 h 109052"/>
                <a:gd name="connsiteX4" fmla="*/ 19821 w 85025"/>
                <a:gd name="connsiteY4" fmla="*/ 24242 h 109052"/>
                <a:gd name="connsiteX5" fmla="*/ 19821 w 85025"/>
                <a:gd name="connsiteY5" fmla="*/ 90364 h 109052"/>
                <a:gd name="connsiteX6" fmla="*/ 83 w 85025"/>
                <a:gd name="connsiteY6" fmla="*/ 101467 h 109052"/>
                <a:gd name="connsiteX7" fmla="*/ 83 w 85025"/>
                <a:gd name="connsiteY7" fmla="*/ 109115 h 109052"/>
                <a:gd name="connsiteX8" fmla="*/ 28931 w 85025"/>
                <a:gd name="connsiteY8" fmla="*/ 108375 h 109052"/>
                <a:gd name="connsiteX9" fmla="*/ 61069 w 85025"/>
                <a:gd name="connsiteY9" fmla="*/ 109115 h 109052"/>
                <a:gd name="connsiteX10" fmla="*/ 61069 w 85025"/>
                <a:gd name="connsiteY10" fmla="*/ 101467 h 109052"/>
                <a:gd name="connsiteX11" fmla="*/ 55755 w 85025"/>
                <a:gd name="connsiteY11" fmla="*/ 101467 h 109052"/>
                <a:gd name="connsiteX12" fmla="*/ 36523 w 85025"/>
                <a:gd name="connsiteY12" fmla="*/ 89871 h 109052"/>
                <a:gd name="connsiteX13" fmla="*/ 36523 w 85025"/>
                <a:gd name="connsiteY13" fmla="*/ 51875 h 109052"/>
                <a:gd name="connsiteX14" fmla="*/ 66383 w 85025"/>
                <a:gd name="connsiteY14" fmla="*/ 5491 h 109052"/>
                <a:gd name="connsiteX15" fmla="*/ 69166 w 85025"/>
                <a:gd name="connsiteY15" fmla="*/ 5737 h 109052"/>
                <a:gd name="connsiteX16" fmla="*/ 63346 w 85025"/>
                <a:gd name="connsiteY16" fmla="*/ 15360 h 109052"/>
                <a:gd name="connsiteX17" fmla="*/ 74227 w 85025"/>
                <a:gd name="connsiteY17" fmla="*/ 25969 h 109052"/>
                <a:gd name="connsiteX18" fmla="*/ 85109 w 85025"/>
                <a:gd name="connsiteY18" fmla="*/ 15113 h 109052"/>
                <a:gd name="connsiteX19" fmla="*/ 66383 w 85025"/>
                <a:gd name="connsiteY19" fmla="*/ 63 h 109052"/>
                <a:gd name="connsiteX20" fmla="*/ 35258 w 85025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09052">
                  <a:moveTo>
                    <a:pt x="35258" y="27202"/>
                  </a:moveTo>
                  <a:lnTo>
                    <a:pt x="35258" y="63"/>
                  </a:lnTo>
                  <a:lnTo>
                    <a:pt x="83" y="2777"/>
                  </a:lnTo>
                  <a:lnTo>
                    <a:pt x="83" y="10425"/>
                  </a:lnTo>
                  <a:cubicBezTo>
                    <a:pt x="17797" y="10425"/>
                    <a:pt x="19821" y="12152"/>
                    <a:pt x="19821" y="24242"/>
                  </a:cubicBezTo>
                  <a:lnTo>
                    <a:pt x="19821" y="90364"/>
                  </a:lnTo>
                  <a:cubicBezTo>
                    <a:pt x="19821" y="101467"/>
                    <a:pt x="17038" y="101467"/>
                    <a:pt x="83" y="101467"/>
                  </a:cubicBezTo>
                  <a:lnTo>
                    <a:pt x="83" y="109115"/>
                  </a:lnTo>
                  <a:cubicBezTo>
                    <a:pt x="9952" y="108868"/>
                    <a:pt x="21846" y="108375"/>
                    <a:pt x="28931" y="108375"/>
                  </a:cubicBezTo>
                  <a:cubicBezTo>
                    <a:pt x="39053" y="108375"/>
                    <a:pt x="50947" y="108375"/>
                    <a:pt x="61069" y="109115"/>
                  </a:cubicBezTo>
                  <a:lnTo>
                    <a:pt x="61069" y="101467"/>
                  </a:lnTo>
                  <a:lnTo>
                    <a:pt x="55755" y="101467"/>
                  </a:lnTo>
                  <a:cubicBezTo>
                    <a:pt x="37029" y="101467"/>
                    <a:pt x="36523" y="98753"/>
                    <a:pt x="36523" y="89871"/>
                  </a:cubicBezTo>
                  <a:lnTo>
                    <a:pt x="36523" y="51875"/>
                  </a:lnTo>
                  <a:cubicBezTo>
                    <a:pt x="36523" y="27449"/>
                    <a:pt x="47151" y="5491"/>
                    <a:pt x="66383" y="5491"/>
                  </a:cubicBezTo>
                  <a:cubicBezTo>
                    <a:pt x="68154" y="5491"/>
                    <a:pt x="68660" y="5491"/>
                    <a:pt x="69166" y="5737"/>
                  </a:cubicBezTo>
                  <a:cubicBezTo>
                    <a:pt x="68407" y="5984"/>
                    <a:pt x="63346" y="8945"/>
                    <a:pt x="63346" y="15360"/>
                  </a:cubicBezTo>
                  <a:cubicBezTo>
                    <a:pt x="63346" y="22268"/>
                    <a:pt x="68660" y="25969"/>
                    <a:pt x="74227" y="25969"/>
                  </a:cubicBezTo>
                  <a:cubicBezTo>
                    <a:pt x="78782" y="25969"/>
                    <a:pt x="85109" y="23008"/>
                    <a:pt x="85109" y="15113"/>
                  </a:cubicBezTo>
                  <a:cubicBezTo>
                    <a:pt x="85109" y="7218"/>
                    <a:pt x="77264" y="63"/>
                    <a:pt x="66383" y="63"/>
                  </a:cubicBezTo>
                  <a:cubicBezTo>
                    <a:pt x="47910" y="63"/>
                    <a:pt x="38800" y="16593"/>
                    <a:pt x="35258" y="2720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85D97DCF-324B-48A6-A56D-DC4F56983DF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789680" y="3909321"/>
              <a:ext cx="34667" cy="246724"/>
            </a:xfrm>
            <a:custGeom>
              <a:avLst/>
              <a:gdLst>
                <a:gd name="connsiteX0" fmla="*/ 34755 w 34667"/>
                <a:gd name="connsiteY0" fmla="*/ 246788 h 246724"/>
                <a:gd name="connsiteX1" fmla="*/ 34755 w 34667"/>
                <a:gd name="connsiteY1" fmla="*/ 236919 h 246724"/>
                <a:gd name="connsiteX2" fmla="*/ 10209 w 34667"/>
                <a:gd name="connsiteY2" fmla="*/ 236919 h 246724"/>
                <a:gd name="connsiteX3" fmla="*/ 10209 w 34667"/>
                <a:gd name="connsiteY3" fmla="*/ 9932 h 246724"/>
                <a:gd name="connsiteX4" fmla="*/ 34755 w 34667"/>
                <a:gd name="connsiteY4" fmla="*/ 9932 h 246724"/>
                <a:gd name="connsiteX5" fmla="*/ 34755 w 34667"/>
                <a:gd name="connsiteY5" fmla="*/ 63 h 246724"/>
                <a:gd name="connsiteX6" fmla="*/ 87 w 34667"/>
                <a:gd name="connsiteY6" fmla="*/ 63 h 246724"/>
                <a:gd name="connsiteX7" fmla="*/ 87 w 34667"/>
                <a:gd name="connsiteY7" fmla="*/ 246788 h 246724"/>
                <a:gd name="connsiteX8" fmla="*/ 34755 w 34667"/>
                <a:gd name="connsiteY8" fmla="*/ 24678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7" h="246724">
                  <a:moveTo>
                    <a:pt x="34755" y="246788"/>
                  </a:moveTo>
                  <a:lnTo>
                    <a:pt x="34755" y="236919"/>
                  </a:lnTo>
                  <a:lnTo>
                    <a:pt x="10209" y="236919"/>
                  </a:lnTo>
                  <a:lnTo>
                    <a:pt x="10209" y="9932"/>
                  </a:lnTo>
                  <a:lnTo>
                    <a:pt x="34755" y="9932"/>
                  </a:lnTo>
                  <a:lnTo>
                    <a:pt x="34755" y="63"/>
                  </a:lnTo>
                  <a:lnTo>
                    <a:pt x="87" y="63"/>
                  </a:lnTo>
                  <a:lnTo>
                    <a:pt x="87" y="246788"/>
                  </a:lnTo>
                  <a:lnTo>
                    <a:pt x="34755" y="2467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AE9BC9F0-8FE0-47E3-A2B9-619740EBBCD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833655" y="3923138"/>
              <a:ext cx="161446" cy="171226"/>
            </a:xfrm>
            <a:custGeom>
              <a:avLst/>
              <a:gdLst>
                <a:gd name="connsiteX0" fmla="*/ 161537 w 161446"/>
                <a:gd name="connsiteY0" fmla="*/ 63 h 171226"/>
                <a:gd name="connsiteX1" fmla="*/ 141799 w 161446"/>
                <a:gd name="connsiteY1" fmla="*/ 63 h 171226"/>
                <a:gd name="connsiteX2" fmla="*/ 108143 w 161446"/>
                <a:gd name="connsiteY2" fmla="*/ 84443 h 171226"/>
                <a:gd name="connsiteX3" fmla="*/ 82838 w 161446"/>
                <a:gd name="connsiteY3" fmla="*/ 153526 h 171226"/>
                <a:gd name="connsiteX4" fmla="*/ 82585 w 161446"/>
                <a:gd name="connsiteY4" fmla="*/ 153526 h 171226"/>
                <a:gd name="connsiteX5" fmla="*/ 67402 w 161446"/>
                <a:gd name="connsiteY5" fmla="*/ 110595 h 171226"/>
                <a:gd name="connsiteX6" fmla="*/ 23624 w 161446"/>
                <a:gd name="connsiteY6" fmla="*/ 63 h 171226"/>
                <a:gd name="connsiteX7" fmla="*/ 90 w 161446"/>
                <a:gd name="connsiteY7" fmla="*/ 63 h 171226"/>
                <a:gd name="connsiteX8" fmla="*/ 69173 w 161446"/>
                <a:gd name="connsiteY8" fmla="*/ 171290 h 171226"/>
                <a:gd name="connsiteX9" fmla="*/ 92454 w 161446"/>
                <a:gd name="connsiteY9" fmla="*/ 171290 h 171226"/>
                <a:gd name="connsiteX10" fmla="*/ 161537 w 161446"/>
                <a:gd name="connsiteY10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446" h="171226">
                  <a:moveTo>
                    <a:pt x="161537" y="63"/>
                  </a:moveTo>
                  <a:lnTo>
                    <a:pt x="141799" y="63"/>
                  </a:lnTo>
                  <a:lnTo>
                    <a:pt x="108143" y="84443"/>
                  </a:lnTo>
                  <a:cubicBezTo>
                    <a:pt x="104094" y="94558"/>
                    <a:pt x="85115" y="142176"/>
                    <a:pt x="82838" y="153526"/>
                  </a:cubicBezTo>
                  <a:lnTo>
                    <a:pt x="82585" y="153526"/>
                  </a:lnTo>
                  <a:cubicBezTo>
                    <a:pt x="80560" y="143657"/>
                    <a:pt x="69679" y="116517"/>
                    <a:pt x="67402" y="110595"/>
                  </a:cubicBezTo>
                  <a:lnTo>
                    <a:pt x="23624" y="63"/>
                  </a:lnTo>
                  <a:lnTo>
                    <a:pt x="90" y="63"/>
                  </a:lnTo>
                  <a:lnTo>
                    <a:pt x="69173" y="171290"/>
                  </a:lnTo>
                  <a:lnTo>
                    <a:pt x="92454" y="171290"/>
                  </a:lnTo>
                  <a:lnTo>
                    <a:pt x="161537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59A1C8DA-0836-4E22-990B-5055F23ABD1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000641" y="3980625"/>
              <a:ext cx="95906" cy="116454"/>
            </a:xfrm>
            <a:custGeom>
              <a:avLst/>
              <a:gdLst>
                <a:gd name="connsiteX0" fmla="*/ 96003 w 95906"/>
                <a:gd name="connsiteY0" fmla="*/ 59770 h 116454"/>
                <a:gd name="connsiteX1" fmla="*/ 85881 w 95906"/>
                <a:gd name="connsiteY1" fmla="*/ 18074 h 116454"/>
                <a:gd name="connsiteX2" fmla="*/ 50960 w 95906"/>
                <a:gd name="connsiteY2" fmla="*/ 63 h 116454"/>
                <a:gd name="connsiteX3" fmla="*/ 97 w 95906"/>
                <a:gd name="connsiteY3" fmla="*/ 58043 h 116454"/>
                <a:gd name="connsiteX4" fmla="*/ 54756 w 95906"/>
                <a:gd name="connsiteY4" fmla="*/ 116517 h 116454"/>
                <a:gd name="connsiteX5" fmla="*/ 94991 w 95906"/>
                <a:gd name="connsiteY5" fmla="*/ 103687 h 116454"/>
                <a:gd name="connsiteX6" fmla="*/ 93472 w 95906"/>
                <a:gd name="connsiteY6" fmla="*/ 87650 h 116454"/>
                <a:gd name="connsiteX7" fmla="*/ 55009 w 95906"/>
                <a:gd name="connsiteY7" fmla="*/ 101467 h 116454"/>
                <a:gd name="connsiteX8" fmla="*/ 17810 w 95906"/>
                <a:gd name="connsiteY8" fmla="*/ 59770 h 116454"/>
                <a:gd name="connsiteX9" fmla="*/ 96003 w 95906"/>
                <a:gd name="connsiteY9" fmla="*/ 59770 h 116454"/>
                <a:gd name="connsiteX10" fmla="*/ 19075 w 95906"/>
                <a:gd name="connsiteY10" fmla="*/ 46200 h 116454"/>
                <a:gd name="connsiteX11" fmla="*/ 50960 w 95906"/>
                <a:gd name="connsiteY11" fmla="*/ 15113 h 116454"/>
                <a:gd name="connsiteX12" fmla="*/ 81579 w 95906"/>
                <a:gd name="connsiteY12" fmla="*/ 46200 h 116454"/>
                <a:gd name="connsiteX13" fmla="*/ 19075 w 95906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6454">
                  <a:moveTo>
                    <a:pt x="96003" y="59770"/>
                  </a:moveTo>
                  <a:cubicBezTo>
                    <a:pt x="96003" y="51382"/>
                    <a:pt x="95750" y="32877"/>
                    <a:pt x="85881" y="18074"/>
                  </a:cubicBezTo>
                  <a:cubicBezTo>
                    <a:pt x="75506" y="2777"/>
                    <a:pt x="60070" y="63"/>
                    <a:pt x="50960" y="63"/>
                  </a:cubicBezTo>
                  <a:cubicBezTo>
                    <a:pt x="22871" y="63"/>
                    <a:pt x="97" y="26216"/>
                    <a:pt x="97" y="58043"/>
                  </a:cubicBezTo>
                  <a:cubicBezTo>
                    <a:pt x="97" y="90611"/>
                    <a:pt x="24389" y="116517"/>
                    <a:pt x="54756" y="116517"/>
                  </a:cubicBezTo>
                  <a:cubicBezTo>
                    <a:pt x="70698" y="116517"/>
                    <a:pt x="85122" y="110595"/>
                    <a:pt x="94991" y="103687"/>
                  </a:cubicBezTo>
                  <a:lnTo>
                    <a:pt x="93472" y="87650"/>
                  </a:lnTo>
                  <a:cubicBezTo>
                    <a:pt x="77530" y="100480"/>
                    <a:pt x="60829" y="101467"/>
                    <a:pt x="55009" y="101467"/>
                  </a:cubicBezTo>
                  <a:cubicBezTo>
                    <a:pt x="34765" y="101467"/>
                    <a:pt x="18569" y="83949"/>
                    <a:pt x="17810" y="59770"/>
                  </a:cubicBezTo>
                  <a:lnTo>
                    <a:pt x="96003" y="59770"/>
                  </a:lnTo>
                  <a:close/>
                  <a:moveTo>
                    <a:pt x="19075" y="46200"/>
                  </a:moveTo>
                  <a:cubicBezTo>
                    <a:pt x="23124" y="27449"/>
                    <a:pt x="36536" y="15113"/>
                    <a:pt x="50960" y="15113"/>
                  </a:cubicBezTo>
                  <a:cubicBezTo>
                    <a:pt x="64118" y="15113"/>
                    <a:pt x="78289" y="23502"/>
                    <a:pt x="81579" y="46200"/>
                  </a:cubicBezTo>
                  <a:lnTo>
                    <a:pt x="19075" y="462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0EFAE90-1F5C-4144-9997-1E04E266CDB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125002" y="3982105"/>
              <a:ext cx="61997" cy="112259"/>
            </a:xfrm>
            <a:custGeom>
              <a:avLst/>
              <a:gdLst>
                <a:gd name="connsiteX0" fmla="*/ 19080 w 61997"/>
                <a:gd name="connsiteY0" fmla="*/ 59523 h 112259"/>
                <a:gd name="connsiteX1" fmla="*/ 62098 w 61997"/>
                <a:gd name="connsiteY1" fmla="*/ 16593 h 112259"/>
                <a:gd name="connsiteX2" fmla="*/ 62098 w 61997"/>
                <a:gd name="connsiteY2" fmla="*/ 63 h 112259"/>
                <a:gd name="connsiteX3" fmla="*/ 17815 w 61997"/>
                <a:gd name="connsiteY3" fmla="*/ 23748 h 112259"/>
                <a:gd name="connsiteX4" fmla="*/ 17815 w 61997"/>
                <a:gd name="connsiteY4" fmla="*/ 1296 h 112259"/>
                <a:gd name="connsiteX5" fmla="*/ 101 w 61997"/>
                <a:gd name="connsiteY5" fmla="*/ 1296 h 112259"/>
                <a:gd name="connsiteX6" fmla="*/ 101 w 61997"/>
                <a:gd name="connsiteY6" fmla="*/ 112323 h 112259"/>
                <a:gd name="connsiteX7" fmla="*/ 19080 w 61997"/>
                <a:gd name="connsiteY7" fmla="*/ 112323 h 112259"/>
                <a:gd name="connsiteX8" fmla="*/ 19080 w 61997"/>
                <a:gd name="connsiteY8" fmla="*/ 59523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997" h="112259">
                  <a:moveTo>
                    <a:pt x="19080" y="59523"/>
                  </a:moveTo>
                  <a:cubicBezTo>
                    <a:pt x="19080" y="34851"/>
                    <a:pt x="37299" y="17087"/>
                    <a:pt x="62098" y="16593"/>
                  </a:cubicBezTo>
                  <a:lnTo>
                    <a:pt x="62098" y="63"/>
                  </a:lnTo>
                  <a:cubicBezTo>
                    <a:pt x="39577" y="309"/>
                    <a:pt x="25659" y="12399"/>
                    <a:pt x="17815" y="23748"/>
                  </a:cubicBezTo>
                  <a:lnTo>
                    <a:pt x="17815" y="1296"/>
                  </a:lnTo>
                  <a:lnTo>
                    <a:pt x="101" y="1296"/>
                  </a:lnTo>
                  <a:lnTo>
                    <a:pt x="101" y="112323"/>
                  </a:lnTo>
                  <a:lnTo>
                    <a:pt x="19080" y="112323"/>
                  </a:lnTo>
                  <a:lnTo>
                    <a:pt x="19080" y="595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B061663-A66B-4674-B6F8-C7BB60022C4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09437" y="3926592"/>
              <a:ext cx="22521" cy="167772"/>
            </a:xfrm>
            <a:custGeom>
              <a:avLst/>
              <a:gdLst>
                <a:gd name="connsiteX0" fmla="*/ 22626 w 22521"/>
                <a:gd name="connsiteY0" fmla="*/ 63 h 167772"/>
                <a:gd name="connsiteX1" fmla="*/ 104 w 22521"/>
                <a:gd name="connsiteY1" fmla="*/ 63 h 167772"/>
                <a:gd name="connsiteX2" fmla="*/ 104 w 22521"/>
                <a:gd name="connsiteY2" fmla="*/ 22021 h 167772"/>
                <a:gd name="connsiteX3" fmla="*/ 22626 w 22521"/>
                <a:gd name="connsiteY3" fmla="*/ 22021 h 167772"/>
                <a:gd name="connsiteX4" fmla="*/ 22626 w 22521"/>
                <a:gd name="connsiteY4" fmla="*/ 63 h 167772"/>
                <a:gd name="connsiteX5" fmla="*/ 20855 w 22521"/>
                <a:gd name="connsiteY5" fmla="*/ 58290 h 167772"/>
                <a:gd name="connsiteX6" fmla="*/ 1876 w 22521"/>
                <a:gd name="connsiteY6" fmla="*/ 58290 h 167772"/>
                <a:gd name="connsiteX7" fmla="*/ 1876 w 22521"/>
                <a:gd name="connsiteY7" fmla="*/ 167836 h 167772"/>
                <a:gd name="connsiteX8" fmla="*/ 20855 w 22521"/>
                <a:gd name="connsiteY8" fmla="*/ 167836 h 167772"/>
                <a:gd name="connsiteX9" fmla="*/ 20855 w 22521"/>
                <a:gd name="connsiteY9" fmla="*/ 58290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21" h="167772">
                  <a:moveTo>
                    <a:pt x="22626" y="63"/>
                  </a:moveTo>
                  <a:lnTo>
                    <a:pt x="104" y="63"/>
                  </a:lnTo>
                  <a:lnTo>
                    <a:pt x="104" y="22021"/>
                  </a:lnTo>
                  <a:lnTo>
                    <a:pt x="22626" y="22021"/>
                  </a:lnTo>
                  <a:lnTo>
                    <a:pt x="22626" y="63"/>
                  </a:lnTo>
                  <a:close/>
                  <a:moveTo>
                    <a:pt x="20855" y="58290"/>
                  </a:moveTo>
                  <a:lnTo>
                    <a:pt x="1876" y="58290"/>
                  </a:lnTo>
                  <a:lnTo>
                    <a:pt x="1876" y="167836"/>
                  </a:lnTo>
                  <a:lnTo>
                    <a:pt x="20855" y="167836"/>
                  </a:lnTo>
                  <a:lnTo>
                    <a:pt x="20855" y="5829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0F8C4FC-950C-41F0-85C1-08B5A842194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276214" y="3909321"/>
              <a:ext cx="58707" cy="246724"/>
            </a:xfrm>
            <a:custGeom>
              <a:avLst/>
              <a:gdLst>
                <a:gd name="connsiteX0" fmla="*/ 58815 w 58707"/>
                <a:gd name="connsiteY0" fmla="*/ 244320 h 246724"/>
                <a:gd name="connsiteX1" fmla="*/ 54513 w 58707"/>
                <a:gd name="connsiteY1" fmla="*/ 238892 h 246724"/>
                <a:gd name="connsiteX2" fmla="*/ 14784 w 58707"/>
                <a:gd name="connsiteY2" fmla="*/ 123425 h 246724"/>
                <a:gd name="connsiteX3" fmla="*/ 55525 w 58707"/>
                <a:gd name="connsiteY3" fmla="*/ 6724 h 246724"/>
                <a:gd name="connsiteX4" fmla="*/ 58815 w 58707"/>
                <a:gd name="connsiteY4" fmla="*/ 2530 h 246724"/>
                <a:gd name="connsiteX5" fmla="*/ 56284 w 58707"/>
                <a:gd name="connsiteY5" fmla="*/ 63 h 246724"/>
                <a:gd name="connsiteX6" fmla="*/ 16049 w 58707"/>
                <a:gd name="connsiteY6" fmla="*/ 48174 h 246724"/>
                <a:gd name="connsiteX7" fmla="*/ 107 w 58707"/>
                <a:gd name="connsiteY7" fmla="*/ 123425 h 246724"/>
                <a:gd name="connsiteX8" fmla="*/ 16808 w 58707"/>
                <a:gd name="connsiteY8" fmla="*/ 200403 h 246724"/>
                <a:gd name="connsiteX9" fmla="*/ 56284 w 58707"/>
                <a:gd name="connsiteY9" fmla="*/ 246788 h 246724"/>
                <a:gd name="connsiteX10" fmla="*/ 58815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15" y="244320"/>
                  </a:moveTo>
                  <a:cubicBezTo>
                    <a:pt x="58815" y="243580"/>
                    <a:pt x="58815" y="243087"/>
                    <a:pt x="54513" y="238892"/>
                  </a:cubicBezTo>
                  <a:cubicBezTo>
                    <a:pt x="22881" y="207805"/>
                    <a:pt x="14784" y="161174"/>
                    <a:pt x="14784" y="123425"/>
                  </a:cubicBezTo>
                  <a:cubicBezTo>
                    <a:pt x="14784" y="80495"/>
                    <a:pt x="24400" y="37565"/>
                    <a:pt x="55525" y="6724"/>
                  </a:cubicBezTo>
                  <a:cubicBezTo>
                    <a:pt x="58815" y="3764"/>
                    <a:pt x="58815" y="3270"/>
                    <a:pt x="58815" y="2530"/>
                  </a:cubicBezTo>
                  <a:cubicBezTo>
                    <a:pt x="58815" y="803"/>
                    <a:pt x="57802" y="63"/>
                    <a:pt x="56284" y="63"/>
                  </a:cubicBezTo>
                  <a:cubicBezTo>
                    <a:pt x="53754" y="63"/>
                    <a:pt x="30979" y="16840"/>
                    <a:pt x="16049" y="48174"/>
                  </a:cubicBezTo>
                  <a:cubicBezTo>
                    <a:pt x="3143" y="75314"/>
                    <a:pt x="107" y="102700"/>
                    <a:pt x="107" y="123425"/>
                  </a:cubicBezTo>
                  <a:cubicBezTo>
                    <a:pt x="107" y="142670"/>
                    <a:pt x="2890" y="172523"/>
                    <a:pt x="16808" y="200403"/>
                  </a:cubicBezTo>
                  <a:cubicBezTo>
                    <a:pt x="31991" y="230750"/>
                    <a:pt x="53754" y="246788"/>
                    <a:pt x="56284" y="246788"/>
                  </a:cubicBezTo>
                  <a:cubicBezTo>
                    <a:pt x="57802" y="246788"/>
                    <a:pt x="58815" y="246047"/>
                    <a:pt x="58815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A7E1A3E-3A6F-4E59-94F9-B8F07DE0584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356403" y="3988026"/>
              <a:ext cx="122476" cy="109299"/>
            </a:xfrm>
            <a:custGeom>
              <a:avLst/>
              <a:gdLst>
                <a:gd name="connsiteX0" fmla="*/ 67675 w 122476"/>
                <a:gd name="connsiteY0" fmla="*/ 14373 h 109299"/>
                <a:gd name="connsiteX1" fmla="*/ 110188 w 122476"/>
                <a:gd name="connsiteY1" fmla="*/ 14373 h 109299"/>
                <a:gd name="connsiteX2" fmla="*/ 122587 w 122476"/>
                <a:gd name="connsiteY2" fmla="*/ 5984 h 109299"/>
                <a:gd name="connsiteX3" fmla="*/ 112465 w 122476"/>
                <a:gd name="connsiteY3" fmla="*/ 63 h 109299"/>
                <a:gd name="connsiteX4" fmla="*/ 41611 w 122476"/>
                <a:gd name="connsiteY4" fmla="*/ 63 h 109299"/>
                <a:gd name="connsiteX5" fmla="*/ 15547 w 122476"/>
                <a:gd name="connsiteY5" fmla="*/ 11659 h 109299"/>
                <a:gd name="connsiteX6" fmla="*/ 111 w 122476"/>
                <a:gd name="connsiteY6" fmla="*/ 33864 h 109299"/>
                <a:gd name="connsiteX7" fmla="*/ 3147 w 122476"/>
                <a:gd name="connsiteY7" fmla="*/ 36331 h 109299"/>
                <a:gd name="connsiteX8" fmla="*/ 7196 w 122476"/>
                <a:gd name="connsiteY8" fmla="*/ 33371 h 109299"/>
                <a:gd name="connsiteX9" fmla="*/ 39334 w 122476"/>
                <a:gd name="connsiteY9" fmla="*/ 14373 h 109299"/>
                <a:gd name="connsiteX10" fmla="*/ 60337 w 122476"/>
                <a:gd name="connsiteY10" fmla="*/ 14373 h 109299"/>
                <a:gd name="connsiteX11" fmla="*/ 35538 w 122476"/>
                <a:gd name="connsiteY11" fmla="*/ 93571 h 109299"/>
                <a:gd name="connsiteX12" fmla="*/ 33007 w 122476"/>
                <a:gd name="connsiteY12" fmla="*/ 102700 h 109299"/>
                <a:gd name="connsiteX13" fmla="*/ 40346 w 122476"/>
                <a:gd name="connsiteY13" fmla="*/ 109362 h 109299"/>
                <a:gd name="connsiteX14" fmla="*/ 50721 w 122476"/>
                <a:gd name="connsiteY14" fmla="*/ 98753 h 109299"/>
                <a:gd name="connsiteX15" fmla="*/ 67675 w 122476"/>
                <a:gd name="connsiteY15" fmla="*/ 14373 h 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476" h="109299">
                  <a:moveTo>
                    <a:pt x="67675" y="14373"/>
                  </a:moveTo>
                  <a:lnTo>
                    <a:pt x="110188" y="14373"/>
                  </a:lnTo>
                  <a:cubicBezTo>
                    <a:pt x="113477" y="14373"/>
                    <a:pt x="122587" y="14373"/>
                    <a:pt x="122587" y="5984"/>
                  </a:cubicBezTo>
                  <a:cubicBezTo>
                    <a:pt x="122587" y="63"/>
                    <a:pt x="117273" y="63"/>
                    <a:pt x="112465" y="63"/>
                  </a:cubicBezTo>
                  <a:lnTo>
                    <a:pt x="41611" y="63"/>
                  </a:lnTo>
                  <a:cubicBezTo>
                    <a:pt x="36550" y="63"/>
                    <a:pt x="26681" y="63"/>
                    <a:pt x="15547" y="11659"/>
                  </a:cubicBezTo>
                  <a:cubicBezTo>
                    <a:pt x="7196" y="20541"/>
                    <a:pt x="111" y="32384"/>
                    <a:pt x="111" y="33864"/>
                  </a:cubicBezTo>
                  <a:cubicBezTo>
                    <a:pt x="111" y="34111"/>
                    <a:pt x="111" y="36331"/>
                    <a:pt x="3147" y="36331"/>
                  </a:cubicBezTo>
                  <a:cubicBezTo>
                    <a:pt x="5172" y="36331"/>
                    <a:pt x="5678" y="35344"/>
                    <a:pt x="7196" y="33371"/>
                  </a:cubicBezTo>
                  <a:cubicBezTo>
                    <a:pt x="19596" y="14373"/>
                    <a:pt x="34019" y="14373"/>
                    <a:pt x="39334" y="14373"/>
                  </a:cubicBezTo>
                  <a:lnTo>
                    <a:pt x="60337" y="14373"/>
                  </a:lnTo>
                  <a:lnTo>
                    <a:pt x="35538" y="93571"/>
                  </a:lnTo>
                  <a:cubicBezTo>
                    <a:pt x="34526" y="96532"/>
                    <a:pt x="33007" y="101713"/>
                    <a:pt x="33007" y="102700"/>
                  </a:cubicBezTo>
                  <a:cubicBezTo>
                    <a:pt x="33007" y="105414"/>
                    <a:pt x="34779" y="109362"/>
                    <a:pt x="40346" y="109362"/>
                  </a:cubicBezTo>
                  <a:cubicBezTo>
                    <a:pt x="48696" y="109362"/>
                    <a:pt x="49962" y="102454"/>
                    <a:pt x="50721" y="98753"/>
                  </a:cubicBezTo>
                  <a:lnTo>
                    <a:pt x="67675" y="143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10767E4-ED09-4C03-AE79-4AE337418C0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496541" y="4068212"/>
              <a:ext cx="29606" cy="73770"/>
            </a:xfrm>
            <a:custGeom>
              <a:avLst/>
              <a:gdLst>
                <a:gd name="connsiteX0" fmla="*/ 29723 w 29606"/>
                <a:gd name="connsiteY0" fmla="*/ 25969 h 73770"/>
                <a:gd name="connsiteX1" fmla="*/ 13527 w 29606"/>
                <a:gd name="connsiteY1" fmla="*/ 63 h 73770"/>
                <a:gd name="connsiteX2" fmla="*/ 116 w 29606"/>
                <a:gd name="connsiteY2" fmla="*/ 13139 h 73770"/>
                <a:gd name="connsiteX3" fmla="*/ 13527 w 29606"/>
                <a:gd name="connsiteY3" fmla="*/ 26216 h 73770"/>
                <a:gd name="connsiteX4" fmla="*/ 22384 w 29606"/>
                <a:gd name="connsiteY4" fmla="*/ 23008 h 73770"/>
                <a:gd name="connsiteX5" fmla="*/ 23649 w 29606"/>
                <a:gd name="connsiteY5" fmla="*/ 22268 h 73770"/>
                <a:gd name="connsiteX6" fmla="*/ 24155 w 29606"/>
                <a:gd name="connsiteY6" fmla="*/ 25969 h 73770"/>
                <a:gd name="connsiteX7" fmla="*/ 6948 w 29606"/>
                <a:gd name="connsiteY7" fmla="*/ 67172 h 73770"/>
                <a:gd name="connsiteX8" fmla="*/ 4164 w 29606"/>
                <a:gd name="connsiteY8" fmla="*/ 71119 h 73770"/>
                <a:gd name="connsiteX9" fmla="*/ 6695 w 29606"/>
                <a:gd name="connsiteY9" fmla="*/ 73833 h 73770"/>
                <a:gd name="connsiteX10" fmla="*/ 29723 w 29606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770">
                  <a:moveTo>
                    <a:pt x="29723" y="25969"/>
                  </a:moveTo>
                  <a:cubicBezTo>
                    <a:pt x="29723" y="9685"/>
                    <a:pt x="23396" y="63"/>
                    <a:pt x="13527" y="63"/>
                  </a:cubicBezTo>
                  <a:cubicBezTo>
                    <a:pt x="5177" y="63"/>
                    <a:pt x="116" y="6231"/>
                    <a:pt x="116" y="13139"/>
                  </a:cubicBezTo>
                  <a:cubicBezTo>
                    <a:pt x="116" y="19801"/>
                    <a:pt x="5177" y="26216"/>
                    <a:pt x="13527" y="26216"/>
                  </a:cubicBezTo>
                  <a:cubicBezTo>
                    <a:pt x="16564" y="26216"/>
                    <a:pt x="19854" y="25229"/>
                    <a:pt x="22384" y="23008"/>
                  </a:cubicBezTo>
                  <a:cubicBezTo>
                    <a:pt x="23143" y="22515"/>
                    <a:pt x="23396" y="22268"/>
                    <a:pt x="23649" y="22268"/>
                  </a:cubicBezTo>
                  <a:cubicBezTo>
                    <a:pt x="23902" y="22268"/>
                    <a:pt x="24155" y="22515"/>
                    <a:pt x="24155" y="25969"/>
                  </a:cubicBezTo>
                  <a:cubicBezTo>
                    <a:pt x="24155" y="44227"/>
                    <a:pt x="15299" y="59030"/>
                    <a:pt x="6948" y="67172"/>
                  </a:cubicBezTo>
                  <a:cubicBezTo>
                    <a:pt x="4164" y="69886"/>
                    <a:pt x="4164" y="70379"/>
                    <a:pt x="4164" y="71119"/>
                  </a:cubicBezTo>
                  <a:cubicBezTo>
                    <a:pt x="4164" y="72847"/>
                    <a:pt x="5430" y="73833"/>
                    <a:pt x="6695" y="73833"/>
                  </a:cubicBezTo>
                  <a:cubicBezTo>
                    <a:pt x="9478" y="73833"/>
                    <a:pt x="29723" y="54836"/>
                    <a:pt x="29723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4960082-344A-4DDE-97A1-C931706B0C06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600404" y="3985312"/>
              <a:ext cx="93122" cy="111766"/>
            </a:xfrm>
            <a:custGeom>
              <a:avLst/>
              <a:gdLst>
                <a:gd name="connsiteX0" fmla="*/ 85904 w 93122"/>
                <a:gd name="connsiteY0" fmla="*/ 16840 h 111766"/>
                <a:gd name="connsiteX1" fmla="*/ 73758 w 93122"/>
                <a:gd name="connsiteY1" fmla="*/ 27943 h 111766"/>
                <a:gd name="connsiteX2" fmla="*/ 81602 w 93122"/>
                <a:gd name="connsiteY2" fmla="*/ 35098 h 111766"/>
                <a:gd name="connsiteX3" fmla="*/ 93243 w 93122"/>
                <a:gd name="connsiteY3" fmla="*/ 21281 h 111766"/>
                <a:gd name="connsiteX4" fmla="*/ 63130 w 93122"/>
                <a:gd name="connsiteY4" fmla="*/ 63 h 111766"/>
                <a:gd name="connsiteX5" fmla="*/ 20364 w 93122"/>
                <a:gd name="connsiteY5" fmla="*/ 36085 h 111766"/>
                <a:gd name="connsiteX6" fmla="*/ 46428 w 93122"/>
                <a:gd name="connsiteY6" fmla="*/ 60510 h 111766"/>
                <a:gd name="connsiteX7" fmla="*/ 72746 w 93122"/>
                <a:gd name="connsiteY7" fmla="*/ 79261 h 111766"/>
                <a:gd name="connsiteX8" fmla="*/ 36559 w 93122"/>
                <a:gd name="connsiteY8" fmla="*/ 106401 h 111766"/>
                <a:gd name="connsiteX9" fmla="*/ 7711 w 93122"/>
                <a:gd name="connsiteY9" fmla="*/ 93325 h 111766"/>
                <a:gd name="connsiteX10" fmla="*/ 23654 w 93122"/>
                <a:gd name="connsiteY10" fmla="*/ 80248 h 111766"/>
                <a:gd name="connsiteX11" fmla="*/ 14291 w 93122"/>
                <a:gd name="connsiteY11" fmla="*/ 71613 h 111766"/>
                <a:gd name="connsiteX12" fmla="*/ 120 w 93122"/>
                <a:gd name="connsiteY12" fmla="*/ 87897 h 111766"/>
                <a:gd name="connsiteX13" fmla="*/ 36306 w 93122"/>
                <a:gd name="connsiteY13" fmla="*/ 111829 h 111766"/>
                <a:gd name="connsiteX14" fmla="*/ 87170 w 93122"/>
                <a:gd name="connsiteY14" fmla="*/ 70873 h 111766"/>
                <a:gd name="connsiteX15" fmla="*/ 79325 w 93122"/>
                <a:gd name="connsiteY15" fmla="*/ 52862 h 111766"/>
                <a:gd name="connsiteX16" fmla="*/ 54020 w 93122"/>
                <a:gd name="connsiteY16" fmla="*/ 42499 h 111766"/>
                <a:gd name="connsiteX17" fmla="*/ 34788 w 93122"/>
                <a:gd name="connsiteY17" fmla="*/ 27696 h 111766"/>
                <a:gd name="connsiteX18" fmla="*/ 63130 w 93122"/>
                <a:gd name="connsiteY18" fmla="*/ 5491 h 111766"/>
                <a:gd name="connsiteX19" fmla="*/ 85904 w 93122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1766">
                  <a:moveTo>
                    <a:pt x="85904" y="16840"/>
                  </a:moveTo>
                  <a:cubicBezTo>
                    <a:pt x="78819" y="17087"/>
                    <a:pt x="73758" y="22515"/>
                    <a:pt x="73758" y="27943"/>
                  </a:cubicBezTo>
                  <a:cubicBezTo>
                    <a:pt x="73758" y="31397"/>
                    <a:pt x="76035" y="35098"/>
                    <a:pt x="81602" y="35098"/>
                  </a:cubicBezTo>
                  <a:cubicBezTo>
                    <a:pt x="87170" y="35098"/>
                    <a:pt x="93243" y="30903"/>
                    <a:pt x="93243" y="21281"/>
                  </a:cubicBezTo>
                  <a:cubicBezTo>
                    <a:pt x="93243" y="10178"/>
                    <a:pt x="82362" y="63"/>
                    <a:pt x="63130" y="63"/>
                  </a:cubicBezTo>
                  <a:cubicBezTo>
                    <a:pt x="29727" y="63"/>
                    <a:pt x="20364" y="25229"/>
                    <a:pt x="20364" y="36085"/>
                  </a:cubicBezTo>
                  <a:cubicBezTo>
                    <a:pt x="20364" y="55329"/>
                    <a:pt x="39090" y="59030"/>
                    <a:pt x="46428" y="60510"/>
                  </a:cubicBezTo>
                  <a:cubicBezTo>
                    <a:pt x="59587" y="62978"/>
                    <a:pt x="72746" y="65692"/>
                    <a:pt x="72746" y="79261"/>
                  </a:cubicBezTo>
                  <a:cubicBezTo>
                    <a:pt x="72746" y="85676"/>
                    <a:pt x="66925" y="106401"/>
                    <a:pt x="36559" y="106401"/>
                  </a:cubicBezTo>
                  <a:cubicBezTo>
                    <a:pt x="33017" y="106401"/>
                    <a:pt x="13532" y="106401"/>
                    <a:pt x="7711" y="93325"/>
                  </a:cubicBezTo>
                  <a:cubicBezTo>
                    <a:pt x="17327" y="94558"/>
                    <a:pt x="23654" y="87157"/>
                    <a:pt x="23654" y="80248"/>
                  </a:cubicBezTo>
                  <a:cubicBezTo>
                    <a:pt x="23654" y="74574"/>
                    <a:pt x="19605" y="71613"/>
                    <a:pt x="14291" y="71613"/>
                  </a:cubicBezTo>
                  <a:cubicBezTo>
                    <a:pt x="7711" y="71613"/>
                    <a:pt x="120" y="76794"/>
                    <a:pt x="120" y="87897"/>
                  </a:cubicBezTo>
                  <a:cubicBezTo>
                    <a:pt x="120" y="101960"/>
                    <a:pt x="14544" y="111829"/>
                    <a:pt x="36306" y="111829"/>
                  </a:cubicBezTo>
                  <a:cubicBezTo>
                    <a:pt x="77301" y="111829"/>
                    <a:pt x="87170" y="81975"/>
                    <a:pt x="87170" y="70873"/>
                  </a:cubicBezTo>
                  <a:cubicBezTo>
                    <a:pt x="87170" y="61991"/>
                    <a:pt x="82362" y="55823"/>
                    <a:pt x="79325" y="52862"/>
                  </a:cubicBezTo>
                  <a:cubicBezTo>
                    <a:pt x="72493" y="45954"/>
                    <a:pt x="65154" y="44720"/>
                    <a:pt x="54020" y="42499"/>
                  </a:cubicBezTo>
                  <a:cubicBezTo>
                    <a:pt x="44910" y="40526"/>
                    <a:pt x="34788" y="38799"/>
                    <a:pt x="34788" y="27696"/>
                  </a:cubicBezTo>
                  <a:cubicBezTo>
                    <a:pt x="34788" y="20541"/>
                    <a:pt x="40861" y="5491"/>
                    <a:pt x="63130" y="5491"/>
                  </a:cubicBezTo>
                  <a:cubicBezTo>
                    <a:pt x="69456" y="5491"/>
                    <a:pt x="82109" y="7218"/>
                    <a:pt x="85904" y="1684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DBD23D4-14DB-4B2F-9FF1-E102166C5FD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720287" y="3909321"/>
              <a:ext cx="58707" cy="246724"/>
            </a:xfrm>
            <a:custGeom>
              <a:avLst/>
              <a:gdLst>
                <a:gd name="connsiteX0" fmla="*/ 58833 w 58707"/>
                <a:gd name="connsiteY0" fmla="*/ 123425 h 246724"/>
                <a:gd name="connsiteX1" fmla="*/ 42131 w 58707"/>
                <a:gd name="connsiteY1" fmla="*/ 46447 h 246724"/>
                <a:gd name="connsiteX2" fmla="*/ 2655 w 58707"/>
                <a:gd name="connsiteY2" fmla="*/ 63 h 246724"/>
                <a:gd name="connsiteX3" fmla="*/ 125 w 58707"/>
                <a:gd name="connsiteY3" fmla="*/ 2530 h 246724"/>
                <a:gd name="connsiteX4" fmla="*/ 4933 w 58707"/>
                <a:gd name="connsiteY4" fmla="*/ 8205 h 246724"/>
                <a:gd name="connsiteX5" fmla="*/ 44156 w 58707"/>
                <a:gd name="connsiteY5" fmla="*/ 123425 h 246724"/>
                <a:gd name="connsiteX6" fmla="*/ 3414 w 58707"/>
                <a:gd name="connsiteY6" fmla="*/ 240126 h 246724"/>
                <a:gd name="connsiteX7" fmla="*/ 125 w 58707"/>
                <a:gd name="connsiteY7" fmla="*/ 244320 h 246724"/>
                <a:gd name="connsiteX8" fmla="*/ 2655 w 58707"/>
                <a:gd name="connsiteY8" fmla="*/ 246788 h 246724"/>
                <a:gd name="connsiteX9" fmla="*/ 42890 w 58707"/>
                <a:gd name="connsiteY9" fmla="*/ 198676 h 246724"/>
                <a:gd name="connsiteX10" fmla="*/ 58833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33" y="123425"/>
                  </a:moveTo>
                  <a:cubicBezTo>
                    <a:pt x="58833" y="104181"/>
                    <a:pt x="56049" y="74327"/>
                    <a:pt x="42131" y="46447"/>
                  </a:cubicBezTo>
                  <a:cubicBezTo>
                    <a:pt x="26948" y="16100"/>
                    <a:pt x="5186" y="63"/>
                    <a:pt x="2655" y="63"/>
                  </a:cubicBezTo>
                  <a:cubicBezTo>
                    <a:pt x="1137" y="63"/>
                    <a:pt x="125" y="1050"/>
                    <a:pt x="125" y="2530"/>
                  </a:cubicBezTo>
                  <a:cubicBezTo>
                    <a:pt x="125" y="3270"/>
                    <a:pt x="125" y="3764"/>
                    <a:pt x="4933" y="8205"/>
                  </a:cubicBezTo>
                  <a:cubicBezTo>
                    <a:pt x="29732" y="32630"/>
                    <a:pt x="44156" y="71860"/>
                    <a:pt x="44156" y="123425"/>
                  </a:cubicBezTo>
                  <a:cubicBezTo>
                    <a:pt x="44156" y="165615"/>
                    <a:pt x="34793" y="209039"/>
                    <a:pt x="3414" y="240126"/>
                  </a:cubicBezTo>
                  <a:cubicBezTo>
                    <a:pt x="125" y="243087"/>
                    <a:pt x="125" y="243580"/>
                    <a:pt x="125" y="244320"/>
                  </a:cubicBezTo>
                  <a:cubicBezTo>
                    <a:pt x="125" y="245801"/>
                    <a:pt x="1137" y="246788"/>
                    <a:pt x="2655" y="246788"/>
                  </a:cubicBezTo>
                  <a:cubicBezTo>
                    <a:pt x="5186" y="246788"/>
                    <a:pt x="27960" y="230010"/>
                    <a:pt x="42890" y="198676"/>
                  </a:cubicBezTo>
                  <a:cubicBezTo>
                    <a:pt x="55796" y="171537"/>
                    <a:pt x="58833" y="144150"/>
                    <a:pt x="58833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655589CB-8DD1-444A-8795-9E56D7E3945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888733" y="4003817"/>
              <a:ext cx="168278" cy="57733"/>
            </a:xfrm>
            <a:custGeom>
              <a:avLst/>
              <a:gdLst>
                <a:gd name="connsiteX0" fmla="*/ 159807 w 168278"/>
                <a:gd name="connsiteY0" fmla="*/ 9932 h 57733"/>
                <a:gd name="connsiteX1" fmla="*/ 168410 w 168278"/>
                <a:gd name="connsiteY1" fmla="*/ 4997 h 57733"/>
                <a:gd name="connsiteX2" fmla="*/ 160060 w 168278"/>
                <a:gd name="connsiteY2" fmla="*/ 63 h 57733"/>
                <a:gd name="connsiteX3" fmla="*/ 8482 w 168278"/>
                <a:gd name="connsiteY3" fmla="*/ 63 h 57733"/>
                <a:gd name="connsiteX4" fmla="*/ 131 w 168278"/>
                <a:gd name="connsiteY4" fmla="*/ 4997 h 57733"/>
                <a:gd name="connsiteX5" fmla="*/ 8735 w 168278"/>
                <a:gd name="connsiteY5" fmla="*/ 9932 h 57733"/>
                <a:gd name="connsiteX6" fmla="*/ 159807 w 168278"/>
                <a:gd name="connsiteY6" fmla="*/ 9932 h 57733"/>
                <a:gd name="connsiteX7" fmla="*/ 160060 w 168278"/>
                <a:gd name="connsiteY7" fmla="*/ 57796 h 57733"/>
                <a:gd name="connsiteX8" fmla="*/ 168410 w 168278"/>
                <a:gd name="connsiteY8" fmla="*/ 52862 h 57733"/>
                <a:gd name="connsiteX9" fmla="*/ 159807 w 168278"/>
                <a:gd name="connsiteY9" fmla="*/ 47927 h 57733"/>
                <a:gd name="connsiteX10" fmla="*/ 8735 w 168278"/>
                <a:gd name="connsiteY10" fmla="*/ 47927 h 57733"/>
                <a:gd name="connsiteX11" fmla="*/ 131 w 168278"/>
                <a:gd name="connsiteY11" fmla="*/ 52862 h 57733"/>
                <a:gd name="connsiteX12" fmla="*/ 8482 w 168278"/>
                <a:gd name="connsiteY12" fmla="*/ 57796 h 57733"/>
                <a:gd name="connsiteX13" fmla="*/ 160060 w 16827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733">
                  <a:moveTo>
                    <a:pt x="159807" y="9932"/>
                  </a:moveTo>
                  <a:cubicBezTo>
                    <a:pt x="163602" y="9932"/>
                    <a:pt x="168410" y="9932"/>
                    <a:pt x="168410" y="4997"/>
                  </a:cubicBezTo>
                  <a:cubicBezTo>
                    <a:pt x="168410" y="63"/>
                    <a:pt x="163602" y="63"/>
                    <a:pt x="160060" y="63"/>
                  </a:cubicBezTo>
                  <a:lnTo>
                    <a:pt x="8482" y="63"/>
                  </a:lnTo>
                  <a:cubicBezTo>
                    <a:pt x="4939" y="63"/>
                    <a:pt x="131" y="63"/>
                    <a:pt x="131" y="4997"/>
                  </a:cubicBezTo>
                  <a:cubicBezTo>
                    <a:pt x="131" y="9932"/>
                    <a:pt x="4939" y="9932"/>
                    <a:pt x="8735" y="9932"/>
                  </a:cubicBezTo>
                  <a:lnTo>
                    <a:pt x="159807" y="9932"/>
                  </a:lnTo>
                  <a:close/>
                  <a:moveTo>
                    <a:pt x="160060" y="57796"/>
                  </a:moveTo>
                  <a:cubicBezTo>
                    <a:pt x="163602" y="57796"/>
                    <a:pt x="168410" y="57796"/>
                    <a:pt x="168410" y="52862"/>
                  </a:cubicBezTo>
                  <a:cubicBezTo>
                    <a:pt x="168410" y="47927"/>
                    <a:pt x="163602" y="47927"/>
                    <a:pt x="159807" y="47927"/>
                  </a:cubicBezTo>
                  <a:lnTo>
                    <a:pt x="8735" y="47927"/>
                  </a:lnTo>
                  <a:cubicBezTo>
                    <a:pt x="4939" y="47927"/>
                    <a:pt x="131" y="47927"/>
                    <a:pt x="131" y="52862"/>
                  </a:cubicBezTo>
                  <a:cubicBezTo>
                    <a:pt x="131" y="57796"/>
                    <a:pt x="4939" y="57796"/>
                    <a:pt x="8482" y="57796"/>
                  </a:cubicBezTo>
                  <a:lnTo>
                    <a:pt x="160060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24A4220-5DB0-466F-9A51-C74DE96BB68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152805" y="3980625"/>
              <a:ext cx="89833" cy="116454"/>
            </a:xfrm>
            <a:custGeom>
              <a:avLst/>
              <a:gdLst>
                <a:gd name="connsiteX0" fmla="*/ 89975 w 89833"/>
                <a:gd name="connsiteY0" fmla="*/ 42499 h 116454"/>
                <a:gd name="connsiteX1" fmla="*/ 48222 w 89833"/>
                <a:gd name="connsiteY1" fmla="*/ 63 h 116454"/>
                <a:gd name="connsiteX2" fmla="*/ 8492 w 89833"/>
                <a:gd name="connsiteY2" fmla="*/ 10672 h 116454"/>
                <a:gd name="connsiteX3" fmla="*/ 10011 w 89833"/>
                <a:gd name="connsiteY3" fmla="*/ 26956 h 116454"/>
                <a:gd name="connsiteX4" fmla="*/ 48222 w 89833"/>
                <a:gd name="connsiteY4" fmla="*/ 14620 h 116454"/>
                <a:gd name="connsiteX5" fmla="*/ 70237 w 89833"/>
                <a:gd name="connsiteY5" fmla="*/ 42746 h 116454"/>
                <a:gd name="connsiteX6" fmla="*/ 70237 w 89833"/>
                <a:gd name="connsiteY6" fmla="*/ 53355 h 116454"/>
                <a:gd name="connsiteX7" fmla="*/ 142 w 89833"/>
                <a:gd name="connsiteY7" fmla="*/ 85923 h 116454"/>
                <a:gd name="connsiteX8" fmla="*/ 28990 w 89833"/>
                <a:gd name="connsiteY8" fmla="*/ 116517 h 116454"/>
                <a:gd name="connsiteX9" fmla="*/ 70996 w 89833"/>
                <a:gd name="connsiteY9" fmla="*/ 104921 h 116454"/>
                <a:gd name="connsiteX10" fmla="*/ 70996 w 89833"/>
                <a:gd name="connsiteY10" fmla="*/ 113803 h 116454"/>
                <a:gd name="connsiteX11" fmla="*/ 89975 w 89833"/>
                <a:gd name="connsiteY11" fmla="*/ 113803 h 116454"/>
                <a:gd name="connsiteX12" fmla="*/ 89975 w 89833"/>
                <a:gd name="connsiteY12" fmla="*/ 42499 h 116454"/>
                <a:gd name="connsiteX13" fmla="*/ 70237 w 89833"/>
                <a:gd name="connsiteY13" fmla="*/ 81235 h 116454"/>
                <a:gd name="connsiteX14" fmla="*/ 61633 w 89833"/>
                <a:gd name="connsiteY14" fmla="*/ 96779 h 116454"/>
                <a:gd name="connsiteX15" fmla="*/ 41895 w 89833"/>
                <a:gd name="connsiteY15" fmla="*/ 101467 h 116454"/>
                <a:gd name="connsiteX16" fmla="*/ 18361 w 89833"/>
                <a:gd name="connsiteY16" fmla="*/ 85430 h 116454"/>
                <a:gd name="connsiteX17" fmla="*/ 70237 w 89833"/>
                <a:gd name="connsiteY17" fmla="*/ 65938 h 116454"/>
                <a:gd name="connsiteX18" fmla="*/ 70237 w 89833"/>
                <a:gd name="connsiteY18" fmla="*/ 81235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833" h="116454">
                  <a:moveTo>
                    <a:pt x="89975" y="42499"/>
                  </a:moveTo>
                  <a:cubicBezTo>
                    <a:pt x="89975" y="17334"/>
                    <a:pt x="71502" y="63"/>
                    <a:pt x="48222" y="63"/>
                  </a:cubicBezTo>
                  <a:cubicBezTo>
                    <a:pt x="31773" y="63"/>
                    <a:pt x="20386" y="4010"/>
                    <a:pt x="8492" y="10672"/>
                  </a:cubicBezTo>
                  <a:lnTo>
                    <a:pt x="10011" y="26956"/>
                  </a:lnTo>
                  <a:cubicBezTo>
                    <a:pt x="23169" y="17827"/>
                    <a:pt x="35822" y="14620"/>
                    <a:pt x="48222" y="14620"/>
                  </a:cubicBezTo>
                  <a:cubicBezTo>
                    <a:pt x="60115" y="14620"/>
                    <a:pt x="70237" y="24489"/>
                    <a:pt x="70237" y="42746"/>
                  </a:cubicBezTo>
                  <a:lnTo>
                    <a:pt x="70237" y="53355"/>
                  </a:lnTo>
                  <a:cubicBezTo>
                    <a:pt x="32279" y="53849"/>
                    <a:pt x="142" y="64211"/>
                    <a:pt x="142" y="85923"/>
                  </a:cubicBezTo>
                  <a:cubicBezTo>
                    <a:pt x="142" y="96532"/>
                    <a:pt x="6974" y="116517"/>
                    <a:pt x="28990" y="116517"/>
                  </a:cubicBezTo>
                  <a:cubicBezTo>
                    <a:pt x="32532" y="116517"/>
                    <a:pt x="56319" y="116023"/>
                    <a:pt x="70996" y="104921"/>
                  </a:cubicBezTo>
                  <a:lnTo>
                    <a:pt x="70996" y="113803"/>
                  </a:lnTo>
                  <a:lnTo>
                    <a:pt x="89975" y="113803"/>
                  </a:lnTo>
                  <a:lnTo>
                    <a:pt x="89975" y="42499"/>
                  </a:lnTo>
                  <a:close/>
                  <a:moveTo>
                    <a:pt x="70237" y="81235"/>
                  </a:moveTo>
                  <a:cubicBezTo>
                    <a:pt x="70237" y="85923"/>
                    <a:pt x="70237" y="92091"/>
                    <a:pt x="61633" y="96779"/>
                  </a:cubicBezTo>
                  <a:cubicBezTo>
                    <a:pt x="54295" y="101220"/>
                    <a:pt x="44679" y="101467"/>
                    <a:pt x="41895" y="101467"/>
                  </a:cubicBezTo>
                  <a:cubicBezTo>
                    <a:pt x="29749" y="101467"/>
                    <a:pt x="18361" y="95792"/>
                    <a:pt x="18361" y="85430"/>
                  </a:cubicBezTo>
                  <a:cubicBezTo>
                    <a:pt x="18361" y="68159"/>
                    <a:pt x="59356" y="66432"/>
                    <a:pt x="70237" y="65938"/>
                  </a:cubicBezTo>
                  <a:lnTo>
                    <a:pt x="70237" y="8123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63E8B83-A917-4DD4-80C9-D026E9B2DC0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272386" y="3980625"/>
              <a:ext cx="95906" cy="116454"/>
            </a:xfrm>
            <a:custGeom>
              <a:avLst/>
              <a:gdLst>
                <a:gd name="connsiteX0" fmla="*/ 94788 w 95906"/>
                <a:gd name="connsiteY0" fmla="*/ 10672 h 116454"/>
                <a:gd name="connsiteX1" fmla="*/ 55818 w 95906"/>
                <a:gd name="connsiteY1" fmla="*/ 63 h 116454"/>
                <a:gd name="connsiteX2" fmla="*/ 147 w 95906"/>
                <a:gd name="connsiteY2" fmla="*/ 59030 h 116454"/>
                <a:gd name="connsiteX3" fmla="*/ 54806 w 95906"/>
                <a:gd name="connsiteY3" fmla="*/ 116517 h 116454"/>
                <a:gd name="connsiteX4" fmla="*/ 96053 w 95906"/>
                <a:gd name="connsiteY4" fmla="*/ 103934 h 116454"/>
                <a:gd name="connsiteX5" fmla="*/ 94535 w 95906"/>
                <a:gd name="connsiteY5" fmla="*/ 87403 h 116454"/>
                <a:gd name="connsiteX6" fmla="*/ 55059 w 95906"/>
                <a:gd name="connsiteY6" fmla="*/ 100726 h 116454"/>
                <a:gd name="connsiteX7" fmla="*/ 19885 w 95906"/>
                <a:gd name="connsiteY7" fmla="*/ 58783 h 116454"/>
                <a:gd name="connsiteX8" fmla="*/ 56071 w 95906"/>
                <a:gd name="connsiteY8" fmla="*/ 15853 h 116454"/>
                <a:gd name="connsiteX9" fmla="*/ 91751 w 95906"/>
                <a:gd name="connsiteY9" fmla="*/ 26709 h 116454"/>
                <a:gd name="connsiteX10" fmla="*/ 94788 w 95906"/>
                <a:gd name="connsiteY10" fmla="*/ 10672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6" h="116454">
                  <a:moveTo>
                    <a:pt x="94788" y="10672"/>
                  </a:moveTo>
                  <a:cubicBezTo>
                    <a:pt x="79858" y="2283"/>
                    <a:pt x="71254" y="63"/>
                    <a:pt x="55818" y="63"/>
                  </a:cubicBezTo>
                  <a:cubicBezTo>
                    <a:pt x="20644" y="63"/>
                    <a:pt x="147" y="29916"/>
                    <a:pt x="147" y="59030"/>
                  </a:cubicBezTo>
                  <a:cubicBezTo>
                    <a:pt x="147" y="89624"/>
                    <a:pt x="23174" y="116517"/>
                    <a:pt x="54806" y="116517"/>
                  </a:cubicBezTo>
                  <a:cubicBezTo>
                    <a:pt x="68470" y="116517"/>
                    <a:pt x="82388" y="113063"/>
                    <a:pt x="96053" y="103934"/>
                  </a:cubicBezTo>
                  <a:lnTo>
                    <a:pt x="94535" y="87403"/>
                  </a:lnTo>
                  <a:cubicBezTo>
                    <a:pt x="81629" y="97272"/>
                    <a:pt x="67964" y="100726"/>
                    <a:pt x="55059" y="100726"/>
                  </a:cubicBezTo>
                  <a:cubicBezTo>
                    <a:pt x="34055" y="100726"/>
                    <a:pt x="19885" y="82962"/>
                    <a:pt x="19885" y="58783"/>
                  </a:cubicBezTo>
                  <a:cubicBezTo>
                    <a:pt x="19885" y="39539"/>
                    <a:pt x="29247" y="15853"/>
                    <a:pt x="56071" y="15853"/>
                  </a:cubicBezTo>
                  <a:cubicBezTo>
                    <a:pt x="69230" y="15853"/>
                    <a:pt x="77833" y="17827"/>
                    <a:pt x="91751" y="26709"/>
                  </a:cubicBezTo>
                  <a:lnTo>
                    <a:pt x="94788" y="106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0B72620-3C78-45B8-8B37-C254EF8BA0D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84854" y="3980625"/>
              <a:ext cx="95906" cy="116454"/>
            </a:xfrm>
            <a:custGeom>
              <a:avLst/>
              <a:gdLst>
                <a:gd name="connsiteX0" fmla="*/ 94792 w 95906"/>
                <a:gd name="connsiteY0" fmla="*/ 10672 h 116454"/>
                <a:gd name="connsiteX1" fmla="*/ 55822 w 95906"/>
                <a:gd name="connsiteY1" fmla="*/ 63 h 116454"/>
                <a:gd name="connsiteX2" fmla="*/ 151 w 95906"/>
                <a:gd name="connsiteY2" fmla="*/ 59030 h 116454"/>
                <a:gd name="connsiteX3" fmla="*/ 54810 w 95906"/>
                <a:gd name="connsiteY3" fmla="*/ 116517 h 116454"/>
                <a:gd name="connsiteX4" fmla="*/ 96057 w 95906"/>
                <a:gd name="connsiteY4" fmla="*/ 103934 h 116454"/>
                <a:gd name="connsiteX5" fmla="*/ 94539 w 95906"/>
                <a:gd name="connsiteY5" fmla="*/ 87403 h 116454"/>
                <a:gd name="connsiteX6" fmla="*/ 55063 w 95906"/>
                <a:gd name="connsiteY6" fmla="*/ 100726 h 116454"/>
                <a:gd name="connsiteX7" fmla="*/ 19889 w 95906"/>
                <a:gd name="connsiteY7" fmla="*/ 58783 h 116454"/>
                <a:gd name="connsiteX8" fmla="*/ 56075 w 95906"/>
                <a:gd name="connsiteY8" fmla="*/ 15853 h 116454"/>
                <a:gd name="connsiteX9" fmla="*/ 91756 w 95906"/>
                <a:gd name="connsiteY9" fmla="*/ 26709 h 116454"/>
                <a:gd name="connsiteX10" fmla="*/ 94792 w 95906"/>
                <a:gd name="connsiteY10" fmla="*/ 10672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906" h="116454">
                  <a:moveTo>
                    <a:pt x="94792" y="10672"/>
                  </a:moveTo>
                  <a:cubicBezTo>
                    <a:pt x="79862" y="2283"/>
                    <a:pt x="71258" y="63"/>
                    <a:pt x="55822" y="63"/>
                  </a:cubicBezTo>
                  <a:cubicBezTo>
                    <a:pt x="20648" y="63"/>
                    <a:pt x="151" y="29916"/>
                    <a:pt x="151" y="59030"/>
                  </a:cubicBezTo>
                  <a:cubicBezTo>
                    <a:pt x="151" y="89624"/>
                    <a:pt x="23179" y="116517"/>
                    <a:pt x="54810" y="116517"/>
                  </a:cubicBezTo>
                  <a:cubicBezTo>
                    <a:pt x="68475" y="116517"/>
                    <a:pt x="82393" y="113063"/>
                    <a:pt x="96057" y="103934"/>
                  </a:cubicBezTo>
                  <a:lnTo>
                    <a:pt x="94539" y="87403"/>
                  </a:lnTo>
                  <a:cubicBezTo>
                    <a:pt x="81633" y="97272"/>
                    <a:pt x="67969" y="100726"/>
                    <a:pt x="55063" y="100726"/>
                  </a:cubicBezTo>
                  <a:cubicBezTo>
                    <a:pt x="34060" y="100726"/>
                    <a:pt x="19889" y="82962"/>
                    <a:pt x="19889" y="58783"/>
                  </a:cubicBezTo>
                  <a:cubicBezTo>
                    <a:pt x="19889" y="39539"/>
                    <a:pt x="29252" y="15853"/>
                    <a:pt x="56075" y="15853"/>
                  </a:cubicBezTo>
                  <a:cubicBezTo>
                    <a:pt x="69234" y="15853"/>
                    <a:pt x="77838" y="17827"/>
                    <a:pt x="91756" y="26709"/>
                  </a:cubicBezTo>
                  <a:lnTo>
                    <a:pt x="94792" y="1067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42BD05D-9F16-4062-AD76-EC99492459E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664529" y="3988026"/>
              <a:ext cx="26823" cy="106338"/>
            </a:xfrm>
            <a:custGeom>
              <a:avLst/>
              <a:gdLst>
                <a:gd name="connsiteX0" fmla="*/ 26985 w 26823"/>
                <a:gd name="connsiteY0" fmla="*/ 13139 h 106338"/>
                <a:gd name="connsiteX1" fmla="*/ 13573 w 26823"/>
                <a:gd name="connsiteY1" fmla="*/ 63 h 106338"/>
                <a:gd name="connsiteX2" fmla="*/ 162 w 26823"/>
                <a:gd name="connsiteY2" fmla="*/ 13139 h 106338"/>
                <a:gd name="connsiteX3" fmla="*/ 13573 w 26823"/>
                <a:gd name="connsiteY3" fmla="*/ 26216 h 106338"/>
                <a:gd name="connsiteX4" fmla="*/ 26985 w 26823"/>
                <a:gd name="connsiteY4" fmla="*/ 13139 h 106338"/>
                <a:gd name="connsiteX5" fmla="*/ 26985 w 26823"/>
                <a:gd name="connsiteY5" fmla="*/ 93325 h 106338"/>
                <a:gd name="connsiteX6" fmla="*/ 13573 w 26823"/>
                <a:gd name="connsiteY6" fmla="*/ 80248 h 106338"/>
                <a:gd name="connsiteX7" fmla="*/ 162 w 26823"/>
                <a:gd name="connsiteY7" fmla="*/ 93325 h 106338"/>
                <a:gd name="connsiteX8" fmla="*/ 13573 w 26823"/>
                <a:gd name="connsiteY8" fmla="*/ 106401 h 106338"/>
                <a:gd name="connsiteX9" fmla="*/ 26985 w 26823"/>
                <a:gd name="connsiteY9" fmla="*/ 93325 h 10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23" h="106338">
                  <a:moveTo>
                    <a:pt x="26985" y="13139"/>
                  </a:moveTo>
                  <a:cubicBezTo>
                    <a:pt x="26985" y="5984"/>
                    <a:pt x="20912" y="63"/>
                    <a:pt x="13573" y="63"/>
                  </a:cubicBezTo>
                  <a:cubicBezTo>
                    <a:pt x="6235" y="63"/>
                    <a:pt x="162" y="5984"/>
                    <a:pt x="162" y="13139"/>
                  </a:cubicBezTo>
                  <a:cubicBezTo>
                    <a:pt x="162" y="20294"/>
                    <a:pt x="6235" y="26216"/>
                    <a:pt x="13573" y="26216"/>
                  </a:cubicBezTo>
                  <a:cubicBezTo>
                    <a:pt x="20912" y="26216"/>
                    <a:pt x="26985" y="20294"/>
                    <a:pt x="26985" y="13139"/>
                  </a:cubicBezTo>
                  <a:close/>
                  <a:moveTo>
                    <a:pt x="26985" y="93325"/>
                  </a:moveTo>
                  <a:cubicBezTo>
                    <a:pt x="26985" y="86170"/>
                    <a:pt x="20912" y="80248"/>
                    <a:pt x="13573" y="80248"/>
                  </a:cubicBezTo>
                  <a:cubicBezTo>
                    <a:pt x="6235" y="80248"/>
                    <a:pt x="162" y="86170"/>
                    <a:pt x="162" y="93325"/>
                  </a:cubicBezTo>
                  <a:cubicBezTo>
                    <a:pt x="162" y="100480"/>
                    <a:pt x="6235" y="106401"/>
                    <a:pt x="13573" y="106401"/>
                  </a:cubicBezTo>
                  <a:cubicBezTo>
                    <a:pt x="20912" y="106401"/>
                    <a:pt x="26985" y="100480"/>
                    <a:pt x="26985" y="933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36F69F1-C7CD-43BC-900F-E6AA6BBA79D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892667" y="3909321"/>
              <a:ext cx="58707" cy="246724"/>
            </a:xfrm>
            <a:custGeom>
              <a:avLst/>
              <a:gdLst>
                <a:gd name="connsiteX0" fmla="*/ 58878 w 58707"/>
                <a:gd name="connsiteY0" fmla="*/ 244320 h 246724"/>
                <a:gd name="connsiteX1" fmla="*/ 54576 w 58707"/>
                <a:gd name="connsiteY1" fmla="*/ 238892 h 246724"/>
                <a:gd name="connsiteX2" fmla="*/ 14847 w 58707"/>
                <a:gd name="connsiteY2" fmla="*/ 123425 h 246724"/>
                <a:gd name="connsiteX3" fmla="*/ 55589 w 58707"/>
                <a:gd name="connsiteY3" fmla="*/ 6724 h 246724"/>
                <a:gd name="connsiteX4" fmla="*/ 58878 w 58707"/>
                <a:gd name="connsiteY4" fmla="*/ 2530 h 246724"/>
                <a:gd name="connsiteX5" fmla="*/ 56348 w 58707"/>
                <a:gd name="connsiteY5" fmla="*/ 63 h 246724"/>
                <a:gd name="connsiteX6" fmla="*/ 16113 w 58707"/>
                <a:gd name="connsiteY6" fmla="*/ 48174 h 246724"/>
                <a:gd name="connsiteX7" fmla="*/ 170 w 58707"/>
                <a:gd name="connsiteY7" fmla="*/ 123425 h 246724"/>
                <a:gd name="connsiteX8" fmla="*/ 16872 w 58707"/>
                <a:gd name="connsiteY8" fmla="*/ 200403 h 246724"/>
                <a:gd name="connsiteX9" fmla="*/ 56348 w 58707"/>
                <a:gd name="connsiteY9" fmla="*/ 246788 h 246724"/>
                <a:gd name="connsiteX10" fmla="*/ 58878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78" y="244320"/>
                  </a:moveTo>
                  <a:cubicBezTo>
                    <a:pt x="58878" y="243580"/>
                    <a:pt x="58878" y="243087"/>
                    <a:pt x="54576" y="238892"/>
                  </a:cubicBezTo>
                  <a:cubicBezTo>
                    <a:pt x="22945" y="207805"/>
                    <a:pt x="14847" y="161174"/>
                    <a:pt x="14847" y="123425"/>
                  </a:cubicBezTo>
                  <a:cubicBezTo>
                    <a:pt x="14847" y="80495"/>
                    <a:pt x="24463" y="37565"/>
                    <a:pt x="55589" y="6724"/>
                  </a:cubicBezTo>
                  <a:cubicBezTo>
                    <a:pt x="58878" y="3764"/>
                    <a:pt x="58878" y="3270"/>
                    <a:pt x="58878" y="2530"/>
                  </a:cubicBezTo>
                  <a:cubicBezTo>
                    <a:pt x="58878" y="803"/>
                    <a:pt x="57866" y="63"/>
                    <a:pt x="56348" y="63"/>
                  </a:cubicBezTo>
                  <a:cubicBezTo>
                    <a:pt x="53817" y="63"/>
                    <a:pt x="31043" y="16840"/>
                    <a:pt x="16113" y="48174"/>
                  </a:cubicBezTo>
                  <a:cubicBezTo>
                    <a:pt x="3207" y="75314"/>
                    <a:pt x="170" y="102700"/>
                    <a:pt x="170" y="123425"/>
                  </a:cubicBezTo>
                  <a:cubicBezTo>
                    <a:pt x="170" y="142670"/>
                    <a:pt x="2954" y="172523"/>
                    <a:pt x="16872" y="200403"/>
                  </a:cubicBezTo>
                  <a:cubicBezTo>
                    <a:pt x="32055" y="230750"/>
                    <a:pt x="53817" y="246788"/>
                    <a:pt x="56348" y="246788"/>
                  </a:cubicBezTo>
                  <a:cubicBezTo>
                    <a:pt x="57866" y="246788"/>
                    <a:pt x="58878" y="246047"/>
                    <a:pt x="58878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1BE43DB-DAB8-47AE-89ED-3E03869CF32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972857" y="3988026"/>
              <a:ext cx="122476" cy="109299"/>
            </a:xfrm>
            <a:custGeom>
              <a:avLst/>
              <a:gdLst>
                <a:gd name="connsiteX0" fmla="*/ 67739 w 122476"/>
                <a:gd name="connsiteY0" fmla="*/ 14373 h 109299"/>
                <a:gd name="connsiteX1" fmla="*/ 110251 w 122476"/>
                <a:gd name="connsiteY1" fmla="*/ 14373 h 109299"/>
                <a:gd name="connsiteX2" fmla="*/ 122651 w 122476"/>
                <a:gd name="connsiteY2" fmla="*/ 5984 h 109299"/>
                <a:gd name="connsiteX3" fmla="*/ 112529 w 122476"/>
                <a:gd name="connsiteY3" fmla="*/ 63 h 109299"/>
                <a:gd name="connsiteX4" fmla="*/ 41675 w 122476"/>
                <a:gd name="connsiteY4" fmla="*/ 63 h 109299"/>
                <a:gd name="connsiteX5" fmla="*/ 15610 w 122476"/>
                <a:gd name="connsiteY5" fmla="*/ 11659 h 109299"/>
                <a:gd name="connsiteX6" fmla="*/ 174 w 122476"/>
                <a:gd name="connsiteY6" fmla="*/ 33864 h 109299"/>
                <a:gd name="connsiteX7" fmla="*/ 3211 w 122476"/>
                <a:gd name="connsiteY7" fmla="*/ 36331 h 109299"/>
                <a:gd name="connsiteX8" fmla="*/ 7260 w 122476"/>
                <a:gd name="connsiteY8" fmla="*/ 33371 h 109299"/>
                <a:gd name="connsiteX9" fmla="*/ 39397 w 122476"/>
                <a:gd name="connsiteY9" fmla="*/ 14373 h 109299"/>
                <a:gd name="connsiteX10" fmla="*/ 60400 w 122476"/>
                <a:gd name="connsiteY10" fmla="*/ 14373 h 109299"/>
                <a:gd name="connsiteX11" fmla="*/ 35601 w 122476"/>
                <a:gd name="connsiteY11" fmla="*/ 93571 h 109299"/>
                <a:gd name="connsiteX12" fmla="*/ 33071 w 122476"/>
                <a:gd name="connsiteY12" fmla="*/ 102700 h 109299"/>
                <a:gd name="connsiteX13" fmla="*/ 40409 w 122476"/>
                <a:gd name="connsiteY13" fmla="*/ 109362 h 109299"/>
                <a:gd name="connsiteX14" fmla="*/ 50784 w 122476"/>
                <a:gd name="connsiteY14" fmla="*/ 98753 h 109299"/>
                <a:gd name="connsiteX15" fmla="*/ 67739 w 122476"/>
                <a:gd name="connsiteY15" fmla="*/ 14373 h 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476" h="109299">
                  <a:moveTo>
                    <a:pt x="67739" y="14373"/>
                  </a:moveTo>
                  <a:lnTo>
                    <a:pt x="110251" y="14373"/>
                  </a:lnTo>
                  <a:cubicBezTo>
                    <a:pt x="113541" y="14373"/>
                    <a:pt x="122651" y="14373"/>
                    <a:pt x="122651" y="5984"/>
                  </a:cubicBezTo>
                  <a:cubicBezTo>
                    <a:pt x="122651" y="63"/>
                    <a:pt x="117337" y="63"/>
                    <a:pt x="112529" y="63"/>
                  </a:cubicBezTo>
                  <a:lnTo>
                    <a:pt x="41675" y="63"/>
                  </a:lnTo>
                  <a:cubicBezTo>
                    <a:pt x="36614" y="63"/>
                    <a:pt x="26745" y="63"/>
                    <a:pt x="15610" y="11659"/>
                  </a:cubicBezTo>
                  <a:cubicBezTo>
                    <a:pt x="7260" y="20541"/>
                    <a:pt x="174" y="32384"/>
                    <a:pt x="174" y="33864"/>
                  </a:cubicBezTo>
                  <a:cubicBezTo>
                    <a:pt x="174" y="34111"/>
                    <a:pt x="174" y="36331"/>
                    <a:pt x="3211" y="36331"/>
                  </a:cubicBezTo>
                  <a:cubicBezTo>
                    <a:pt x="5235" y="36331"/>
                    <a:pt x="5741" y="35344"/>
                    <a:pt x="7260" y="33371"/>
                  </a:cubicBezTo>
                  <a:cubicBezTo>
                    <a:pt x="19659" y="14373"/>
                    <a:pt x="34083" y="14373"/>
                    <a:pt x="39397" y="14373"/>
                  </a:cubicBezTo>
                  <a:lnTo>
                    <a:pt x="60400" y="14373"/>
                  </a:lnTo>
                  <a:lnTo>
                    <a:pt x="35601" y="93571"/>
                  </a:lnTo>
                  <a:cubicBezTo>
                    <a:pt x="34589" y="96532"/>
                    <a:pt x="33071" y="101713"/>
                    <a:pt x="33071" y="102700"/>
                  </a:cubicBezTo>
                  <a:cubicBezTo>
                    <a:pt x="33071" y="105414"/>
                    <a:pt x="34842" y="109362"/>
                    <a:pt x="40409" y="109362"/>
                  </a:cubicBezTo>
                  <a:cubicBezTo>
                    <a:pt x="48760" y="109362"/>
                    <a:pt x="50025" y="102454"/>
                    <a:pt x="50784" y="98753"/>
                  </a:cubicBezTo>
                  <a:lnTo>
                    <a:pt x="67739" y="1437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E8ECE423-D5DB-41AD-899D-E9AAD1AEF4A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112995" y="4068212"/>
              <a:ext cx="29606" cy="73770"/>
            </a:xfrm>
            <a:custGeom>
              <a:avLst/>
              <a:gdLst>
                <a:gd name="connsiteX0" fmla="*/ 29786 w 29606"/>
                <a:gd name="connsiteY0" fmla="*/ 25969 h 73770"/>
                <a:gd name="connsiteX1" fmla="*/ 13591 w 29606"/>
                <a:gd name="connsiteY1" fmla="*/ 63 h 73770"/>
                <a:gd name="connsiteX2" fmla="*/ 179 w 29606"/>
                <a:gd name="connsiteY2" fmla="*/ 13139 h 73770"/>
                <a:gd name="connsiteX3" fmla="*/ 13591 w 29606"/>
                <a:gd name="connsiteY3" fmla="*/ 26216 h 73770"/>
                <a:gd name="connsiteX4" fmla="*/ 22448 w 29606"/>
                <a:gd name="connsiteY4" fmla="*/ 23008 h 73770"/>
                <a:gd name="connsiteX5" fmla="*/ 23713 w 29606"/>
                <a:gd name="connsiteY5" fmla="*/ 22268 h 73770"/>
                <a:gd name="connsiteX6" fmla="*/ 24219 w 29606"/>
                <a:gd name="connsiteY6" fmla="*/ 25969 h 73770"/>
                <a:gd name="connsiteX7" fmla="*/ 7012 w 29606"/>
                <a:gd name="connsiteY7" fmla="*/ 67172 h 73770"/>
                <a:gd name="connsiteX8" fmla="*/ 4228 w 29606"/>
                <a:gd name="connsiteY8" fmla="*/ 71119 h 73770"/>
                <a:gd name="connsiteX9" fmla="*/ 6759 w 29606"/>
                <a:gd name="connsiteY9" fmla="*/ 73833 h 73770"/>
                <a:gd name="connsiteX10" fmla="*/ 29786 w 29606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770">
                  <a:moveTo>
                    <a:pt x="29786" y="25969"/>
                  </a:moveTo>
                  <a:cubicBezTo>
                    <a:pt x="29786" y="9685"/>
                    <a:pt x="23460" y="63"/>
                    <a:pt x="13591" y="63"/>
                  </a:cubicBezTo>
                  <a:cubicBezTo>
                    <a:pt x="5240" y="63"/>
                    <a:pt x="179" y="6231"/>
                    <a:pt x="179" y="13139"/>
                  </a:cubicBezTo>
                  <a:cubicBezTo>
                    <a:pt x="179" y="19801"/>
                    <a:pt x="5240" y="26216"/>
                    <a:pt x="13591" y="26216"/>
                  </a:cubicBezTo>
                  <a:cubicBezTo>
                    <a:pt x="16628" y="26216"/>
                    <a:pt x="19917" y="25229"/>
                    <a:pt x="22448" y="23008"/>
                  </a:cubicBezTo>
                  <a:cubicBezTo>
                    <a:pt x="23207" y="22515"/>
                    <a:pt x="23460" y="22268"/>
                    <a:pt x="23713" y="22268"/>
                  </a:cubicBezTo>
                  <a:cubicBezTo>
                    <a:pt x="23966" y="22268"/>
                    <a:pt x="24219" y="22515"/>
                    <a:pt x="24219" y="25969"/>
                  </a:cubicBezTo>
                  <a:cubicBezTo>
                    <a:pt x="24219" y="44227"/>
                    <a:pt x="15362" y="59030"/>
                    <a:pt x="7012" y="67172"/>
                  </a:cubicBezTo>
                  <a:cubicBezTo>
                    <a:pt x="4228" y="69886"/>
                    <a:pt x="4228" y="70379"/>
                    <a:pt x="4228" y="71119"/>
                  </a:cubicBezTo>
                  <a:cubicBezTo>
                    <a:pt x="4228" y="72847"/>
                    <a:pt x="5493" y="73833"/>
                    <a:pt x="6759" y="73833"/>
                  </a:cubicBezTo>
                  <a:cubicBezTo>
                    <a:pt x="9542" y="73833"/>
                    <a:pt x="29786" y="54836"/>
                    <a:pt x="29786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2C9123E-5FF0-49BD-AA0A-033E8D7EBD4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216857" y="3985312"/>
              <a:ext cx="93122" cy="111766"/>
            </a:xfrm>
            <a:custGeom>
              <a:avLst/>
              <a:gdLst>
                <a:gd name="connsiteX0" fmla="*/ 85968 w 93122"/>
                <a:gd name="connsiteY0" fmla="*/ 16840 h 111766"/>
                <a:gd name="connsiteX1" fmla="*/ 73821 w 93122"/>
                <a:gd name="connsiteY1" fmla="*/ 27943 h 111766"/>
                <a:gd name="connsiteX2" fmla="*/ 81666 w 93122"/>
                <a:gd name="connsiteY2" fmla="*/ 35098 h 111766"/>
                <a:gd name="connsiteX3" fmla="*/ 93306 w 93122"/>
                <a:gd name="connsiteY3" fmla="*/ 21281 h 111766"/>
                <a:gd name="connsiteX4" fmla="*/ 63193 w 93122"/>
                <a:gd name="connsiteY4" fmla="*/ 63 h 111766"/>
                <a:gd name="connsiteX5" fmla="*/ 20428 w 93122"/>
                <a:gd name="connsiteY5" fmla="*/ 36085 h 111766"/>
                <a:gd name="connsiteX6" fmla="*/ 46492 w 93122"/>
                <a:gd name="connsiteY6" fmla="*/ 60510 h 111766"/>
                <a:gd name="connsiteX7" fmla="*/ 72809 w 93122"/>
                <a:gd name="connsiteY7" fmla="*/ 79261 h 111766"/>
                <a:gd name="connsiteX8" fmla="*/ 36623 w 93122"/>
                <a:gd name="connsiteY8" fmla="*/ 106401 h 111766"/>
                <a:gd name="connsiteX9" fmla="*/ 7775 w 93122"/>
                <a:gd name="connsiteY9" fmla="*/ 93325 h 111766"/>
                <a:gd name="connsiteX10" fmla="*/ 23717 w 93122"/>
                <a:gd name="connsiteY10" fmla="*/ 80248 h 111766"/>
                <a:gd name="connsiteX11" fmla="*/ 14354 w 93122"/>
                <a:gd name="connsiteY11" fmla="*/ 71613 h 111766"/>
                <a:gd name="connsiteX12" fmla="*/ 184 w 93122"/>
                <a:gd name="connsiteY12" fmla="*/ 87897 h 111766"/>
                <a:gd name="connsiteX13" fmla="*/ 36370 w 93122"/>
                <a:gd name="connsiteY13" fmla="*/ 111829 h 111766"/>
                <a:gd name="connsiteX14" fmla="*/ 87233 w 93122"/>
                <a:gd name="connsiteY14" fmla="*/ 70873 h 111766"/>
                <a:gd name="connsiteX15" fmla="*/ 79389 w 93122"/>
                <a:gd name="connsiteY15" fmla="*/ 52862 h 111766"/>
                <a:gd name="connsiteX16" fmla="*/ 54084 w 93122"/>
                <a:gd name="connsiteY16" fmla="*/ 42499 h 111766"/>
                <a:gd name="connsiteX17" fmla="*/ 34852 w 93122"/>
                <a:gd name="connsiteY17" fmla="*/ 27696 h 111766"/>
                <a:gd name="connsiteX18" fmla="*/ 63193 w 93122"/>
                <a:gd name="connsiteY18" fmla="*/ 5491 h 111766"/>
                <a:gd name="connsiteX19" fmla="*/ 85968 w 93122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1766">
                  <a:moveTo>
                    <a:pt x="85968" y="16840"/>
                  </a:moveTo>
                  <a:cubicBezTo>
                    <a:pt x="78882" y="17087"/>
                    <a:pt x="73821" y="22515"/>
                    <a:pt x="73821" y="27943"/>
                  </a:cubicBezTo>
                  <a:cubicBezTo>
                    <a:pt x="73821" y="31397"/>
                    <a:pt x="76099" y="35098"/>
                    <a:pt x="81666" y="35098"/>
                  </a:cubicBezTo>
                  <a:cubicBezTo>
                    <a:pt x="87233" y="35098"/>
                    <a:pt x="93306" y="30903"/>
                    <a:pt x="93306" y="21281"/>
                  </a:cubicBezTo>
                  <a:cubicBezTo>
                    <a:pt x="93306" y="10178"/>
                    <a:pt x="82425" y="63"/>
                    <a:pt x="63193" y="63"/>
                  </a:cubicBezTo>
                  <a:cubicBezTo>
                    <a:pt x="29791" y="63"/>
                    <a:pt x="20428" y="25229"/>
                    <a:pt x="20428" y="36085"/>
                  </a:cubicBezTo>
                  <a:cubicBezTo>
                    <a:pt x="20428" y="55329"/>
                    <a:pt x="39153" y="59030"/>
                    <a:pt x="46492" y="60510"/>
                  </a:cubicBezTo>
                  <a:cubicBezTo>
                    <a:pt x="59651" y="62978"/>
                    <a:pt x="72809" y="65692"/>
                    <a:pt x="72809" y="79261"/>
                  </a:cubicBezTo>
                  <a:cubicBezTo>
                    <a:pt x="72809" y="85676"/>
                    <a:pt x="66989" y="106401"/>
                    <a:pt x="36623" y="106401"/>
                  </a:cubicBezTo>
                  <a:cubicBezTo>
                    <a:pt x="33080" y="106401"/>
                    <a:pt x="13595" y="106401"/>
                    <a:pt x="7775" y="93325"/>
                  </a:cubicBezTo>
                  <a:cubicBezTo>
                    <a:pt x="17391" y="94558"/>
                    <a:pt x="23717" y="87157"/>
                    <a:pt x="23717" y="80248"/>
                  </a:cubicBezTo>
                  <a:cubicBezTo>
                    <a:pt x="23717" y="74574"/>
                    <a:pt x="19669" y="71613"/>
                    <a:pt x="14354" y="71613"/>
                  </a:cubicBezTo>
                  <a:cubicBezTo>
                    <a:pt x="7775" y="71613"/>
                    <a:pt x="184" y="76794"/>
                    <a:pt x="184" y="87897"/>
                  </a:cubicBezTo>
                  <a:cubicBezTo>
                    <a:pt x="184" y="101960"/>
                    <a:pt x="14608" y="111829"/>
                    <a:pt x="36370" y="111829"/>
                  </a:cubicBezTo>
                  <a:cubicBezTo>
                    <a:pt x="77364" y="111829"/>
                    <a:pt x="87233" y="81975"/>
                    <a:pt x="87233" y="70873"/>
                  </a:cubicBezTo>
                  <a:cubicBezTo>
                    <a:pt x="87233" y="61991"/>
                    <a:pt x="82425" y="55823"/>
                    <a:pt x="79389" y="52862"/>
                  </a:cubicBezTo>
                  <a:cubicBezTo>
                    <a:pt x="72556" y="45954"/>
                    <a:pt x="65218" y="44720"/>
                    <a:pt x="54084" y="42499"/>
                  </a:cubicBezTo>
                  <a:cubicBezTo>
                    <a:pt x="44974" y="40526"/>
                    <a:pt x="34852" y="38799"/>
                    <a:pt x="34852" y="27696"/>
                  </a:cubicBezTo>
                  <a:cubicBezTo>
                    <a:pt x="34852" y="20541"/>
                    <a:pt x="40925" y="5491"/>
                    <a:pt x="63193" y="5491"/>
                  </a:cubicBezTo>
                  <a:cubicBezTo>
                    <a:pt x="69520" y="5491"/>
                    <a:pt x="82172" y="7218"/>
                    <a:pt x="85968" y="1684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95F90C8-AF96-4AD0-8985-2FB4C9C3D78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336740" y="3909321"/>
              <a:ext cx="58707" cy="246724"/>
            </a:xfrm>
            <a:custGeom>
              <a:avLst/>
              <a:gdLst>
                <a:gd name="connsiteX0" fmla="*/ 58896 w 58707"/>
                <a:gd name="connsiteY0" fmla="*/ 123425 h 246724"/>
                <a:gd name="connsiteX1" fmla="*/ 42195 w 58707"/>
                <a:gd name="connsiteY1" fmla="*/ 46447 h 246724"/>
                <a:gd name="connsiteX2" fmla="*/ 2719 w 58707"/>
                <a:gd name="connsiteY2" fmla="*/ 63 h 246724"/>
                <a:gd name="connsiteX3" fmla="*/ 188 w 58707"/>
                <a:gd name="connsiteY3" fmla="*/ 2530 h 246724"/>
                <a:gd name="connsiteX4" fmla="*/ 4996 w 58707"/>
                <a:gd name="connsiteY4" fmla="*/ 8205 h 246724"/>
                <a:gd name="connsiteX5" fmla="*/ 44219 w 58707"/>
                <a:gd name="connsiteY5" fmla="*/ 123425 h 246724"/>
                <a:gd name="connsiteX6" fmla="*/ 3478 w 58707"/>
                <a:gd name="connsiteY6" fmla="*/ 240126 h 246724"/>
                <a:gd name="connsiteX7" fmla="*/ 188 w 58707"/>
                <a:gd name="connsiteY7" fmla="*/ 244320 h 246724"/>
                <a:gd name="connsiteX8" fmla="*/ 2719 w 58707"/>
                <a:gd name="connsiteY8" fmla="*/ 246788 h 246724"/>
                <a:gd name="connsiteX9" fmla="*/ 42954 w 58707"/>
                <a:gd name="connsiteY9" fmla="*/ 198676 h 246724"/>
                <a:gd name="connsiteX10" fmla="*/ 58896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96" y="123425"/>
                  </a:moveTo>
                  <a:cubicBezTo>
                    <a:pt x="58896" y="104181"/>
                    <a:pt x="56113" y="74327"/>
                    <a:pt x="42195" y="46447"/>
                  </a:cubicBezTo>
                  <a:cubicBezTo>
                    <a:pt x="27012" y="16100"/>
                    <a:pt x="5249" y="63"/>
                    <a:pt x="2719" y="63"/>
                  </a:cubicBezTo>
                  <a:cubicBezTo>
                    <a:pt x="1200" y="63"/>
                    <a:pt x="188" y="1050"/>
                    <a:pt x="188" y="2530"/>
                  </a:cubicBezTo>
                  <a:cubicBezTo>
                    <a:pt x="188" y="3270"/>
                    <a:pt x="188" y="3764"/>
                    <a:pt x="4996" y="8205"/>
                  </a:cubicBezTo>
                  <a:cubicBezTo>
                    <a:pt x="29795" y="32630"/>
                    <a:pt x="44219" y="71860"/>
                    <a:pt x="44219" y="123425"/>
                  </a:cubicBezTo>
                  <a:cubicBezTo>
                    <a:pt x="44219" y="165615"/>
                    <a:pt x="34856" y="209039"/>
                    <a:pt x="3478" y="240126"/>
                  </a:cubicBezTo>
                  <a:cubicBezTo>
                    <a:pt x="188" y="243087"/>
                    <a:pt x="188" y="243580"/>
                    <a:pt x="188" y="244320"/>
                  </a:cubicBezTo>
                  <a:cubicBezTo>
                    <a:pt x="188" y="245801"/>
                    <a:pt x="1200" y="246788"/>
                    <a:pt x="2719" y="246788"/>
                  </a:cubicBezTo>
                  <a:cubicBezTo>
                    <a:pt x="5249" y="246788"/>
                    <a:pt x="28024" y="230010"/>
                    <a:pt x="42954" y="198676"/>
                  </a:cubicBezTo>
                  <a:cubicBezTo>
                    <a:pt x="55860" y="171537"/>
                    <a:pt x="58896" y="144150"/>
                    <a:pt x="58896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E67E257-C385-45B0-B879-B6D87A8406A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505186" y="3968288"/>
              <a:ext cx="224709" cy="128790"/>
            </a:xfrm>
            <a:custGeom>
              <a:avLst/>
              <a:gdLst>
                <a:gd name="connsiteX0" fmla="*/ 215794 w 224709"/>
                <a:gd name="connsiteY0" fmla="*/ 69392 h 128790"/>
                <a:gd name="connsiteX1" fmla="*/ 224904 w 224709"/>
                <a:gd name="connsiteY1" fmla="*/ 64458 h 128790"/>
                <a:gd name="connsiteX2" fmla="*/ 215794 w 224709"/>
                <a:gd name="connsiteY2" fmla="*/ 59523 h 128790"/>
                <a:gd name="connsiteX3" fmla="*/ 27777 w 224709"/>
                <a:gd name="connsiteY3" fmla="*/ 59523 h 128790"/>
                <a:gd name="connsiteX4" fmla="*/ 50552 w 224709"/>
                <a:gd name="connsiteY4" fmla="*/ 35838 h 128790"/>
                <a:gd name="connsiteX5" fmla="*/ 63964 w 224709"/>
                <a:gd name="connsiteY5" fmla="*/ 3023 h 128790"/>
                <a:gd name="connsiteX6" fmla="*/ 58903 w 224709"/>
                <a:gd name="connsiteY6" fmla="*/ 63 h 128790"/>
                <a:gd name="connsiteX7" fmla="*/ 53336 w 224709"/>
                <a:gd name="connsiteY7" fmla="*/ 4997 h 128790"/>
                <a:gd name="connsiteX8" fmla="*/ 3991 w 224709"/>
                <a:gd name="connsiteY8" fmla="*/ 61251 h 128790"/>
                <a:gd name="connsiteX9" fmla="*/ 195 w 224709"/>
                <a:gd name="connsiteY9" fmla="*/ 64458 h 128790"/>
                <a:gd name="connsiteX10" fmla="*/ 3991 w 224709"/>
                <a:gd name="connsiteY10" fmla="*/ 67665 h 128790"/>
                <a:gd name="connsiteX11" fmla="*/ 53589 w 224709"/>
                <a:gd name="connsiteY11" fmla="*/ 125152 h 128790"/>
                <a:gd name="connsiteX12" fmla="*/ 58903 w 224709"/>
                <a:gd name="connsiteY12" fmla="*/ 128853 h 128790"/>
                <a:gd name="connsiteX13" fmla="*/ 63964 w 224709"/>
                <a:gd name="connsiteY13" fmla="*/ 125892 h 128790"/>
                <a:gd name="connsiteX14" fmla="*/ 51058 w 224709"/>
                <a:gd name="connsiteY14" fmla="*/ 93325 h 128790"/>
                <a:gd name="connsiteX15" fmla="*/ 27777 w 224709"/>
                <a:gd name="connsiteY15" fmla="*/ 69392 h 128790"/>
                <a:gd name="connsiteX16" fmla="*/ 215794 w 224709"/>
                <a:gd name="connsiteY16" fmla="*/ 69392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709" h="128790">
                  <a:moveTo>
                    <a:pt x="215794" y="69392"/>
                  </a:moveTo>
                  <a:cubicBezTo>
                    <a:pt x="220349" y="69392"/>
                    <a:pt x="224904" y="69392"/>
                    <a:pt x="224904" y="64458"/>
                  </a:cubicBezTo>
                  <a:cubicBezTo>
                    <a:pt x="224904" y="59523"/>
                    <a:pt x="220349" y="59523"/>
                    <a:pt x="215794" y="59523"/>
                  </a:cubicBezTo>
                  <a:lnTo>
                    <a:pt x="27777" y="59523"/>
                  </a:lnTo>
                  <a:cubicBezTo>
                    <a:pt x="41695" y="49161"/>
                    <a:pt x="48528" y="39045"/>
                    <a:pt x="50552" y="35838"/>
                  </a:cubicBezTo>
                  <a:cubicBezTo>
                    <a:pt x="61939" y="18814"/>
                    <a:pt x="63964" y="3270"/>
                    <a:pt x="63964" y="3023"/>
                  </a:cubicBezTo>
                  <a:cubicBezTo>
                    <a:pt x="63964" y="63"/>
                    <a:pt x="60927" y="63"/>
                    <a:pt x="58903" y="63"/>
                  </a:cubicBezTo>
                  <a:cubicBezTo>
                    <a:pt x="54601" y="63"/>
                    <a:pt x="54348" y="556"/>
                    <a:pt x="53336" y="4997"/>
                  </a:cubicBezTo>
                  <a:cubicBezTo>
                    <a:pt x="47515" y="29176"/>
                    <a:pt x="32585" y="49654"/>
                    <a:pt x="3991" y="61251"/>
                  </a:cubicBezTo>
                  <a:cubicBezTo>
                    <a:pt x="1207" y="62237"/>
                    <a:pt x="195" y="62731"/>
                    <a:pt x="195" y="64458"/>
                  </a:cubicBezTo>
                  <a:cubicBezTo>
                    <a:pt x="195" y="66185"/>
                    <a:pt x="1460" y="66678"/>
                    <a:pt x="3991" y="67665"/>
                  </a:cubicBezTo>
                  <a:cubicBezTo>
                    <a:pt x="30308" y="78275"/>
                    <a:pt x="47262" y="97519"/>
                    <a:pt x="53589" y="125152"/>
                  </a:cubicBezTo>
                  <a:cubicBezTo>
                    <a:pt x="54348" y="128113"/>
                    <a:pt x="54601" y="128853"/>
                    <a:pt x="58903" y="128853"/>
                  </a:cubicBezTo>
                  <a:cubicBezTo>
                    <a:pt x="60927" y="128853"/>
                    <a:pt x="63964" y="128853"/>
                    <a:pt x="63964" y="125892"/>
                  </a:cubicBezTo>
                  <a:cubicBezTo>
                    <a:pt x="63964" y="125399"/>
                    <a:pt x="61686" y="109855"/>
                    <a:pt x="51058" y="93325"/>
                  </a:cubicBezTo>
                  <a:cubicBezTo>
                    <a:pt x="45997" y="85923"/>
                    <a:pt x="38659" y="77288"/>
                    <a:pt x="27777" y="69392"/>
                  </a:cubicBezTo>
                  <a:lnTo>
                    <a:pt x="215794" y="6939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C0A28CA-20A9-40D8-8807-688585AD000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842193" y="3909321"/>
              <a:ext cx="56430" cy="246724"/>
            </a:xfrm>
            <a:custGeom>
              <a:avLst/>
              <a:gdLst>
                <a:gd name="connsiteX0" fmla="*/ 55373 w 56430"/>
                <a:gd name="connsiteY0" fmla="*/ 9438 h 246724"/>
                <a:gd name="connsiteX1" fmla="*/ 56638 w 56430"/>
                <a:gd name="connsiteY1" fmla="*/ 4997 h 246724"/>
                <a:gd name="connsiteX2" fmla="*/ 51577 w 56430"/>
                <a:gd name="connsiteY2" fmla="*/ 63 h 246724"/>
                <a:gd name="connsiteX3" fmla="*/ 45757 w 56430"/>
                <a:gd name="connsiteY3" fmla="*/ 5737 h 246724"/>
                <a:gd name="connsiteX4" fmla="*/ 1473 w 56430"/>
                <a:gd name="connsiteY4" fmla="*/ 118984 h 246724"/>
                <a:gd name="connsiteX5" fmla="*/ 208 w 56430"/>
                <a:gd name="connsiteY5" fmla="*/ 123425 h 246724"/>
                <a:gd name="connsiteX6" fmla="*/ 1473 w 56430"/>
                <a:gd name="connsiteY6" fmla="*/ 127619 h 246724"/>
                <a:gd name="connsiteX7" fmla="*/ 45757 w 56430"/>
                <a:gd name="connsiteY7" fmla="*/ 240866 h 246724"/>
                <a:gd name="connsiteX8" fmla="*/ 51577 w 56430"/>
                <a:gd name="connsiteY8" fmla="*/ 246788 h 246724"/>
                <a:gd name="connsiteX9" fmla="*/ 56638 w 56430"/>
                <a:gd name="connsiteY9" fmla="*/ 241853 h 246724"/>
                <a:gd name="connsiteX10" fmla="*/ 55373 w 56430"/>
                <a:gd name="connsiteY10" fmla="*/ 237905 h 246724"/>
                <a:gd name="connsiteX11" fmla="*/ 10583 w 56430"/>
                <a:gd name="connsiteY11" fmla="*/ 123425 h 246724"/>
                <a:gd name="connsiteX12" fmla="*/ 55373 w 56430"/>
                <a:gd name="connsiteY12" fmla="*/ 943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6724">
                  <a:moveTo>
                    <a:pt x="55373" y="9438"/>
                  </a:moveTo>
                  <a:cubicBezTo>
                    <a:pt x="56638" y="6724"/>
                    <a:pt x="56638" y="6231"/>
                    <a:pt x="56638" y="4997"/>
                  </a:cubicBezTo>
                  <a:cubicBezTo>
                    <a:pt x="56638" y="2283"/>
                    <a:pt x="54361" y="63"/>
                    <a:pt x="51577" y="63"/>
                  </a:cubicBezTo>
                  <a:cubicBezTo>
                    <a:pt x="49300" y="63"/>
                    <a:pt x="47528" y="1296"/>
                    <a:pt x="45757" y="5737"/>
                  </a:cubicBezTo>
                  <a:lnTo>
                    <a:pt x="1473" y="118984"/>
                  </a:lnTo>
                  <a:cubicBezTo>
                    <a:pt x="967" y="120464"/>
                    <a:pt x="208" y="121945"/>
                    <a:pt x="208" y="123425"/>
                  </a:cubicBezTo>
                  <a:cubicBezTo>
                    <a:pt x="208" y="124165"/>
                    <a:pt x="208" y="124659"/>
                    <a:pt x="1473" y="127619"/>
                  </a:cubicBezTo>
                  <a:lnTo>
                    <a:pt x="45757" y="240866"/>
                  </a:lnTo>
                  <a:cubicBezTo>
                    <a:pt x="46769" y="243580"/>
                    <a:pt x="48034" y="246788"/>
                    <a:pt x="51577" y="246788"/>
                  </a:cubicBezTo>
                  <a:cubicBezTo>
                    <a:pt x="54361" y="246788"/>
                    <a:pt x="56638" y="244567"/>
                    <a:pt x="56638" y="241853"/>
                  </a:cubicBezTo>
                  <a:cubicBezTo>
                    <a:pt x="56638" y="241113"/>
                    <a:pt x="56638" y="240619"/>
                    <a:pt x="55373" y="237905"/>
                  </a:cubicBezTo>
                  <a:lnTo>
                    <a:pt x="10583" y="123425"/>
                  </a:lnTo>
                  <a:lnTo>
                    <a:pt x="55373" y="943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0383804-ED17-4ABA-BCF3-E009F2038DD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925419" y="3920424"/>
              <a:ext cx="179666" cy="179368"/>
            </a:xfrm>
            <a:custGeom>
              <a:avLst/>
              <a:gdLst>
                <a:gd name="connsiteX0" fmla="*/ 179878 w 179666"/>
                <a:gd name="connsiteY0" fmla="*/ 2530 h 179368"/>
                <a:gd name="connsiteX1" fmla="*/ 177094 w 179666"/>
                <a:gd name="connsiteY1" fmla="*/ 63 h 179368"/>
                <a:gd name="connsiteX2" fmla="*/ 173298 w 179666"/>
                <a:gd name="connsiteY2" fmla="*/ 3023 h 179368"/>
                <a:gd name="connsiteX3" fmla="*/ 155585 w 179666"/>
                <a:gd name="connsiteY3" fmla="*/ 22021 h 179368"/>
                <a:gd name="connsiteX4" fmla="*/ 113578 w 179666"/>
                <a:gd name="connsiteY4" fmla="*/ 63 h 179368"/>
                <a:gd name="connsiteX5" fmla="*/ 212 w 179666"/>
                <a:gd name="connsiteY5" fmla="*/ 111829 h 179368"/>
                <a:gd name="connsiteX6" fmla="*/ 69294 w 179666"/>
                <a:gd name="connsiteY6" fmla="*/ 179432 h 179368"/>
                <a:gd name="connsiteX7" fmla="*/ 100926 w 179666"/>
                <a:gd name="connsiteY7" fmla="*/ 173510 h 179368"/>
                <a:gd name="connsiteX8" fmla="*/ 122941 w 179666"/>
                <a:gd name="connsiteY8" fmla="*/ 158460 h 179368"/>
                <a:gd name="connsiteX9" fmla="*/ 134329 w 179666"/>
                <a:gd name="connsiteY9" fmla="*/ 173757 h 179368"/>
                <a:gd name="connsiteX10" fmla="*/ 136100 w 179666"/>
                <a:gd name="connsiteY10" fmla="*/ 172770 h 179368"/>
                <a:gd name="connsiteX11" fmla="*/ 140402 w 179666"/>
                <a:gd name="connsiteY11" fmla="*/ 157720 h 179368"/>
                <a:gd name="connsiteX12" fmla="*/ 145210 w 179666"/>
                <a:gd name="connsiteY12" fmla="*/ 138722 h 179368"/>
                <a:gd name="connsiteX13" fmla="*/ 148499 w 179666"/>
                <a:gd name="connsiteY13" fmla="*/ 126139 h 179368"/>
                <a:gd name="connsiteX14" fmla="*/ 165960 w 179666"/>
                <a:gd name="connsiteY14" fmla="*/ 114296 h 179368"/>
                <a:gd name="connsiteX15" fmla="*/ 170009 w 179666"/>
                <a:gd name="connsiteY15" fmla="*/ 109362 h 179368"/>
                <a:gd name="connsiteX16" fmla="*/ 166719 w 179666"/>
                <a:gd name="connsiteY16" fmla="*/ 106648 h 179368"/>
                <a:gd name="connsiteX17" fmla="*/ 140149 w 179666"/>
                <a:gd name="connsiteY17" fmla="*/ 107388 h 179368"/>
                <a:gd name="connsiteX18" fmla="*/ 104722 w 179666"/>
                <a:gd name="connsiteY18" fmla="*/ 106648 h 179368"/>
                <a:gd name="connsiteX19" fmla="*/ 99408 w 179666"/>
                <a:gd name="connsiteY19" fmla="*/ 111582 h 179368"/>
                <a:gd name="connsiteX20" fmla="*/ 106999 w 179666"/>
                <a:gd name="connsiteY20" fmla="*/ 114296 h 179368"/>
                <a:gd name="connsiteX21" fmla="*/ 120411 w 179666"/>
                <a:gd name="connsiteY21" fmla="*/ 114790 h 179368"/>
                <a:gd name="connsiteX22" fmla="*/ 128255 w 179666"/>
                <a:gd name="connsiteY22" fmla="*/ 119478 h 179368"/>
                <a:gd name="connsiteX23" fmla="*/ 122941 w 179666"/>
                <a:gd name="connsiteY23" fmla="*/ 141930 h 179368"/>
                <a:gd name="connsiteX24" fmla="*/ 74102 w 179666"/>
                <a:gd name="connsiteY24" fmla="*/ 171783 h 179368"/>
                <a:gd name="connsiteX25" fmla="*/ 23239 w 179666"/>
                <a:gd name="connsiteY25" fmla="*/ 119971 h 179368"/>
                <a:gd name="connsiteX26" fmla="*/ 52340 w 179666"/>
                <a:gd name="connsiteY26" fmla="*/ 39539 h 179368"/>
                <a:gd name="connsiteX27" fmla="*/ 115603 w 179666"/>
                <a:gd name="connsiteY27" fmla="*/ 7711 h 179368"/>
                <a:gd name="connsiteX28" fmla="*/ 156344 w 179666"/>
                <a:gd name="connsiteY28" fmla="*/ 55329 h 179368"/>
                <a:gd name="connsiteX29" fmla="*/ 155585 w 179666"/>
                <a:gd name="connsiteY29" fmla="*/ 67912 h 179368"/>
                <a:gd name="connsiteX30" fmla="*/ 159381 w 179666"/>
                <a:gd name="connsiteY30" fmla="*/ 70379 h 179368"/>
                <a:gd name="connsiteX31" fmla="*/ 163936 w 179666"/>
                <a:gd name="connsiteY31" fmla="*/ 65445 h 179368"/>
                <a:gd name="connsiteX32" fmla="*/ 179878 w 179666"/>
                <a:gd name="connsiteY32" fmla="*/ 2530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9666" h="179368">
                  <a:moveTo>
                    <a:pt x="179878" y="2530"/>
                  </a:moveTo>
                  <a:cubicBezTo>
                    <a:pt x="179878" y="1790"/>
                    <a:pt x="179372" y="63"/>
                    <a:pt x="177094" y="63"/>
                  </a:cubicBezTo>
                  <a:cubicBezTo>
                    <a:pt x="176335" y="63"/>
                    <a:pt x="176082" y="309"/>
                    <a:pt x="173298" y="3023"/>
                  </a:cubicBezTo>
                  <a:lnTo>
                    <a:pt x="155585" y="22021"/>
                  </a:lnTo>
                  <a:cubicBezTo>
                    <a:pt x="153307" y="18567"/>
                    <a:pt x="141667" y="63"/>
                    <a:pt x="113578" y="63"/>
                  </a:cubicBezTo>
                  <a:cubicBezTo>
                    <a:pt x="57148" y="63"/>
                    <a:pt x="212" y="54589"/>
                    <a:pt x="212" y="111829"/>
                  </a:cubicBezTo>
                  <a:cubicBezTo>
                    <a:pt x="212" y="151058"/>
                    <a:pt x="28300" y="179432"/>
                    <a:pt x="69294" y="179432"/>
                  </a:cubicBezTo>
                  <a:cubicBezTo>
                    <a:pt x="80429" y="179432"/>
                    <a:pt x="91816" y="177211"/>
                    <a:pt x="100926" y="173510"/>
                  </a:cubicBezTo>
                  <a:cubicBezTo>
                    <a:pt x="113578" y="168576"/>
                    <a:pt x="118386" y="163395"/>
                    <a:pt x="122941" y="158460"/>
                  </a:cubicBezTo>
                  <a:cubicBezTo>
                    <a:pt x="125219" y="164628"/>
                    <a:pt x="131798" y="173757"/>
                    <a:pt x="134329" y="173757"/>
                  </a:cubicBezTo>
                  <a:cubicBezTo>
                    <a:pt x="135594" y="173757"/>
                    <a:pt x="136100" y="173017"/>
                    <a:pt x="136100" y="172770"/>
                  </a:cubicBezTo>
                  <a:cubicBezTo>
                    <a:pt x="136606" y="172277"/>
                    <a:pt x="139137" y="162901"/>
                    <a:pt x="140402" y="157720"/>
                  </a:cubicBezTo>
                  <a:lnTo>
                    <a:pt x="145210" y="138722"/>
                  </a:lnTo>
                  <a:cubicBezTo>
                    <a:pt x="146222" y="134528"/>
                    <a:pt x="147487" y="130333"/>
                    <a:pt x="148499" y="126139"/>
                  </a:cubicBezTo>
                  <a:cubicBezTo>
                    <a:pt x="151283" y="115037"/>
                    <a:pt x="151536" y="114543"/>
                    <a:pt x="165960" y="114296"/>
                  </a:cubicBezTo>
                  <a:cubicBezTo>
                    <a:pt x="167225" y="114296"/>
                    <a:pt x="170009" y="114050"/>
                    <a:pt x="170009" y="109362"/>
                  </a:cubicBezTo>
                  <a:cubicBezTo>
                    <a:pt x="170009" y="107635"/>
                    <a:pt x="168744" y="106648"/>
                    <a:pt x="166719" y="106648"/>
                  </a:cubicBezTo>
                  <a:cubicBezTo>
                    <a:pt x="160899" y="106648"/>
                    <a:pt x="145969" y="107388"/>
                    <a:pt x="140149" y="107388"/>
                  </a:cubicBezTo>
                  <a:cubicBezTo>
                    <a:pt x="132304" y="107388"/>
                    <a:pt x="112566" y="106648"/>
                    <a:pt x="104722" y="106648"/>
                  </a:cubicBezTo>
                  <a:cubicBezTo>
                    <a:pt x="102444" y="106648"/>
                    <a:pt x="99408" y="106648"/>
                    <a:pt x="99408" y="111582"/>
                  </a:cubicBezTo>
                  <a:cubicBezTo>
                    <a:pt x="99408" y="114296"/>
                    <a:pt x="101432" y="114296"/>
                    <a:pt x="106999" y="114296"/>
                  </a:cubicBezTo>
                  <a:cubicBezTo>
                    <a:pt x="107252" y="114296"/>
                    <a:pt x="114591" y="114296"/>
                    <a:pt x="120411" y="114790"/>
                  </a:cubicBezTo>
                  <a:cubicBezTo>
                    <a:pt x="126990" y="115530"/>
                    <a:pt x="128255" y="116270"/>
                    <a:pt x="128255" y="119478"/>
                  </a:cubicBezTo>
                  <a:cubicBezTo>
                    <a:pt x="128255" y="121698"/>
                    <a:pt x="125472" y="132801"/>
                    <a:pt x="122941" y="141930"/>
                  </a:cubicBezTo>
                  <a:cubicBezTo>
                    <a:pt x="115856" y="169069"/>
                    <a:pt x="82959" y="171783"/>
                    <a:pt x="74102" y="171783"/>
                  </a:cubicBezTo>
                  <a:cubicBezTo>
                    <a:pt x="49810" y="171783"/>
                    <a:pt x="23239" y="157720"/>
                    <a:pt x="23239" y="119971"/>
                  </a:cubicBezTo>
                  <a:cubicBezTo>
                    <a:pt x="23239" y="112323"/>
                    <a:pt x="25770" y="71613"/>
                    <a:pt x="52340" y="39539"/>
                  </a:cubicBezTo>
                  <a:cubicBezTo>
                    <a:pt x="66005" y="22761"/>
                    <a:pt x="90551" y="7711"/>
                    <a:pt x="115603" y="7711"/>
                  </a:cubicBezTo>
                  <a:cubicBezTo>
                    <a:pt x="141414" y="7711"/>
                    <a:pt x="156344" y="26709"/>
                    <a:pt x="156344" y="55329"/>
                  </a:cubicBezTo>
                  <a:cubicBezTo>
                    <a:pt x="156344" y="65198"/>
                    <a:pt x="155585" y="65445"/>
                    <a:pt x="155585" y="67912"/>
                  </a:cubicBezTo>
                  <a:cubicBezTo>
                    <a:pt x="155585" y="70379"/>
                    <a:pt x="158368" y="70379"/>
                    <a:pt x="159381" y="70379"/>
                  </a:cubicBezTo>
                  <a:cubicBezTo>
                    <a:pt x="162670" y="70379"/>
                    <a:pt x="162670" y="69886"/>
                    <a:pt x="163936" y="65445"/>
                  </a:cubicBezTo>
                  <a:lnTo>
                    <a:pt x="179878" y="25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9381D97-C913-460B-BBFB-124E194945A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133490" y="4068212"/>
              <a:ext cx="29606" cy="73770"/>
            </a:xfrm>
            <a:custGeom>
              <a:avLst/>
              <a:gdLst>
                <a:gd name="connsiteX0" fmla="*/ 29826 w 29606"/>
                <a:gd name="connsiteY0" fmla="*/ 25969 h 73770"/>
                <a:gd name="connsiteX1" fmla="*/ 13631 w 29606"/>
                <a:gd name="connsiteY1" fmla="*/ 63 h 73770"/>
                <a:gd name="connsiteX2" fmla="*/ 219 w 29606"/>
                <a:gd name="connsiteY2" fmla="*/ 13139 h 73770"/>
                <a:gd name="connsiteX3" fmla="*/ 13631 w 29606"/>
                <a:gd name="connsiteY3" fmla="*/ 26216 h 73770"/>
                <a:gd name="connsiteX4" fmla="*/ 22488 w 29606"/>
                <a:gd name="connsiteY4" fmla="*/ 23008 h 73770"/>
                <a:gd name="connsiteX5" fmla="*/ 23753 w 29606"/>
                <a:gd name="connsiteY5" fmla="*/ 22268 h 73770"/>
                <a:gd name="connsiteX6" fmla="*/ 24259 w 29606"/>
                <a:gd name="connsiteY6" fmla="*/ 25969 h 73770"/>
                <a:gd name="connsiteX7" fmla="*/ 7052 w 29606"/>
                <a:gd name="connsiteY7" fmla="*/ 67172 h 73770"/>
                <a:gd name="connsiteX8" fmla="*/ 4268 w 29606"/>
                <a:gd name="connsiteY8" fmla="*/ 71119 h 73770"/>
                <a:gd name="connsiteX9" fmla="*/ 6799 w 29606"/>
                <a:gd name="connsiteY9" fmla="*/ 73833 h 73770"/>
                <a:gd name="connsiteX10" fmla="*/ 29826 w 29606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06" h="73770">
                  <a:moveTo>
                    <a:pt x="29826" y="25969"/>
                  </a:moveTo>
                  <a:cubicBezTo>
                    <a:pt x="29826" y="9685"/>
                    <a:pt x="23500" y="63"/>
                    <a:pt x="13631" y="63"/>
                  </a:cubicBezTo>
                  <a:cubicBezTo>
                    <a:pt x="5280" y="63"/>
                    <a:pt x="219" y="6231"/>
                    <a:pt x="219" y="13139"/>
                  </a:cubicBezTo>
                  <a:cubicBezTo>
                    <a:pt x="219" y="19801"/>
                    <a:pt x="5280" y="26216"/>
                    <a:pt x="13631" y="26216"/>
                  </a:cubicBezTo>
                  <a:cubicBezTo>
                    <a:pt x="16668" y="26216"/>
                    <a:pt x="19957" y="25229"/>
                    <a:pt x="22488" y="23008"/>
                  </a:cubicBezTo>
                  <a:cubicBezTo>
                    <a:pt x="23247" y="22515"/>
                    <a:pt x="23500" y="22268"/>
                    <a:pt x="23753" y="22268"/>
                  </a:cubicBezTo>
                  <a:cubicBezTo>
                    <a:pt x="24006" y="22268"/>
                    <a:pt x="24259" y="22515"/>
                    <a:pt x="24259" y="25969"/>
                  </a:cubicBezTo>
                  <a:cubicBezTo>
                    <a:pt x="24259" y="44227"/>
                    <a:pt x="15402" y="59030"/>
                    <a:pt x="7052" y="67172"/>
                  </a:cubicBezTo>
                  <a:cubicBezTo>
                    <a:pt x="4268" y="69886"/>
                    <a:pt x="4268" y="70379"/>
                    <a:pt x="4268" y="71119"/>
                  </a:cubicBezTo>
                  <a:cubicBezTo>
                    <a:pt x="4268" y="72847"/>
                    <a:pt x="5533" y="73833"/>
                    <a:pt x="6799" y="73833"/>
                  </a:cubicBezTo>
                  <a:cubicBezTo>
                    <a:pt x="9582" y="73833"/>
                    <a:pt x="29826" y="54836"/>
                    <a:pt x="29826" y="2596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A42354B-D438-499E-93BE-E626426AE10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234569" y="3925852"/>
              <a:ext cx="180678" cy="173940"/>
            </a:xfrm>
            <a:custGeom>
              <a:avLst/>
              <a:gdLst>
                <a:gd name="connsiteX0" fmla="*/ 84743 w 180678"/>
                <a:gd name="connsiteY0" fmla="*/ 17087 h 173940"/>
                <a:gd name="connsiteX1" fmla="*/ 91828 w 180678"/>
                <a:gd name="connsiteY1" fmla="*/ 7958 h 173940"/>
                <a:gd name="connsiteX2" fmla="*/ 107264 w 180678"/>
                <a:gd name="connsiteY2" fmla="*/ 7711 h 173940"/>
                <a:gd name="connsiteX3" fmla="*/ 153320 w 180678"/>
                <a:gd name="connsiteY3" fmla="*/ 32137 h 173940"/>
                <a:gd name="connsiteX4" fmla="*/ 139402 w 180678"/>
                <a:gd name="connsiteY4" fmla="*/ 67172 h 173940"/>
                <a:gd name="connsiteX5" fmla="*/ 96636 w 180678"/>
                <a:gd name="connsiteY5" fmla="*/ 81482 h 173940"/>
                <a:gd name="connsiteX6" fmla="*/ 68295 w 180678"/>
                <a:gd name="connsiteY6" fmla="*/ 81482 h 173940"/>
                <a:gd name="connsiteX7" fmla="*/ 84743 w 180678"/>
                <a:gd name="connsiteY7" fmla="*/ 17087 h 173940"/>
                <a:gd name="connsiteX8" fmla="*/ 121182 w 180678"/>
                <a:gd name="connsiteY8" fmla="*/ 84689 h 173940"/>
                <a:gd name="connsiteX9" fmla="*/ 176853 w 180678"/>
                <a:gd name="connsiteY9" fmla="*/ 37071 h 173940"/>
                <a:gd name="connsiteX10" fmla="*/ 120929 w 180678"/>
                <a:gd name="connsiteY10" fmla="*/ 63 h 173940"/>
                <a:gd name="connsiteX11" fmla="*/ 48810 w 180678"/>
                <a:gd name="connsiteY11" fmla="*/ 63 h 173940"/>
                <a:gd name="connsiteX12" fmla="*/ 41471 w 180678"/>
                <a:gd name="connsiteY12" fmla="*/ 4997 h 173940"/>
                <a:gd name="connsiteX13" fmla="*/ 48557 w 180678"/>
                <a:gd name="connsiteY13" fmla="*/ 7711 h 173940"/>
                <a:gd name="connsiteX14" fmla="*/ 58172 w 180678"/>
                <a:gd name="connsiteY14" fmla="*/ 8205 h 173940"/>
                <a:gd name="connsiteX15" fmla="*/ 65005 w 180678"/>
                <a:gd name="connsiteY15" fmla="*/ 12152 h 173940"/>
                <a:gd name="connsiteX16" fmla="*/ 63993 w 180678"/>
                <a:gd name="connsiteY16" fmla="*/ 16840 h 173940"/>
                <a:gd name="connsiteX17" fmla="*/ 30084 w 180678"/>
                <a:gd name="connsiteY17" fmla="*/ 149331 h 173940"/>
                <a:gd name="connsiteX18" fmla="*/ 7056 w 180678"/>
                <a:gd name="connsiteY18" fmla="*/ 160927 h 173940"/>
                <a:gd name="connsiteX19" fmla="*/ 224 w 180678"/>
                <a:gd name="connsiteY19" fmla="*/ 165862 h 173940"/>
                <a:gd name="connsiteX20" fmla="*/ 3767 w 180678"/>
                <a:gd name="connsiteY20" fmla="*/ 168576 h 173940"/>
                <a:gd name="connsiteX21" fmla="*/ 35651 w 180678"/>
                <a:gd name="connsiteY21" fmla="*/ 167836 h 173940"/>
                <a:gd name="connsiteX22" fmla="*/ 67788 w 180678"/>
                <a:gd name="connsiteY22" fmla="*/ 168576 h 173940"/>
                <a:gd name="connsiteX23" fmla="*/ 72849 w 180678"/>
                <a:gd name="connsiteY23" fmla="*/ 163641 h 173940"/>
                <a:gd name="connsiteX24" fmla="*/ 65764 w 180678"/>
                <a:gd name="connsiteY24" fmla="*/ 160927 h 173940"/>
                <a:gd name="connsiteX25" fmla="*/ 49316 w 180678"/>
                <a:gd name="connsiteY25" fmla="*/ 156486 h 173940"/>
                <a:gd name="connsiteX26" fmla="*/ 50075 w 180678"/>
                <a:gd name="connsiteY26" fmla="*/ 152292 h 173940"/>
                <a:gd name="connsiteX27" fmla="*/ 66776 w 180678"/>
                <a:gd name="connsiteY27" fmla="*/ 86910 h 173940"/>
                <a:gd name="connsiteX28" fmla="*/ 96889 w 180678"/>
                <a:gd name="connsiteY28" fmla="*/ 86910 h 173940"/>
                <a:gd name="connsiteX29" fmla="*/ 124472 w 180678"/>
                <a:gd name="connsiteY29" fmla="*/ 109362 h 173940"/>
                <a:gd name="connsiteX30" fmla="*/ 120929 w 180678"/>
                <a:gd name="connsiteY30" fmla="*/ 126386 h 173940"/>
                <a:gd name="connsiteX31" fmla="*/ 116880 w 180678"/>
                <a:gd name="connsiteY31" fmla="*/ 147357 h 173940"/>
                <a:gd name="connsiteX32" fmla="*/ 150536 w 180678"/>
                <a:gd name="connsiteY32" fmla="*/ 174004 h 173940"/>
                <a:gd name="connsiteX33" fmla="*/ 180902 w 180678"/>
                <a:gd name="connsiteY33" fmla="*/ 145630 h 173940"/>
                <a:gd name="connsiteX34" fmla="*/ 177866 w 180678"/>
                <a:gd name="connsiteY34" fmla="*/ 142670 h 173940"/>
                <a:gd name="connsiteX35" fmla="*/ 174576 w 180678"/>
                <a:gd name="connsiteY35" fmla="*/ 146124 h 173940"/>
                <a:gd name="connsiteX36" fmla="*/ 151548 w 180678"/>
                <a:gd name="connsiteY36" fmla="*/ 168576 h 173940"/>
                <a:gd name="connsiteX37" fmla="*/ 141426 w 180678"/>
                <a:gd name="connsiteY37" fmla="*/ 153526 h 173940"/>
                <a:gd name="connsiteX38" fmla="*/ 143957 w 180678"/>
                <a:gd name="connsiteY38" fmla="*/ 125399 h 173940"/>
                <a:gd name="connsiteX39" fmla="*/ 144969 w 180678"/>
                <a:gd name="connsiteY39" fmla="*/ 113803 h 173940"/>
                <a:gd name="connsiteX40" fmla="*/ 121182 w 180678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678" h="173940">
                  <a:moveTo>
                    <a:pt x="84743" y="17087"/>
                  </a:moveTo>
                  <a:cubicBezTo>
                    <a:pt x="86261" y="11165"/>
                    <a:pt x="87020" y="8698"/>
                    <a:pt x="91828" y="7958"/>
                  </a:cubicBezTo>
                  <a:cubicBezTo>
                    <a:pt x="94106" y="7711"/>
                    <a:pt x="102203" y="7711"/>
                    <a:pt x="107264" y="7711"/>
                  </a:cubicBezTo>
                  <a:cubicBezTo>
                    <a:pt x="125231" y="7711"/>
                    <a:pt x="153320" y="7711"/>
                    <a:pt x="153320" y="32137"/>
                  </a:cubicBezTo>
                  <a:cubicBezTo>
                    <a:pt x="153320" y="40526"/>
                    <a:pt x="149271" y="57550"/>
                    <a:pt x="139402" y="67172"/>
                  </a:cubicBezTo>
                  <a:cubicBezTo>
                    <a:pt x="132823" y="73587"/>
                    <a:pt x="119411" y="81482"/>
                    <a:pt x="96636" y="81482"/>
                  </a:cubicBezTo>
                  <a:lnTo>
                    <a:pt x="68295" y="81482"/>
                  </a:lnTo>
                  <a:lnTo>
                    <a:pt x="84743" y="17087"/>
                  </a:lnTo>
                  <a:close/>
                  <a:moveTo>
                    <a:pt x="121182" y="84689"/>
                  </a:moveTo>
                  <a:cubicBezTo>
                    <a:pt x="146740" y="79261"/>
                    <a:pt x="176853" y="61991"/>
                    <a:pt x="176853" y="37071"/>
                  </a:cubicBezTo>
                  <a:cubicBezTo>
                    <a:pt x="176853" y="15853"/>
                    <a:pt x="154079" y="63"/>
                    <a:pt x="120929" y="63"/>
                  </a:cubicBezTo>
                  <a:lnTo>
                    <a:pt x="48810" y="63"/>
                  </a:lnTo>
                  <a:cubicBezTo>
                    <a:pt x="43749" y="63"/>
                    <a:pt x="41471" y="63"/>
                    <a:pt x="41471" y="4997"/>
                  </a:cubicBezTo>
                  <a:cubicBezTo>
                    <a:pt x="41471" y="7711"/>
                    <a:pt x="43749" y="7711"/>
                    <a:pt x="48557" y="7711"/>
                  </a:cubicBezTo>
                  <a:cubicBezTo>
                    <a:pt x="49063" y="7711"/>
                    <a:pt x="53871" y="7711"/>
                    <a:pt x="58172" y="8205"/>
                  </a:cubicBezTo>
                  <a:cubicBezTo>
                    <a:pt x="62727" y="8698"/>
                    <a:pt x="65005" y="8945"/>
                    <a:pt x="65005" y="12152"/>
                  </a:cubicBezTo>
                  <a:cubicBezTo>
                    <a:pt x="65005" y="13139"/>
                    <a:pt x="64752" y="13879"/>
                    <a:pt x="63993" y="16840"/>
                  </a:cubicBezTo>
                  <a:lnTo>
                    <a:pt x="30084" y="149331"/>
                  </a:lnTo>
                  <a:cubicBezTo>
                    <a:pt x="27553" y="158954"/>
                    <a:pt x="27047" y="160927"/>
                    <a:pt x="7056" y="160927"/>
                  </a:cubicBezTo>
                  <a:cubicBezTo>
                    <a:pt x="2501" y="160927"/>
                    <a:pt x="224" y="160927"/>
                    <a:pt x="224" y="165862"/>
                  </a:cubicBezTo>
                  <a:cubicBezTo>
                    <a:pt x="224" y="168576"/>
                    <a:pt x="3260" y="168576"/>
                    <a:pt x="3767" y="168576"/>
                  </a:cubicBezTo>
                  <a:cubicBezTo>
                    <a:pt x="10852" y="168576"/>
                    <a:pt x="28566" y="167836"/>
                    <a:pt x="35651" y="167836"/>
                  </a:cubicBezTo>
                  <a:cubicBezTo>
                    <a:pt x="42736" y="167836"/>
                    <a:pt x="60703" y="168576"/>
                    <a:pt x="67788" y="168576"/>
                  </a:cubicBezTo>
                  <a:cubicBezTo>
                    <a:pt x="69813" y="168576"/>
                    <a:pt x="72849" y="168576"/>
                    <a:pt x="72849" y="163641"/>
                  </a:cubicBezTo>
                  <a:cubicBezTo>
                    <a:pt x="72849" y="160927"/>
                    <a:pt x="70572" y="160927"/>
                    <a:pt x="65764" y="160927"/>
                  </a:cubicBezTo>
                  <a:cubicBezTo>
                    <a:pt x="56401" y="160927"/>
                    <a:pt x="49316" y="160927"/>
                    <a:pt x="49316" y="156486"/>
                  </a:cubicBezTo>
                  <a:cubicBezTo>
                    <a:pt x="49316" y="155006"/>
                    <a:pt x="49822" y="153772"/>
                    <a:pt x="50075" y="152292"/>
                  </a:cubicBezTo>
                  <a:lnTo>
                    <a:pt x="66776" y="86910"/>
                  </a:lnTo>
                  <a:lnTo>
                    <a:pt x="96889" y="86910"/>
                  </a:lnTo>
                  <a:cubicBezTo>
                    <a:pt x="119917" y="86910"/>
                    <a:pt x="124472" y="100726"/>
                    <a:pt x="124472" y="109362"/>
                  </a:cubicBezTo>
                  <a:cubicBezTo>
                    <a:pt x="124472" y="113063"/>
                    <a:pt x="122447" y="120711"/>
                    <a:pt x="120929" y="126386"/>
                  </a:cubicBezTo>
                  <a:cubicBezTo>
                    <a:pt x="119158" y="133294"/>
                    <a:pt x="116880" y="142423"/>
                    <a:pt x="116880" y="147357"/>
                  </a:cubicBezTo>
                  <a:cubicBezTo>
                    <a:pt x="116880" y="174004"/>
                    <a:pt x="147246" y="174004"/>
                    <a:pt x="150536" y="174004"/>
                  </a:cubicBezTo>
                  <a:cubicBezTo>
                    <a:pt x="172045" y="174004"/>
                    <a:pt x="180902" y="149085"/>
                    <a:pt x="180902" y="145630"/>
                  </a:cubicBezTo>
                  <a:cubicBezTo>
                    <a:pt x="180902" y="142670"/>
                    <a:pt x="178119" y="142670"/>
                    <a:pt x="177866" y="142670"/>
                  </a:cubicBezTo>
                  <a:cubicBezTo>
                    <a:pt x="175588" y="142670"/>
                    <a:pt x="175082" y="144397"/>
                    <a:pt x="174576" y="146124"/>
                  </a:cubicBezTo>
                  <a:cubicBezTo>
                    <a:pt x="168250" y="164381"/>
                    <a:pt x="157369" y="168576"/>
                    <a:pt x="151548" y="168576"/>
                  </a:cubicBezTo>
                  <a:cubicBezTo>
                    <a:pt x="143198" y="168576"/>
                    <a:pt x="141426" y="163148"/>
                    <a:pt x="141426" y="153526"/>
                  </a:cubicBezTo>
                  <a:cubicBezTo>
                    <a:pt x="141426" y="145877"/>
                    <a:pt x="142945" y="133294"/>
                    <a:pt x="143957" y="125399"/>
                  </a:cubicBezTo>
                  <a:cubicBezTo>
                    <a:pt x="144463" y="121945"/>
                    <a:pt x="144969" y="117257"/>
                    <a:pt x="144969" y="113803"/>
                  </a:cubicBezTo>
                  <a:cubicBezTo>
                    <a:pt x="144969" y="94805"/>
                    <a:pt x="128015" y="87157"/>
                    <a:pt x="121182" y="8468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B5512CC-BCAD-41D6-A75E-6D6469F116D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434053" y="3924521"/>
              <a:ext cx="71917" cy="74436"/>
            </a:xfrm>
            <a:custGeom>
              <a:avLst/>
              <a:gdLst>
                <a:gd name="connsiteX0" fmla="*/ 41681 w 71917"/>
                <a:gd name="connsiteY0" fmla="*/ 37364 h 74436"/>
                <a:gd name="connsiteX1" fmla="*/ 67189 w 71917"/>
                <a:gd name="connsiteY1" fmla="*/ 26656 h 74436"/>
                <a:gd name="connsiteX2" fmla="*/ 72149 w 71917"/>
                <a:gd name="connsiteY2" fmla="*/ 21302 h 74436"/>
                <a:gd name="connsiteX3" fmla="*/ 66657 w 71917"/>
                <a:gd name="connsiteY3" fmla="*/ 15776 h 74436"/>
                <a:gd name="connsiteX4" fmla="*/ 62938 w 71917"/>
                <a:gd name="connsiteY4" fmla="*/ 17330 h 74436"/>
                <a:gd name="connsiteX5" fmla="*/ 38847 w 71917"/>
                <a:gd name="connsiteY5" fmla="*/ 33046 h 74436"/>
                <a:gd name="connsiteX6" fmla="*/ 41504 w 71917"/>
                <a:gd name="connsiteY6" fmla="*/ 7486 h 74436"/>
                <a:gd name="connsiteX7" fmla="*/ 36190 w 71917"/>
                <a:gd name="connsiteY7" fmla="*/ 59 h 74436"/>
                <a:gd name="connsiteX8" fmla="*/ 30699 w 71917"/>
                <a:gd name="connsiteY8" fmla="*/ 5240 h 74436"/>
                <a:gd name="connsiteX9" fmla="*/ 31584 w 71917"/>
                <a:gd name="connsiteY9" fmla="*/ 13703 h 74436"/>
                <a:gd name="connsiteX10" fmla="*/ 33533 w 71917"/>
                <a:gd name="connsiteY10" fmla="*/ 33046 h 74436"/>
                <a:gd name="connsiteX11" fmla="*/ 9620 w 71917"/>
                <a:gd name="connsiteY11" fmla="*/ 17330 h 74436"/>
                <a:gd name="connsiteX12" fmla="*/ 5723 w 71917"/>
                <a:gd name="connsiteY12" fmla="*/ 15776 h 74436"/>
                <a:gd name="connsiteX13" fmla="*/ 231 w 71917"/>
                <a:gd name="connsiteY13" fmla="*/ 21302 h 74436"/>
                <a:gd name="connsiteX14" fmla="*/ 3951 w 71917"/>
                <a:gd name="connsiteY14" fmla="*/ 26311 h 74436"/>
                <a:gd name="connsiteX15" fmla="*/ 30699 w 71917"/>
                <a:gd name="connsiteY15" fmla="*/ 37191 h 74436"/>
                <a:gd name="connsiteX16" fmla="*/ 5191 w 71917"/>
                <a:gd name="connsiteY16" fmla="*/ 47899 h 74436"/>
                <a:gd name="connsiteX17" fmla="*/ 231 w 71917"/>
                <a:gd name="connsiteY17" fmla="*/ 53253 h 74436"/>
                <a:gd name="connsiteX18" fmla="*/ 5723 w 71917"/>
                <a:gd name="connsiteY18" fmla="*/ 58780 h 74436"/>
                <a:gd name="connsiteX19" fmla="*/ 9443 w 71917"/>
                <a:gd name="connsiteY19" fmla="*/ 57225 h 74436"/>
                <a:gd name="connsiteX20" fmla="*/ 33533 w 71917"/>
                <a:gd name="connsiteY20" fmla="*/ 41509 h 74436"/>
                <a:gd name="connsiteX21" fmla="*/ 30699 w 71917"/>
                <a:gd name="connsiteY21" fmla="*/ 69315 h 74436"/>
                <a:gd name="connsiteX22" fmla="*/ 36190 w 71917"/>
                <a:gd name="connsiteY22" fmla="*/ 74496 h 74436"/>
                <a:gd name="connsiteX23" fmla="*/ 41681 w 71917"/>
                <a:gd name="connsiteY23" fmla="*/ 69315 h 74436"/>
                <a:gd name="connsiteX24" fmla="*/ 40796 w 71917"/>
                <a:gd name="connsiteY24" fmla="*/ 60852 h 74436"/>
                <a:gd name="connsiteX25" fmla="*/ 38847 w 71917"/>
                <a:gd name="connsiteY25" fmla="*/ 41509 h 74436"/>
                <a:gd name="connsiteX26" fmla="*/ 60103 w 71917"/>
                <a:gd name="connsiteY26" fmla="*/ 55325 h 74436"/>
                <a:gd name="connsiteX27" fmla="*/ 66657 w 71917"/>
                <a:gd name="connsiteY27" fmla="*/ 58780 h 74436"/>
                <a:gd name="connsiteX28" fmla="*/ 72149 w 71917"/>
                <a:gd name="connsiteY28" fmla="*/ 53253 h 74436"/>
                <a:gd name="connsiteX29" fmla="*/ 68429 w 71917"/>
                <a:gd name="connsiteY29" fmla="*/ 48244 h 74436"/>
                <a:gd name="connsiteX30" fmla="*/ 41681 w 71917"/>
                <a:gd name="connsiteY30" fmla="*/ 37364 h 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917" h="74436">
                  <a:moveTo>
                    <a:pt x="41681" y="37364"/>
                  </a:moveTo>
                  <a:cubicBezTo>
                    <a:pt x="56206" y="31146"/>
                    <a:pt x="62760" y="28729"/>
                    <a:pt x="67189" y="26656"/>
                  </a:cubicBezTo>
                  <a:cubicBezTo>
                    <a:pt x="70554" y="25274"/>
                    <a:pt x="72149" y="24584"/>
                    <a:pt x="72149" y="21302"/>
                  </a:cubicBezTo>
                  <a:cubicBezTo>
                    <a:pt x="72149" y="18366"/>
                    <a:pt x="69846" y="15776"/>
                    <a:pt x="66657" y="15776"/>
                  </a:cubicBezTo>
                  <a:cubicBezTo>
                    <a:pt x="65417" y="15776"/>
                    <a:pt x="65063" y="15776"/>
                    <a:pt x="62938" y="17330"/>
                  </a:cubicBezTo>
                  <a:lnTo>
                    <a:pt x="38847" y="33046"/>
                  </a:lnTo>
                  <a:lnTo>
                    <a:pt x="41504" y="7486"/>
                  </a:lnTo>
                  <a:cubicBezTo>
                    <a:pt x="41858" y="4377"/>
                    <a:pt x="41504" y="59"/>
                    <a:pt x="36190" y="59"/>
                  </a:cubicBezTo>
                  <a:cubicBezTo>
                    <a:pt x="34064" y="59"/>
                    <a:pt x="30699" y="1441"/>
                    <a:pt x="30699" y="5240"/>
                  </a:cubicBezTo>
                  <a:cubicBezTo>
                    <a:pt x="30699" y="6795"/>
                    <a:pt x="31407" y="11976"/>
                    <a:pt x="31584" y="13703"/>
                  </a:cubicBezTo>
                  <a:cubicBezTo>
                    <a:pt x="31939" y="16639"/>
                    <a:pt x="33179" y="29074"/>
                    <a:pt x="33533" y="33046"/>
                  </a:cubicBezTo>
                  <a:lnTo>
                    <a:pt x="9620" y="17330"/>
                  </a:lnTo>
                  <a:cubicBezTo>
                    <a:pt x="7848" y="16294"/>
                    <a:pt x="7317" y="15776"/>
                    <a:pt x="5723" y="15776"/>
                  </a:cubicBezTo>
                  <a:cubicBezTo>
                    <a:pt x="2534" y="15776"/>
                    <a:pt x="231" y="18366"/>
                    <a:pt x="231" y="21302"/>
                  </a:cubicBezTo>
                  <a:cubicBezTo>
                    <a:pt x="231" y="24756"/>
                    <a:pt x="2357" y="25620"/>
                    <a:pt x="3951" y="26311"/>
                  </a:cubicBezTo>
                  <a:lnTo>
                    <a:pt x="30699" y="37191"/>
                  </a:lnTo>
                  <a:cubicBezTo>
                    <a:pt x="16174" y="43409"/>
                    <a:pt x="9620" y="45827"/>
                    <a:pt x="5191" y="47899"/>
                  </a:cubicBezTo>
                  <a:cubicBezTo>
                    <a:pt x="1826" y="49281"/>
                    <a:pt x="231" y="49972"/>
                    <a:pt x="231" y="53253"/>
                  </a:cubicBezTo>
                  <a:cubicBezTo>
                    <a:pt x="231" y="56189"/>
                    <a:pt x="2534" y="58780"/>
                    <a:pt x="5723" y="58780"/>
                  </a:cubicBezTo>
                  <a:cubicBezTo>
                    <a:pt x="6963" y="58780"/>
                    <a:pt x="7317" y="58780"/>
                    <a:pt x="9443" y="57225"/>
                  </a:cubicBezTo>
                  <a:lnTo>
                    <a:pt x="33533" y="41509"/>
                  </a:lnTo>
                  <a:lnTo>
                    <a:pt x="30699" y="69315"/>
                  </a:lnTo>
                  <a:cubicBezTo>
                    <a:pt x="30699" y="73114"/>
                    <a:pt x="34064" y="74496"/>
                    <a:pt x="36190" y="74496"/>
                  </a:cubicBezTo>
                  <a:cubicBezTo>
                    <a:pt x="38316" y="74496"/>
                    <a:pt x="41681" y="73114"/>
                    <a:pt x="41681" y="69315"/>
                  </a:cubicBezTo>
                  <a:cubicBezTo>
                    <a:pt x="41681" y="67760"/>
                    <a:pt x="40973" y="62579"/>
                    <a:pt x="40796" y="60852"/>
                  </a:cubicBezTo>
                  <a:cubicBezTo>
                    <a:pt x="40441" y="57916"/>
                    <a:pt x="39201" y="45481"/>
                    <a:pt x="38847" y="41509"/>
                  </a:cubicBezTo>
                  <a:lnTo>
                    <a:pt x="60103" y="55325"/>
                  </a:lnTo>
                  <a:cubicBezTo>
                    <a:pt x="64709" y="58780"/>
                    <a:pt x="65063" y="58780"/>
                    <a:pt x="66657" y="58780"/>
                  </a:cubicBezTo>
                  <a:cubicBezTo>
                    <a:pt x="69846" y="58780"/>
                    <a:pt x="72149" y="56189"/>
                    <a:pt x="72149" y="53253"/>
                  </a:cubicBezTo>
                  <a:cubicBezTo>
                    <a:pt x="72149" y="49799"/>
                    <a:pt x="70023" y="48935"/>
                    <a:pt x="68429" y="48244"/>
                  </a:cubicBezTo>
                  <a:lnTo>
                    <a:pt x="41681" y="3736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2802AC2-7205-42E4-B4C9-0E0B9D36E1C2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548539" y="3909321"/>
              <a:ext cx="56430" cy="246724"/>
            </a:xfrm>
            <a:custGeom>
              <a:avLst/>
              <a:gdLst>
                <a:gd name="connsiteX0" fmla="*/ 55401 w 56430"/>
                <a:gd name="connsiteY0" fmla="*/ 127619 h 246724"/>
                <a:gd name="connsiteX1" fmla="*/ 56666 w 56430"/>
                <a:gd name="connsiteY1" fmla="*/ 123425 h 246724"/>
                <a:gd name="connsiteX2" fmla="*/ 55401 w 56430"/>
                <a:gd name="connsiteY2" fmla="*/ 119231 h 246724"/>
                <a:gd name="connsiteX3" fmla="*/ 11117 w 56430"/>
                <a:gd name="connsiteY3" fmla="*/ 5737 h 246724"/>
                <a:gd name="connsiteX4" fmla="*/ 5297 w 56430"/>
                <a:gd name="connsiteY4" fmla="*/ 63 h 246724"/>
                <a:gd name="connsiteX5" fmla="*/ 236 w 56430"/>
                <a:gd name="connsiteY5" fmla="*/ 4997 h 246724"/>
                <a:gd name="connsiteX6" fmla="*/ 1501 w 56430"/>
                <a:gd name="connsiteY6" fmla="*/ 8945 h 246724"/>
                <a:gd name="connsiteX7" fmla="*/ 46291 w 56430"/>
                <a:gd name="connsiteY7" fmla="*/ 123425 h 246724"/>
                <a:gd name="connsiteX8" fmla="*/ 1501 w 56430"/>
                <a:gd name="connsiteY8" fmla="*/ 237412 h 246724"/>
                <a:gd name="connsiteX9" fmla="*/ 236 w 56430"/>
                <a:gd name="connsiteY9" fmla="*/ 241853 h 246724"/>
                <a:gd name="connsiteX10" fmla="*/ 5297 w 56430"/>
                <a:gd name="connsiteY10" fmla="*/ 246788 h 246724"/>
                <a:gd name="connsiteX11" fmla="*/ 10611 w 56430"/>
                <a:gd name="connsiteY11" fmla="*/ 241853 h 246724"/>
                <a:gd name="connsiteX12" fmla="*/ 55401 w 56430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30" h="246724">
                  <a:moveTo>
                    <a:pt x="55401" y="127619"/>
                  </a:moveTo>
                  <a:cubicBezTo>
                    <a:pt x="56666" y="124659"/>
                    <a:pt x="56666" y="124165"/>
                    <a:pt x="56666" y="123425"/>
                  </a:cubicBezTo>
                  <a:cubicBezTo>
                    <a:pt x="56666" y="122685"/>
                    <a:pt x="56666" y="122192"/>
                    <a:pt x="55401" y="119231"/>
                  </a:cubicBezTo>
                  <a:lnTo>
                    <a:pt x="11117" y="5737"/>
                  </a:lnTo>
                  <a:cubicBezTo>
                    <a:pt x="9599" y="1543"/>
                    <a:pt x="8081" y="63"/>
                    <a:pt x="5297" y="63"/>
                  </a:cubicBezTo>
                  <a:cubicBezTo>
                    <a:pt x="2513" y="63"/>
                    <a:pt x="236" y="2283"/>
                    <a:pt x="236" y="4997"/>
                  </a:cubicBezTo>
                  <a:cubicBezTo>
                    <a:pt x="236" y="5737"/>
                    <a:pt x="236" y="6231"/>
                    <a:pt x="1501" y="8945"/>
                  </a:cubicBezTo>
                  <a:lnTo>
                    <a:pt x="46291" y="123425"/>
                  </a:lnTo>
                  <a:lnTo>
                    <a:pt x="1501" y="237412"/>
                  </a:lnTo>
                  <a:cubicBezTo>
                    <a:pt x="236" y="240126"/>
                    <a:pt x="236" y="240619"/>
                    <a:pt x="236" y="241853"/>
                  </a:cubicBezTo>
                  <a:cubicBezTo>
                    <a:pt x="236" y="244567"/>
                    <a:pt x="2513" y="246788"/>
                    <a:pt x="5297" y="246788"/>
                  </a:cubicBezTo>
                  <a:cubicBezTo>
                    <a:pt x="8587" y="246788"/>
                    <a:pt x="9599" y="244320"/>
                    <a:pt x="10611" y="241853"/>
                  </a:cubicBezTo>
                  <a:lnTo>
                    <a:pt x="55401" y="12761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B02E847-0303-497A-9691-C7763B81D8A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638596" y="3909321"/>
              <a:ext cx="34668" cy="246724"/>
            </a:xfrm>
            <a:custGeom>
              <a:avLst/>
              <a:gdLst>
                <a:gd name="connsiteX0" fmla="*/ 34908 w 34668"/>
                <a:gd name="connsiteY0" fmla="*/ 63 h 246724"/>
                <a:gd name="connsiteX1" fmla="*/ 240 w 34668"/>
                <a:gd name="connsiteY1" fmla="*/ 63 h 246724"/>
                <a:gd name="connsiteX2" fmla="*/ 240 w 34668"/>
                <a:gd name="connsiteY2" fmla="*/ 9932 h 246724"/>
                <a:gd name="connsiteX3" fmla="*/ 24786 w 34668"/>
                <a:gd name="connsiteY3" fmla="*/ 9932 h 246724"/>
                <a:gd name="connsiteX4" fmla="*/ 24786 w 34668"/>
                <a:gd name="connsiteY4" fmla="*/ 236919 h 246724"/>
                <a:gd name="connsiteX5" fmla="*/ 240 w 34668"/>
                <a:gd name="connsiteY5" fmla="*/ 236919 h 246724"/>
                <a:gd name="connsiteX6" fmla="*/ 240 w 34668"/>
                <a:gd name="connsiteY6" fmla="*/ 246788 h 246724"/>
                <a:gd name="connsiteX7" fmla="*/ 34908 w 34668"/>
                <a:gd name="connsiteY7" fmla="*/ 246788 h 246724"/>
                <a:gd name="connsiteX8" fmla="*/ 34908 w 34668"/>
                <a:gd name="connsiteY8" fmla="*/ 6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668" h="246724">
                  <a:moveTo>
                    <a:pt x="34908" y="63"/>
                  </a:moveTo>
                  <a:lnTo>
                    <a:pt x="240" y="63"/>
                  </a:lnTo>
                  <a:lnTo>
                    <a:pt x="240" y="9932"/>
                  </a:lnTo>
                  <a:lnTo>
                    <a:pt x="24786" y="9932"/>
                  </a:lnTo>
                  <a:lnTo>
                    <a:pt x="24786" y="236919"/>
                  </a:lnTo>
                  <a:lnTo>
                    <a:pt x="240" y="236919"/>
                  </a:lnTo>
                  <a:lnTo>
                    <a:pt x="240" y="246788"/>
                  </a:lnTo>
                  <a:lnTo>
                    <a:pt x="34908" y="246788"/>
                  </a:lnTo>
                  <a:lnTo>
                    <a:pt x="34908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351535B-277D-4F30-B52C-B1EB59AD8C3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787783" y="4003817"/>
              <a:ext cx="168278" cy="57733"/>
            </a:xfrm>
            <a:custGeom>
              <a:avLst/>
              <a:gdLst>
                <a:gd name="connsiteX0" fmla="*/ 159921 w 168278"/>
                <a:gd name="connsiteY0" fmla="*/ 9932 h 57733"/>
                <a:gd name="connsiteX1" fmla="*/ 168524 w 168278"/>
                <a:gd name="connsiteY1" fmla="*/ 4997 h 57733"/>
                <a:gd name="connsiteX2" fmla="*/ 160174 w 168278"/>
                <a:gd name="connsiteY2" fmla="*/ 63 h 57733"/>
                <a:gd name="connsiteX3" fmla="*/ 8596 w 168278"/>
                <a:gd name="connsiteY3" fmla="*/ 63 h 57733"/>
                <a:gd name="connsiteX4" fmla="*/ 245 w 168278"/>
                <a:gd name="connsiteY4" fmla="*/ 4997 h 57733"/>
                <a:gd name="connsiteX5" fmla="*/ 8849 w 168278"/>
                <a:gd name="connsiteY5" fmla="*/ 9932 h 57733"/>
                <a:gd name="connsiteX6" fmla="*/ 159921 w 168278"/>
                <a:gd name="connsiteY6" fmla="*/ 9932 h 57733"/>
                <a:gd name="connsiteX7" fmla="*/ 160174 w 168278"/>
                <a:gd name="connsiteY7" fmla="*/ 57796 h 57733"/>
                <a:gd name="connsiteX8" fmla="*/ 168524 w 168278"/>
                <a:gd name="connsiteY8" fmla="*/ 52862 h 57733"/>
                <a:gd name="connsiteX9" fmla="*/ 159921 w 168278"/>
                <a:gd name="connsiteY9" fmla="*/ 47927 h 57733"/>
                <a:gd name="connsiteX10" fmla="*/ 8849 w 168278"/>
                <a:gd name="connsiteY10" fmla="*/ 47927 h 57733"/>
                <a:gd name="connsiteX11" fmla="*/ 245 w 168278"/>
                <a:gd name="connsiteY11" fmla="*/ 52862 h 57733"/>
                <a:gd name="connsiteX12" fmla="*/ 8596 w 168278"/>
                <a:gd name="connsiteY12" fmla="*/ 57796 h 57733"/>
                <a:gd name="connsiteX13" fmla="*/ 160174 w 16827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733">
                  <a:moveTo>
                    <a:pt x="159921" y="9932"/>
                  </a:moveTo>
                  <a:cubicBezTo>
                    <a:pt x="163716" y="9932"/>
                    <a:pt x="168524" y="9932"/>
                    <a:pt x="168524" y="4997"/>
                  </a:cubicBezTo>
                  <a:cubicBezTo>
                    <a:pt x="168524" y="63"/>
                    <a:pt x="163716" y="63"/>
                    <a:pt x="160174" y="63"/>
                  </a:cubicBezTo>
                  <a:lnTo>
                    <a:pt x="8596" y="63"/>
                  </a:lnTo>
                  <a:cubicBezTo>
                    <a:pt x="5053" y="63"/>
                    <a:pt x="245" y="63"/>
                    <a:pt x="245" y="4997"/>
                  </a:cubicBezTo>
                  <a:cubicBezTo>
                    <a:pt x="245" y="9932"/>
                    <a:pt x="5053" y="9932"/>
                    <a:pt x="8849" y="9932"/>
                  </a:cubicBezTo>
                  <a:lnTo>
                    <a:pt x="159921" y="9932"/>
                  </a:lnTo>
                  <a:close/>
                  <a:moveTo>
                    <a:pt x="160174" y="57796"/>
                  </a:moveTo>
                  <a:cubicBezTo>
                    <a:pt x="163716" y="57796"/>
                    <a:pt x="168524" y="57796"/>
                    <a:pt x="168524" y="52862"/>
                  </a:cubicBezTo>
                  <a:cubicBezTo>
                    <a:pt x="168524" y="47927"/>
                    <a:pt x="163716" y="47927"/>
                    <a:pt x="159921" y="47927"/>
                  </a:cubicBezTo>
                  <a:lnTo>
                    <a:pt x="8849" y="47927"/>
                  </a:lnTo>
                  <a:cubicBezTo>
                    <a:pt x="5053" y="47927"/>
                    <a:pt x="245" y="47927"/>
                    <a:pt x="245" y="52862"/>
                  </a:cubicBezTo>
                  <a:cubicBezTo>
                    <a:pt x="245" y="57796"/>
                    <a:pt x="5053" y="57796"/>
                    <a:pt x="8596" y="57796"/>
                  </a:cubicBezTo>
                  <a:lnTo>
                    <a:pt x="160174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6B23ADE-AE2B-423B-B48D-FF45D6DAE03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61217" y="3982105"/>
              <a:ext cx="89580" cy="112259"/>
            </a:xfrm>
            <a:custGeom>
              <a:avLst/>
              <a:gdLst>
                <a:gd name="connsiteX0" fmla="*/ 89836 w 89580"/>
                <a:gd name="connsiteY0" fmla="*/ 38799 h 112259"/>
                <a:gd name="connsiteX1" fmla="*/ 55168 w 89580"/>
                <a:gd name="connsiteY1" fmla="*/ 63 h 112259"/>
                <a:gd name="connsiteX2" fmla="*/ 18476 w 89580"/>
                <a:gd name="connsiteY2" fmla="*/ 18814 h 112259"/>
                <a:gd name="connsiteX3" fmla="*/ 18476 w 89580"/>
                <a:gd name="connsiteY3" fmla="*/ 1296 h 112259"/>
                <a:gd name="connsiteX4" fmla="*/ 256 w 89580"/>
                <a:gd name="connsiteY4" fmla="*/ 1296 h 112259"/>
                <a:gd name="connsiteX5" fmla="*/ 256 w 89580"/>
                <a:gd name="connsiteY5" fmla="*/ 112323 h 112259"/>
                <a:gd name="connsiteX6" fmla="*/ 19994 w 89580"/>
                <a:gd name="connsiteY6" fmla="*/ 112323 h 112259"/>
                <a:gd name="connsiteX7" fmla="*/ 19994 w 89580"/>
                <a:gd name="connsiteY7" fmla="*/ 51875 h 112259"/>
                <a:gd name="connsiteX8" fmla="*/ 45552 w 89580"/>
                <a:gd name="connsiteY8" fmla="*/ 15113 h 112259"/>
                <a:gd name="connsiteX9" fmla="*/ 70098 w 89580"/>
                <a:gd name="connsiteY9" fmla="*/ 40526 h 112259"/>
                <a:gd name="connsiteX10" fmla="*/ 70098 w 89580"/>
                <a:gd name="connsiteY10" fmla="*/ 112323 h 112259"/>
                <a:gd name="connsiteX11" fmla="*/ 89836 w 89580"/>
                <a:gd name="connsiteY11" fmla="*/ 112323 h 112259"/>
                <a:gd name="connsiteX12" fmla="*/ 89836 w 89580"/>
                <a:gd name="connsiteY12" fmla="*/ 38799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580" h="112259">
                  <a:moveTo>
                    <a:pt x="89836" y="38799"/>
                  </a:moveTo>
                  <a:cubicBezTo>
                    <a:pt x="89836" y="22515"/>
                    <a:pt x="86040" y="63"/>
                    <a:pt x="55168" y="63"/>
                  </a:cubicBezTo>
                  <a:cubicBezTo>
                    <a:pt x="32393" y="63"/>
                    <a:pt x="19994" y="16840"/>
                    <a:pt x="18476" y="18814"/>
                  </a:cubicBezTo>
                  <a:lnTo>
                    <a:pt x="18476" y="1296"/>
                  </a:lnTo>
                  <a:lnTo>
                    <a:pt x="256" y="1296"/>
                  </a:lnTo>
                  <a:lnTo>
                    <a:pt x="256" y="112323"/>
                  </a:lnTo>
                  <a:lnTo>
                    <a:pt x="19994" y="112323"/>
                  </a:lnTo>
                  <a:lnTo>
                    <a:pt x="19994" y="51875"/>
                  </a:lnTo>
                  <a:cubicBezTo>
                    <a:pt x="19994" y="35591"/>
                    <a:pt x="26320" y="15113"/>
                    <a:pt x="45552" y="15113"/>
                  </a:cubicBezTo>
                  <a:cubicBezTo>
                    <a:pt x="69845" y="15113"/>
                    <a:pt x="70098" y="32630"/>
                    <a:pt x="70098" y="40526"/>
                  </a:cubicBezTo>
                  <a:lnTo>
                    <a:pt x="70098" y="112323"/>
                  </a:lnTo>
                  <a:lnTo>
                    <a:pt x="89836" y="112323"/>
                  </a:lnTo>
                  <a:lnTo>
                    <a:pt x="89836" y="3879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6520FC2E-6131-4A3D-B5B5-5C8F2DB77D5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180320" y="3980625"/>
              <a:ext cx="95906" cy="116454"/>
            </a:xfrm>
            <a:custGeom>
              <a:avLst/>
              <a:gdLst>
                <a:gd name="connsiteX0" fmla="*/ 96167 w 95906"/>
                <a:gd name="connsiteY0" fmla="*/ 59770 h 116454"/>
                <a:gd name="connsiteX1" fmla="*/ 86045 w 95906"/>
                <a:gd name="connsiteY1" fmla="*/ 18074 h 116454"/>
                <a:gd name="connsiteX2" fmla="*/ 51124 w 95906"/>
                <a:gd name="connsiteY2" fmla="*/ 63 h 116454"/>
                <a:gd name="connsiteX3" fmla="*/ 261 w 95906"/>
                <a:gd name="connsiteY3" fmla="*/ 58043 h 116454"/>
                <a:gd name="connsiteX4" fmla="*/ 54920 w 95906"/>
                <a:gd name="connsiteY4" fmla="*/ 116517 h 116454"/>
                <a:gd name="connsiteX5" fmla="*/ 95155 w 95906"/>
                <a:gd name="connsiteY5" fmla="*/ 103687 h 116454"/>
                <a:gd name="connsiteX6" fmla="*/ 93637 w 95906"/>
                <a:gd name="connsiteY6" fmla="*/ 87650 h 116454"/>
                <a:gd name="connsiteX7" fmla="*/ 55173 w 95906"/>
                <a:gd name="connsiteY7" fmla="*/ 101467 h 116454"/>
                <a:gd name="connsiteX8" fmla="*/ 17975 w 95906"/>
                <a:gd name="connsiteY8" fmla="*/ 59770 h 116454"/>
                <a:gd name="connsiteX9" fmla="*/ 96167 w 95906"/>
                <a:gd name="connsiteY9" fmla="*/ 59770 h 116454"/>
                <a:gd name="connsiteX10" fmla="*/ 19240 w 95906"/>
                <a:gd name="connsiteY10" fmla="*/ 46200 h 116454"/>
                <a:gd name="connsiteX11" fmla="*/ 51124 w 95906"/>
                <a:gd name="connsiteY11" fmla="*/ 15113 h 116454"/>
                <a:gd name="connsiteX12" fmla="*/ 81744 w 95906"/>
                <a:gd name="connsiteY12" fmla="*/ 46200 h 116454"/>
                <a:gd name="connsiteX13" fmla="*/ 19240 w 95906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906" h="116454">
                  <a:moveTo>
                    <a:pt x="96167" y="59770"/>
                  </a:moveTo>
                  <a:cubicBezTo>
                    <a:pt x="96167" y="51382"/>
                    <a:pt x="95914" y="32877"/>
                    <a:pt x="86045" y="18074"/>
                  </a:cubicBezTo>
                  <a:cubicBezTo>
                    <a:pt x="75670" y="2777"/>
                    <a:pt x="60234" y="63"/>
                    <a:pt x="51124" y="63"/>
                  </a:cubicBezTo>
                  <a:cubicBezTo>
                    <a:pt x="23036" y="63"/>
                    <a:pt x="261" y="26216"/>
                    <a:pt x="261" y="58043"/>
                  </a:cubicBezTo>
                  <a:cubicBezTo>
                    <a:pt x="261" y="90611"/>
                    <a:pt x="24554" y="116517"/>
                    <a:pt x="54920" y="116517"/>
                  </a:cubicBezTo>
                  <a:cubicBezTo>
                    <a:pt x="70862" y="116517"/>
                    <a:pt x="85286" y="110595"/>
                    <a:pt x="95155" y="103687"/>
                  </a:cubicBezTo>
                  <a:lnTo>
                    <a:pt x="93637" y="87650"/>
                  </a:lnTo>
                  <a:cubicBezTo>
                    <a:pt x="77695" y="100480"/>
                    <a:pt x="60993" y="101467"/>
                    <a:pt x="55173" y="101467"/>
                  </a:cubicBezTo>
                  <a:cubicBezTo>
                    <a:pt x="34929" y="101467"/>
                    <a:pt x="18734" y="83949"/>
                    <a:pt x="17975" y="59770"/>
                  </a:cubicBezTo>
                  <a:lnTo>
                    <a:pt x="96167" y="59770"/>
                  </a:lnTo>
                  <a:close/>
                  <a:moveTo>
                    <a:pt x="19240" y="46200"/>
                  </a:moveTo>
                  <a:cubicBezTo>
                    <a:pt x="23289" y="27449"/>
                    <a:pt x="36700" y="15113"/>
                    <a:pt x="51124" y="15113"/>
                  </a:cubicBezTo>
                  <a:cubicBezTo>
                    <a:pt x="64283" y="15113"/>
                    <a:pt x="78454" y="23502"/>
                    <a:pt x="81744" y="46200"/>
                  </a:cubicBezTo>
                  <a:lnTo>
                    <a:pt x="19240" y="462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DECF8BF7-753F-4DB9-90A3-76310305C6C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9291016" y="3982105"/>
              <a:ext cx="115644" cy="163085"/>
            </a:xfrm>
            <a:custGeom>
              <a:avLst/>
              <a:gdLst>
                <a:gd name="connsiteX0" fmla="*/ 82254 w 115644"/>
                <a:gd name="connsiteY0" fmla="*/ 15853 h 163085"/>
                <a:gd name="connsiteX1" fmla="*/ 100980 w 115644"/>
                <a:gd name="connsiteY1" fmla="*/ 14866 h 163085"/>
                <a:gd name="connsiteX2" fmla="*/ 115910 w 115644"/>
                <a:gd name="connsiteY2" fmla="*/ 15606 h 163085"/>
                <a:gd name="connsiteX3" fmla="*/ 113126 w 115644"/>
                <a:gd name="connsiteY3" fmla="*/ 63 h 163085"/>
                <a:gd name="connsiteX4" fmla="*/ 73144 w 115644"/>
                <a:gd name="connsiteY4" fmla="*/ 7958 h 163085"/>
                <a:gd name="connsiteX5" fmla="*/ 49104 w 115644"/>
                <a:gd name="connsiteY5" fmla="*/ 63 h 163085"/>
                <a:gd name="connsiteX6" fmla="*/ 8869 w 115644"/>
                <a:gd name="connsiteY6" fmla="*/ 40279 h 163085"/>
                <a:gd name="connsiteX7" fmla="*/ 17220 w 115644"/>
                <a:gd name="connsiteY7" fmla="*/ 64705 h 163085"/>
                <a:gd name="connsiteX8" fmla="*/ 9881 w 115644"/>
                <a:gd name="connsiteY8" fmla="*/ 85676 h 163085"/>
                <a:gd name="connsiteX9" fmla="*/ 16461 w 115644"/>
                <a:gd name="connsiteY9" fmla="*/ 104427 h 163085"/>
                <a:gd name="connsiteX10" fmla="*/ 266 w 115644"/>
                <a:gd name="connsiteY10" fmla="*/ 129840 h 163085"/>
                <a:gd name="connsiteX11" fmla="*/ 56190 w 115644"/>
                <a:gd name="connsiteY11" fmla="*/ 163148 h 163085"/>
                <a:gd name="connsiteX12" fmla="*/ 112367 w 115644"/>
                <a:gd name="connsiteY12" fmla="*/ 129593 h 163085"/>
                <a:gd name="connsiteX13" fmla="*/ 60239 w 115644"/>
                <a:gd name="connsiteY13" fmla="*/ 95299 h 163085"/>
                <a:gd name="connsiteX14" fmla="*/ 37970 w 115644"/>
                <a:gd name="connsiteY14" fmla="*/ 95299 h 163085"/>
                <a:gd name="connsiteX15" fmla="*/ 23293 w 115644"/>
                <a:gd name="connsiteY15" fmla="*/ 82222 h 163085"/>
                <a:gd name="connsiteX16" fmla="*/ 26077 w 115644"/>
                <a:gd name="connsiteY16" fmla="*/ 73340 h 163085"/>
                <a:gd name="connsiteX17" fmla="*/ 49104 w 115644"/>
                <a:gd name="connsiteY17" fmla="*/ 80495 h 163085"/>
                <a:gd name="connsiteX18" fmla="*/ 89593 w 115644"/>
                <a:gd name="connsiteY18" fmla="*/ 40279 h 163085"/>
                <a:gd name="connsiteX19" fmla="*/ 81242 w 115644"/>
                <a:gd name="connsiteY19" fmla="*/ 15606 h 163085"/>
                <a:gd name="connsiteX20" fmla="*/ 82254 w 115644"/>
                <a:gd name="connsiteY20" fmla="*/ 15853 h 163085"/>
                <a:gd name="connsiteX21" fmla="*/ 49104 w 115644"/>
                <a:gd name="connsiteY21" fmla="*/ 66432 h 163085"/>
                <a:gd name="connsiteX22" fmla="*/ 26583 w 115644"/>
                <a:gd name="connsiteY22" fmla="*/ 40279 h 163085"/>
                <a:gd name="connsiteX23" fmla="*/ 49104 w 115644"/>
                <a:gd name="connsiteY23" fmla="*/ 14126 h 163085"/>
                <a:gd name="connsiteX24" fmla="*/ 71879 w 115644"/>
                <a:gd name="connsiteY24" fmla="*/ 40279 h 163085"/>
                <a:gd name="connsiteX25" fmla="*/ 49104 w 115644"/>
                <a:gd name="connsiteY25" fmla="*/ 66432 h 163085"/>
                <a:gd name="connsiteX26" fmla="*/ 60492 w 115644"/>
                <a:gd name="connsiteY26" fmla="*/ 113063 h 163085"/>
                <a:gd name="connsiteX27" fmla="*/ 94654 w 115644"/>
                <a:gd name="connsiteY27" fmla="*/ 130087 h 163085"/>
                <a:gd name="connsiteX28" fmla="*/ 56443 w 115644"/>
                <a:gd name="connsiteY28" fmla="*/ 149085 h 163085"/>
                <a:gd name="connsiteX29" fmla="*/ 17979 w 115644"/>
                <a:gd name="connsiteY29" fmla="*/ 129840 h 163085"/>
                <a:gd name="connsiteX30" fmla="*/ 37717 w 115644"/>
                <a:gd name="connsiteY30" fmla="*/ 113063 h 163085"/>
                <a:gd name="connsiteX31" fmla="*/ 60492 w 115644"/>
                <a:gd name="connsiteY31" fmla="*/ 113063 h 1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644" h="163085">
                  <a:moveTo>
                    <a:pt x="82254" y="15853"/>
                  </a:moveTo>
                  <a:cubicBezTo>
                    <a:pt x="87821" y="15853"/>
                    <a:pt x="94907" y="14866"/>
                    <a:pt x="100980" y="14866"/>
                  </a:cubicBezTo>
                  <a:cubicBezTo>
                    <a:pt x="105535" y="14866"/>
                    <a:pt x="115404" y="15606"/>
                    <a:pt x="115910" y="15606"/>
                  </a:cubicBezTo>
                  <a:lnTo>
                    <a:pt x="113126" y="63"/>
                  </a:lnTo>
                  <a:cubicBezTo>
                    <a:pt x="95413" y="63"/>
                    <a:pt x="80736" y="4751"/>
                    <a:pt x="73144" y="7958"/>
                  </a:cubicBezTo>
                  <a:cubicBezTo>
                    <a:pt x="67830" y="3764"/>
                    <a:pt x="59226" y="63"/>
                    <a:pt x="49104" y="63"/>
                  </a:cubicBezTo>
                  <a:cubicBezTo>
                    <a:pt x="27342" y="63"/>
                    <a:pt x="8869" y="17827"/>
                    <a:pt x="8869" y="40279"/>
                  </a:cubicBezTo>
                  <a:cubicBezTo>
                    <a:pt x="8869" y="49408"/>
                    <a:pt x="12159" y="58290"/>
                    <a:pt x="17220" y="64705"/>
                  </a:cubicBezTo>
                  <a:cubicBezTo>
                    <a:pt x="9881" y="74820"/>
                    <a:pt x="9881" y="84443"/>
                    <a:pt x="9881" y="85676"/>
                  </a:cubicBezTo>
                  <a:cubicBezTo>
                    <a:pt x="9881" y="92091"/>
                    <a:pt x="12159" y="99246"/>
                    <a:pt x="16461" y="104427"/>
                  </a:cubicBezTo>
                  <a:cubicBezTo>
                    <a:pt x="3302" y="112076"/>
                    <a:pt x="266" y="123425"/>
                    <a:pt x="266" y="129840"/>
                  </a:cubicBezTo>
                  <a:cubicBezTo>
                    <a:pt x="266" y="148344"/>
                    <a:pt x="25318" y="163148"/>
                    <a:pt x="56190" y="163148"/>
                  </a:cubicBezTo>
                  <a:cubicBezTo>
                    <a:pt x="87315" y="163148"/>
                    <a:pt x="112367" y="148591"/>
                    <a:pt x="112367" y="129593"/>
                  </a:cubicBezTo>
                  <a:cubicBezTo>
                    <a:pt x="112367" y="95299"/>
                    <a:pt x="70108" y="95299"/>
                    <a:pt x="60239" y="95299"/>
                  </a:cubicBezTo>
                  <a:lnTo>
                    <a:pt x="37970" y="95299"/>
                  </a:lnTo>
                  <a:cubicBezTo>
                    <a:pt x="34680" y="95299"/>
                    <a:pt x="23293" y="95299"/>
                    <a:pt x="23293" y="82222"/>
                  </a:cubicBezTo>
                  <a:cubicBezTo>
                    <a:pt x="23293" y="79508"/>
                    <a:pt x="24305" y="75561"/>
                    <a:pt x="26077" y="73340"/>
                  </a:cubicBezTo>
                  <a:cubicBezTo>
                    <a:pt x="31391" y="77041"/>
                    <a:pt x="39741" y="80495"/>
                    <a:pt x="49104" y="80495"/>
                  </a:cubicBezTo>
                  <a:cubicBezTo>
                    <a:pt x="71879" y="80495"/>
                    <a:pt x="89593" y="62237"/>
                    <a:pt x="89593" y="40279"/>
                  </a:cubicBezTo>
                  <a:cubicBezTo>
                    <a:pt x="89593" y="28436"/>
                    <a:pt x="84025" y="19307"/>
                    <a:pt x="81242" y="15606"/>
                  </a:cubicBezTo>
                  <a:lnTo>
                    <a:pt x="82254" y="15853"/>
                  </a:lnTo>
                  <a:close/>
                  <a:moveTo>
                    <a:pt x="49104" y="66432"/>
                  </a:moveTo>
                  <a:cubicBezTo>
                    <a:pt x="39741" y="66432"/>
                    <a:pt x="26583" y="60757"/>
                    <a:pt x="26583" y="40279"/>
                  </a:cubicBezTo>
                  <a:cubicBezTo>
                    <a:pt x="26583" y="19801"/>
                    <a:pt x="39741" y="14126"/>
                    <a:pt x="49104" y="14126"/>
                  </a:cubicBezTo>
                  <a:cubicBezTo>
                    <a:pt x="59986" y="14126"/>
                    <a:pt x="71879" y="21034"/>
                    <a:pt x="71879" y="40279"/>
                  </a:cubicBezTo>
                  <a:cubicBezTo>
                    <a:pt x="71879" y="59523"/>
                    <a:pt x="59986" y="66432"/>
                    <a:pt x="49104" y="66432"/>
                  </a:cubicBezTo>
                  <a:close/>
                  <a:moveTo>
                    <a:pt x="60492" y="113063"/>
                  </a:moveTo>
                  <a:cubicBezTo>
                    <a:pt x="66059" y="113063"/>
                    <a:pt x="94654" y="113063"/>
                    <a:pt x="94654" y="130087"/>
                  </a:cubicBezTo>
                  <a:cubicBezTo>
                    <a:pt x="94654" y="140943"/>
                    <a:pt x="77193" y="149085"/>
                    <a:pt x="56443" y="149085"/>
                  </a:cubicBezTo>
                  <a:cubicBezTo>
                    <a:pt x="35946" y="149085"/>
                    <a:pt x="17979" y="141436"/>
                    <a:pt x="17979" y="129840"/>
                  </a:cubicBezTo>
                  <a:cubicBezTo>
                    <a:pt x="17979" y="129100"/>
                    <a:pt x="17979" y="113063"/>
                    <a:pt x="37717" y="113063"/>
                  </a:cubicBezTo>
                  <a:lnTo>
                    <a:pt x="60492" y="1130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C0960D9-9150-4963-A235-D0DBF1B3A4A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430954" y="3923138"/>
              <a:ext cx="18978" cy="171226"/>
            </a:xfrm>
            <a:custGeom>
              <a:avLst/>
              <a:gdLst>
                <a:gd name="connsiteX0" fmla="*/ 19249 w 18978"/>
                <a:gd name="connsiteY0" fmla="*/ 63 h 171226"/>
                <a:gd name="connsiteX1" fmla="*/ 270 w 18978"/>
                <a:gd name="connsiteY1" fmla="*/ 63 h 171226"/>
                <a:gd name="connsiteX2" fmla="*/ 270 w 18978"/>
                <a:gd name="connsiteY2" fmla="*/ 171290 h 171226"/>
                <a:gd name="connsiteX3" fmla="*/ 19249 w 18978"/>
                <a:gd name="connsiteY3" fmla="*/ 171290 h 171226"/>
                <a:gd name="connsiteX4" fmla="*/ 19249 w 18978"/>
                <a:gd name="connsiteY4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78" h="171226">
                  <a:moveTo>
                    <a:pt x="19249" y="63"/>
                  </a:moveTo>
                  <a:lnTo>
                    <a:pt x="270" y="63"/>
                  </a:lnTo>
                  <a:lnTo>
                    <a:pt x="270" y="171290"/>
                  </a:lnTo>
                  <a:lnTo>
                    <a:pt x="19249" y="171290"/>
                  </a:lnTo>
                  <a:lnTo>
                    <a:pt x="19249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C8128F7C-C968-478F-8B20-B8189586084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495959" y="3909321"/>
              <a:ext cx="58707" cy="246724"/>
            </a:xfrm>
            <a:custGeom>
              <a:avLst/>
              <a:gdLst>
                <a:gd name="connsiteX0" fmla="*/ 58981 w 58707"/>
                <a:gd name="connsiteY0" fmla="*/ 244320 h 246724"/>
                <a:gd name="connsiteX1" fmla="*/ 54679 w 58707"/>
                <a:gd name="connsiteY1" fmla="*/ 238892 h 246724"/>
                <a:gd name="connsiteX2" fmla="*/ 14950 w 58707"/>
                <a:gd name="connsiteY2" fmla="*/ 123425 h 246724"/>
                <a:gd name="connsiteX3" fmla="*/ 55691 w 58707"/>
                <a:gd name="connsiteY3" fmla="*/ 6724 h 246724"/>
                <a:gd name="connsiteX4" fmla="*/ 58981 w 58707"/>
                <a:gd name="connsiteY4" fmla="*/ 2530 h 246724"/>
                <a:gd name="connsiteX5" fmla="*/ 56450 w 58707"/>
                <a:gd name="connsiteY5" fmla="*/ 63 h 246724"/>
                <a:gd name="connsiteX6" fmla="*/ 16215 w 58707"/>
                <a:gd name="connsiteY6" fmla="*/ 48174 h 246724"/>
                <a:gd name="connsiteX7" fmla="*/ 273 w 58707"/>
                <a:gd name="connsiteY7" fmla="*/ 123425 h 246724"/>
                <a:gd name="connsiteX8" fmla="*/ 16974 w 58707"/>
                <a:gd name="connsiteY8" fmla="*/ 200403 h 246724"/>
                <a:gd name="connsiteX9" fmla="*/ 56450 w 58707"/>
                <a:gd name="connsiteY9" fmla="*/ 246788 h 246724"/>
                <a:gd name="connsiteX10" fmla="*/ 58981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981" y="244320"/>
                  </a:moveTo>
                  <a:cubicBezTo>
                    <a:pt x="58981" y="243580"/>
                    <a:pt x="58981" y="243087"/>
                    <a:pt x="54679" y="238892"/>
                  </a:cubicBezTo>
                  <a:cubicBezTo>
                    <a:pt x="23047" y="207805"/>
                    <a:pt x="14950" y="161174"/>
                    <a:pt x="14950" y="123425"/>
                  </a:cubicBezTo>
                  <a:cubicBezTo>
                    <a:pt x="14950" y="80495"/>
                    <a:pt x="24566" y="37565"/>
                    <a:pt x="55691" y="6724"/>
                  </a:cubicBezTo>
                  <a:cubicBezTo>
                    <a:pt x="58981" y="3764"/>
                    <a:pt x="58981" y="3270"/>
                    <a:pt x="58981" y="2530"/>
                  </a:cubicBezTo>
                  <a:cubicBezTo>
                    <a:pt x="58981" y="803"/>
                    <a:pt x="57969" y="63"/>
                    <a:pt x="56450" y="63"/>
                  </a:cubicBezTo>
                  <a:cubicBezTo>
                    <a:pt x="53920" y="63"/>
                    <a:pt x="31145" y="16840"/>
                    <a:pt x="16215" y="48174"/>
                  </a:cubicBezTo>
                  <a:cubicBezTo>
                    <a:pt x="3309" y="75314"/>
                    <a:pt x="273" y="102700"/>
                    <a:pt x="273" y="123425"/>
                  </a:cubicBezTo>
                  <a:cubicBezTo>
                    <a:pt x="273" y="142670"/>
                    <a:pt x="3056" y="172523"/>
                    <a:pt x="16974" y="200403"/>
                  </a:cubicBezTo>
                  <a:cubicBezTo>
                    <a:pt x="32157" y="230750"/>
                    <a:pt x="53920" y="246788"/>
                    <a:pt x="56450" y="246788"/>
                  </a:cubicBezTo>
                  <a:cubicBezTo>
                    <a:pt x="57969" y="246788"/>
                    <a:pt x="58981" y="246047"/>
                    <a:pt x="58981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42F9746-83B7-4024-9F02-76FD7A675E26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582728" y="3923138"/>
              <a:ext cx="125260" cy="174434"/>
            </a:xfrm>
            <a:custGeom>
              <a:avLst/>
              <a:gdLst>
                <a:gd name="connsiteX0" fmla="*/ 77204 w 125260"/>
                <a:gd name="connsiteY0" fmla="*/ 99246 h 174434"/>
                <a:gd name="connsiteX1" fmla="*/ 103775 w 125260"/>
                <a:gd name="connsiteY1" fmla="*/ 168576 h 174434"/>
                <a:gd name="connsiteX2" fmla="*/ 117186 w 125260"/>
                <a:gd name="connsiteY2" fmla="*/ 174004 h 174434"/>
                <a:gd name="connsiteX3" fmla="*/ 122753 w 125260"/>
                <a:gd name="connsiteY3" fmla="*/ 174004 h 174434"/>
                <a:gd name="connsiteX4" fmla="*/ 125537 w 125260"/>
                <a:gd name="connsiteY4" fmla="*/ 171537 h 174434"/>
                <a:gd name="connsiteX5" fmla="*/ 124272 w 125260"/>
                <a:gd name="connsiteY5" fmla="*/ 169316 h 174434"/>
                <a:gd name="connsiteX6" fmla="*/ 118452 w 125260"/>
                <a:gd name="connsiteY6" fmla="*/ 157967 h 174434"/>
                <a:gd name="connsiteX7" fmla="*/ 66829 w 125260"/>
                <a:gd name="connsiteY7" fmla="*/ 17580 h 174434"/>
                <a:gd name="connsiteX8" fmla="*/ 35957 w 125260"/>
                <a:gd name="connsiteY8" fmla="*/ 63 h 174434"/>
                <a:gd name="connsiteX9" fmla="*/ 31402 w 125260"/>
                <a:gd name="connsiteY9" fmla="*/ 2777 h 174434"/>
                <a:gd name="connsiteX10" fmla="*/ 33679 w 125260"/>
                <a:gd name="connsiteY10" fmla="*/ 5244 h 174434"/>
                <a:gd name="connsiteX11" fmla="*/ 50128 w 125260"/>
                <a:gd name="connsiteY11" fmla="*/ 24982 h 174434"/>
                <a:gd name="connsiteX12" fmla="*/ 74674 w 125260"/>
                <a:gd name="connsiteY12" fmla="*/ 92091 h 174434"/>
                <a:gd name="connsiteX13" fmla="*/ 4832 w 125260"/>
                <a:gd name="connsiteY13" fmla="*/ 159694 h 174434"/>
                <a:gd name="connsiteX14" fmla="*/ 277 w 125260"/>
                <a:gd name="connsiteY14" fmla="*/ 167342 h 174434"/>
                <a:gd name="connsiteX15" fmla="*/ 7868 w 125260"/>
                <a:gd name="connsiteY15" fmla="*/ 174497 h 174434"/>
                <a:gd name="connsiteX16" fmla="*/ 16219 w 125260"/>
                <a:gd name="connsiteY16" fmla="*/ 169316 h 174434"/>
                <a:gd name="connsiteX17" fmla="*/ 77204 w 125260"/>
                <a:gd name="connsiteY17" fmla="*/ 99246 h 17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260" h="174434">
                  <a:moveTo>
                    <a:pt x="77204" y="99246"/>
                  </a:moveTo>
                  <a:cubicBezTo>
                    <a:pt x="87579" y="125152"/>
                    <a:pt x="99726" y="162901"/>
                    <a:pt x="103775" y="168576"/>
                  </a:cubicBezTo>
                  <a:cubicBezTo>
                    <a:pt x="107823" y="174004"/>
                    <a:pt x="110354" y="174004"/>
                    <a:pt x="117186" y="174004"/>
                  </a:cubicBezTo>
                  <a:lnTo>
                    <a:pt x="122753" y="174004"/>
                  </a:lnTo>
                  <a:cubicBezTo>
                    <a:pt x="125284" y="173757"/>
                    <a:pt x="125537" y="172277"/>
                    <a:pt x="125537" y="171537"/>
                  </a:cubicBezTo>
                  <a:cubicBezTo>
                    <a:pt x="125537" y="170796"/>
                    <a:pt x="125031" y="170303"/>
                    <a:pt x="124272" y="169316"/>
                  </a:cubicBezTo>
                  <a:cubicBezTo>
                    <a:pt x="121741" y="166602"/>
                    <a:pt x="120223" y="162901"/>
                    <a:pt x="118452" y="157967"/>
                  </a:cubicBezTo>
                  <a:lnTo>
                    <a:pt x="66829" y="17580"/>
                  </a:lnTo>
                  <a:cubicBezTo>
                    <a:pt x="61515" y="3270"/>
                    <a:pt x="47850" y="63"/>
                    <a:pt x="35957" y="63"/>
                  </a:cubicBezTo>
                  <a:cubicBezTo>
                    <a:pt x="34692" y="63"/>
                    <a:pt x="31402" y="63"/>
                    <a:pt x="31402" y="2777"/>
                  </a:cubicBezTo>
                  <a:cubicBezTo>
                    <a:pt x="31402" y="4751"/>
                    <a:pt x="33426" y="5244"/>
                    <a:pt x="33679" y="5244"/>
                  </a:cubicBezTo>
                  <a:cubicBezTo>
                    <a:pt x="42030" y="6724"/>
                    <a:pt x="43802" y="8205"/>
                    <a:pt x="50128" y="24982"/>
                  </a:cubicBezTo>
                  <a:lnTo>
                    <a:pt x="74674" y="92091"/>
                  </a:lnTo>
                  <a:lnTo>
                    <a:pt x="4832" y="159694"/>
                  </a:lnTo>
                  <a:cubicBezTo>
                    <a:pt x="1795" y="162654"/>
                    <a:pt x="277" y="164135"/>
                    <a:pt x="277" y="167342"/>
                  </a:cubicBezTo>
                  <a:cubicBezTo>
                    <a:pt x="277" y="171537"/>
                    <a:pt x="3819" y="174497"/>
                    <a:pt x="7868" y="174497"/>
                  </a:cubicBezTo>
                  <a:cubicBezTo>
                    <a:pt x="11917" y="174497"/>
                    <a:pt x="14195" y="171783"/>
                    <a:pt x="16219" y="169316"/>
                  </a:cubicBezTo>
                  <a:lnTo>
                    <a:pt x="77204" y="9924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334E2614-87FE-4668-9181-230E05626C2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9731354" y="3909321"/>
              <a:ext cx="58707" cy="246724"/>
            </a:xfrm>
            <a:custGeom>
              <a:avLst/>
              <a:gdLst>
                <a:gd name="connsiteX0" fmla="*/ 58990 w 58707"/>
                <a:gd name="connsiteY0" fmla="*/ 123425 h 246724"/>
                <a:gd name="connsiteX1" fmla="*/ 42289 w 58707"/>
                <a:gd name="connsiteY1" fmla="*/ 46447 h 246724"/>
                <a:gd name="connsiteX2" fmla="*/ 2813 w 58707"/>
                <a:gd name="connsiteY2" fmla="*/ 63 h 246724"/>
                <a:gd name="connsiteX3" fmla="*/ 283 w 58707"/>
                <a:gd name="connsiteY3" fmla="*/ 2530 h 246724"/>
                <a:gd name="connsiteX4" fmla="*/ 5091 w 58707"/>
                <a:gd name="connsiteY4" fmla="*/ 8205 h 246724"/>
                <a:gd name="connsiteX5" fmla="*/ 44313 w 58707"/>
                <a:gd name="connsiteY5" fmla="*/ 123425 h 246724"/>
                <a:gd name="connsiteX6" fmla="*/ 3572 w 58707"/>
                <a:gd name="connsiteY6" fmla="*/ 240126 h 246724"/>
                <a:gd name="connsiteX7" fmla="*/ 283 w 58707"/>
                <a:gd name="connsiteY7" fmla="*/ 244320 h 246724"/>
                <a:gd name="connsiteX8" fmla="*/ 2813 w 58707"/>
                <a:gd name="connsiteY8" fmla="*/ 246788 h 246724"/>
                <a:gd name="connsiteX9" fmla="*/ 43048 w 58707"/>
                <a:gd name="connsiteY9" fmla="*/ 198676 h 246724"/>
                <a:gd name="connsiteX10" fmla="*/ 58990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990" y="123425"/>
                  </a:moveTo>
                  <a:cubicBezTo>
                    <a:pt x="58990" y="104181"/>
                    <a:pt x="56207" y="74327"/>
                    <a:pt x="42289" y="46447"/>
                  </a:cubicBezTo>
                  <a:cubicBezTo>
                    <a:pt x="27106" y="16100"/>
                    <a:pt x="5344" y="63"/>
                    <a:pt x="2813" y="63"/>
                  </a:cubicBezTo>
                  <a:cubicBezTo>
                    <a:pt x="1295" y="63"/>
                    <a:pt x="283" y="1050"/>
                    <a:pt x="283" y="2530"/>
                  </a:cubicBezTo>
                  <a:cubicBezTo>
                    <a:pt x="283" y="3270"/>
                    <a:pt x="283" y="3764"/>
                    <a:pt x="5091" y="8205"/>
                  </a:cubicBezTo>
                  <a:cubicBezTo>
                    <a:pt x="29890" y="32630"/>
                    <a:pt x="44313" y="71860"/>
                    <a:pt x="44313" y="123425"/>
                  </a:cubicBezTo>
                  <a:cubicBezTo>
                    <a:pt x="44313" y="165615"/>
                    <a:pt x="34951" y="209039"/>
                    <a:pt x="3572" y="240126"/>
                  </a:cubicBezTo>
                  <a:cubicBezTo>
                    <a:pt x="283" y="243087"/>
                    <a:pt x="283" y="243580"/>
                    <a:pt x="283" y="244320"/>
                  </a:cubicBezTo>
                  <a:cubicBezTo>
                    <a:pt x="283" y="245801"/>
                    <a:pt x="1295" y="246788"/>
                    <a:pt x="2813" y="246788"/>
                  </a:cubicBezTo>
                  <a:cubicBezTo>
                    <a:pt x="5344" y="246788"/>
                    <a:pt x="28118" y="230010"/>
                    <a:pt x="43048" y="198676"/>
                  </a:cubicBezTo>
                  <a:cubicBezTo>
                    <a:pt x="55954" y="171537"/>
                    <a:pt x="58990" y="144150"/>
                    <a:pt x="58990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HK"/>
            </a:p>
          </p:txBody>
        </p:sp>
      </p:grpSp>
      <p:grpSp>
        <p:nvGrpSpPr>
          <p:cNvPr id="319" name="Group 318" descr="\documentclass{article}&#10;\input{Macros.tex}&#10;\begin{document}&#10;&#10;For all PPT (PQT) cheating $G^*$&#10;&#10;\end{document}" title="IguanaTex Shape Display">
            <a:extLst>
              <a:ext uri="{FF2B5EF4-FFF2-40B4-BE49-F238E27FC236}">
                <a16:creationId xmlns:a16="http://schemas.microsoft.com/office/drawing/2014/main" id="{E5668786-B640-4071-9FD3-730BC799DBBF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7813917" y="1932301"/>
            <a:ext cx="3532571" cy="246199"/>
            <a:chOff x="9511763" y="3151511"/>
            <a:chExt cx="3532571" cy="246199"/>
          </a:xfrm>
        </p:grpSpPr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37CA795-992E-4B17-ABDA-F99E4275FAC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511763" y="3168745"/>
              <a:ext cx="145959" cy="167415"/>
            </a:xfrm>
            <a:custGeom>
              <a:avLst/>
              <a:gdLst>
                <a:gd name="connsiteX0" fmla="*/ 146037 w 145959"/>
                <a:gd name="connsiteY0" fmla="*/ 55458 h 167415"/>
                <a:gd name="connsiteX1" fmla="*/ 138954 w 145959"/>
                <a:gd name="connsiteY1" fmla="*/ 63 h 167415"/>
                <a:gd name="connsiteX2" fmla="*/ 77 w 145959"/>
                <a:gd name="connsiteY2" fmla="*/ 63 h 167415"/>
                <a:gd name="connsiteX3" fmla="*/ 77 w 145959"/>
                <a:gd name="connsiteY3" fmla="*/ 7695 h 167415"/>
                <a:gd name="connsiteX4" fmla="*/ 6148 w 145959"/>
                <a:gd name="connsiteY4" fmla="*/ 7695 h 167415"/>
                <a:gd name="connsiteX5" fmla="*/ 26132 w 145959"/>
                <a:gd name="connsiteY5" fmla="*/ 19266 h 167415"/>
                <a:gd name="connsiteX6" fmla="*/ 26132 w 145959"/>
                <a:gd name="connsiteY6" fmla="*/ 148275 h 167415"/>
                <a:gd name="connsiteX7" fmla="*/ 6148 w 145959"/>
                <a:gd name="connsiteY7" fmla="*/ 159846 h 167415"/>
                <a:gd name="connsiteX8" fmla="*/ 77 w 145959"/>
                <a:gd name="connsiteY8" fmla="*/ 159846 h 167415"/>
                <a:gd name="connsiteX9" fmla="*/ 77 w 145959"/>
                <a:gd name="connsiteY9" fmla="*/ 167479 h 167415"/>
                <a:gd name="connsiteX10" fmla="*/ 38527 w 145959"/>
                <a:gd name="connsiteY10" fmla="*/ 166740 h 167415"/>
                <a:gd name="connsiteX11" fmla="*/ 81025 w 145959"/>
                <a:gd name="connsiteY11" fmla="*/ 167479 h 167415"/>
                <a:gd name="connsiteX12" fmla="*/ 81025 w 145959"/>
                <a:gd name="connsiteY12" fmla="*/ 159846 h 167415"/>
                <a:gd name="connsiteX13" fmla="*/ 72677 w 145959"/>
                <a:gd name="connsiteY13" fmla="*/ 159846 h 167415"/>
                <a:gd name="connsiteX14" fmla="*/ 48646 w 145959"/>
                <a:gd name="connsiteY14" fmla="*/ 148029 h 167415"/>
                <a:gd name="connsiteX15" fmla="*/ 48646 w 145959"/>
                <a:gd name="connsiteY15" fmla="*/ 87464 h 167415"/>
                <a:gd name="connsiteX16" fmla="*/ 70401 w 145959"/>
                <a:gd name="connsiteY16" fmla="*/ 87464 h 167415"/>
                <a:gd name="connsiteX17" fmla="*/ 97215 w 145959"/>
                <a:gd name="connsiteY17" fmla="*/ 116269 h 167415"/>
                <a:gd name="connsiteX18" fmla="*/ 103539 w 145959"/>
                <a:gd name="connsiteY18" fmla="*/ 116269 h 167415"/>
                <a:gd name="connsiteX19" fmla="*/ 103539 w 145959"/>
                <a:gd name="connsiteY19" fmla="*/ 51026 h 167415"/>
                <a:gd name="connsiteX20" fmla="*/ 97215 w 145959"/>
                <a:gd name="connsiteY20" fmla="*/ 51026 h 167415"/>
                <a:gd name="connsiteX21" fmla="*/ 70401 w 145959"/>
                <a:gd name="connsiteY21" fmla="*/ 79831 h 167415"/>
                <a:gd name="connsiteX22" fmla="*/ 48646 w 145959"/>
                <a:gd name="connsiteY22" fmla="*/ 79831 h 167415"/>
                <a:gd name="connsiteX23" fmla="*/ 48646 w 145959"/>
                <a:gd name="connsiteY23" fmla="*/ 17543 h 167415"/>
                <a:gd name="connsiteX24" fmla="*/ 61041 w 145959"/>
                <a:gd name="connsiteY24" fmla="*/ 7695 h 167415"/>
                <a:gd name="connsiteX25" fmla="*/ 91397 w 145959"/>
                <a:gd name="connsiteY25" fmla="*/ 7695 h 167415"/>
                <a:gd name="connsiteX26" fmla="*/ 139713 w 145959"/>
                <a:gd name="connsiteY26" fmla="*/ 55458 h 167415"/>
                <a:gd name="connsiteX27" fmla="*/ 146037 w 145959"/>
                <a:gd name="connsiteY27" fmla="*/ 55458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5959" h="167415">
                  <a:moveTo>
                    <a:pt x="146037" y="55458"/>
                  </a:moveTo>
                  <a:lnTo>
                    <a:pt x="138954" y="63"/>
                  </a:lnTo>
                  <a:lnTo>
                    <a:pt x="77" y="63"/>
                  </a:lnTo>
                  <a:lnTo>
                    <a:pt x="77" y="7695"/>
                  </a:lnTo>
                  <a:lnTo>
                    <a:pt x="6148" y="7695"/>
                  </a:lnTo>
                  <a:cubicBezTo>
                    <a:pt x="25626" y="7695"/>
                    <a:pt x="26132" y="10403"/>
                    <a:pt x="26132" y="19266"/>
                  </a:cubicBezTo>
                  <a:lnTo>
                    <a:pt x="26132" y="148275"/>
                  </a:lnTo>
                  <a:cubicBezTo>
                    <a:pt x="26132" y="157138"/>
                    <a:pt x="25626" y="159846"/>
                    <a:pt x="6148" y="159846"/>
                  </a:cubicBezTo>
                  <a:lnTo>
                    <a:pt x="77" y="159846"/>
                  </a:lnTo>
                  <a:lnTo>
                    <a:pt x="77" y="167479"/>
                  </a:lnTo>
                  <a:cubicBezTo>
                    <a:pt x="8930" y="166740"/>
                    <a:pt x="28662" y="166740"/>
                    <a:pt x="38527" y="166740"/>
                  </a:cubicBezTo>
                  <a:cubicBezTo>
                    <a:pt x="48899" y="166740"/>
                    <a:pt x="71918" y="166740"/>
                    <a:pt x="81025" y="167479"/>
                  </a:cubicBezTo>
                  <a:lnTo>
                    <a:pt x="81025" y="159846"/>
                  </a:lnTo>
                  <a:lnTo>
                    <a:pt x="72677" y="159846"/>
                  </a:lnTo>
                  <a:cubicBezTo>
                    <a:pt x="48646" y="159846"/>
                    <a:pt x="48646" y="156646"/>
                    <a:pt x="48646" y="148029"/>
                  </a:cubicBezTo>
                  <a:lnTo>
                    <a:pt x="48646" y="87464"/>
                  </a:lnTo>
                  <a:lnTo>
                    <a:pt x="70401" y="87464"/>
                  </a:lnTo>
                  <a:cubicBezTo>
                    <a:pt x="94685" y="87464"/>
                    <a:pt x="97215" y="95342"/>
                    <a:pt x="97215" y="116269"/>
                  </a:cubicBezTo>
                  <a:lnTo>
                    <a:pt x="103539" y="116269"/>
                  </a:lnTo>
                  <a:lnTo>
                    <a:pt x="103539" y="51026"/>
                  </a:lnTo>
                  <a:lnTo>
                    <a:pt x="97215" y="51026"/>
                  </a:lnTo>
                  <a:cubicBezTo>
                    <a:pt x="97215" y="71707"/>
                    <a:pt x="94685" y="79831"/>
                    <a:pt x="70401" y="79831"/>
                  </a:cubicBezTo>
                  <a:lnTo>
                    <a:pt x="48646" y="79831"/>
                  </a:lnTo>
                  <a:lnTo>
                    <a:pt x="48646" y="17543"/>
                  </a:lnTo>
                  <a:cubicBezTo>
                    <a:pt x="48646" y="9418"/>
                    <a:pt x="49152" y="7695"/>
                    <a:pt x="61041" y="7695"/>
                  </a:cubicBezTo>
                  <a:lnTo>
                    <a:pt x="91397" y="7695"/>
                  </a:lnTo>
                  <a:cubicBezTo>
                    <a:pt x="129341" y="7695"/>
                    <a:pt x="135665" y="21482"/>
                    <a:pt x="139713" y="55458"/>
                  </a:cubicBezTo>
                  <a:lnTo>
                    <a:pt x="146037" y="55458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739FB46C-F4E9-4136-84C7-91CCFEE4644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654687" y="3225863"/>
              <a:ext cx="112062" cy="113005"/>
            </a:xfrm>
            <a:custGeom>
              <a:avLst/>
              <a:gdLst>
                <a:gd name="connsiteX0" fmla="*/ 112145 w 112062"/>
                <a:gd name="connsiteY0" fmla="*/ 57674 h 113005"/>
                <a:gd name="connsiteX1" fmla="*/ 56240 w 112062"/>
                <a:gd name="connsiteY1" fmla="*/ 63 h 113005"/>
                <a:gd name="connsiteX2" fmla="*/ 82 w 112062"/>
                <a:gd name="connsiteY2" fmla="*/ 57674 h 113005"/>
                <a:gd name="connsiteX3" fmla="*/ 55987 w 112062"/>
                <a:gd name="connsiteY3" fmla="*/ 113068 h 113005"/>
                <a:gd name="connsiteX4" fmla="*/ 112145 w 112062"/>
                <a:gd name="connsiteY4" fmla="*/ 57674 h 113005"/>
                <a:gd name="connsiteX5" fmla="*/ 91149 w 112062"/>
                <a:gd name="connsiteY5" fmla="*/ 55704 h 113005"/>
                <a:gd name="connsiteX6" fmla="*/ 85584 w 112062"/>
                <a:gd name="connsiteY6" fmla="*/ 88695 h 113005"/>
                <a:gd name="connsiteX7" fmla="*/ 56240 w 112062"/>
                <a:gd name="connsiteY7" fmla="*/ 106913 h 113005"/>
                <a:gd name="connsiteX8" fmla="*/ 27402 w 112062"/>
                <a:gd name="connsiteY8" fmla="*/ 90418 h 113005"/>
                <a:gd name="connsiteX9" fmla="*/ 21078 w 112062"/>
                <a:gd name="connsiteY9" fmla="*/ 55704 h 113005"/>
                <a:gd name="connsiteX10" fmla="*/ 27149 w 112062"/>
                <a:gd name="connsiteY10" fmla="*/ 21975 h 113005"/>
                <a:gd name="connsiteX11" fmla="*/ 55987 w 112062"/>
                <a:gd name="connsiteY11" fmla="*/ 5479 h 113005"/>
                <a:gd name="connsiteX12" fmla="*/ 84572 w 112062"/>
                <a:gd name="connsiteY12" fmla="*/ 21482 h 113005"/>
                <a:gd name="connsiteX13" fmla="*/ 91149 w 112062"/>
                <a:gd name="connsiteY13" fmla="*/ 55704 h 1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062" h="113005">
                  <a:moveTo>
                    <a:pt x="112145" y="57674"/>
                  </a:moveTo>
                  <a:cubicBezTo>
                    <a:pt x="112145" y="26160"/>
                    <a:pt x="86849" y="63"/>
                    <a:pt x="56240" y="63"/>
                  </a:cubicBezTo>
                  <a:cubicBezTo>
                    <a:pt x="24620" y="63"/>
                    <a:pt x="82" y="26899"/>
                    <a:pt x="82" y="57674"/>
                  </a:cubicBezTo>
                  <a:cubicBezTo>
                    <a:pt x="82" y="89433"/>
                    <a:pt x="26391" y="113068"/>
                    <a:pt x="55987" y="113068"/>
                  </a:cubicBezTo>
                  <a:cubicBezTo>
                    <a:pt x="86596" y="113068"/>
                    <a:pt x="112145" y="88941"/>
                    <a:pt x="112145" y="57674"/>
                  </a:cubicBezTo>
                  <a:close/>
                  <a:moveTo>
                    <a:pt x="91149" y="55704"/>
                  </a:moveTo>
                  <a:cubicBezTo>
                    <a:pt x="91149" y="64567"/>
                    <a:pt x="91149" y="77862"/>
                    <a:pt x="85584" y="88695"/>
                  </a:cubicBezTo>
                  <a:cubicBezTo>
                    <a:pt x="80019" y="99774"/>
                    <a:pt x="68888" y="106913"/>
                    <a:pt x="56240" y="106913"/>
                  </a:cubicBezTo>
                  <a:cubicBezTo>
                    <a:pt x="45363" y="106913"/>
                    <a:pt x="34232" y="101743"/>
                    <a:pt x="27402" y="90418"/>
                  </a:cubicBezTo>
                  <a:cubicBezTo>
                    <a:pt x="21078" y="79585"/>
                    <a:pt x="21078" y="64567"/>
                    <a:pt x="21078" y="55704"/>
                  </a:cubicBezTo>
                  <a:cubicBezTo>
                    <a:pt x="21078" y="46102"/>
                    <a:pt x="21078" y="32807"/>
                    <a:pt x="27149" y="21975"/>
                  </a:cubicBezTo>
                  <a:cubicBezTo>
                    <a:pt x="33980" y="10649"/>
                    <a:pt x="45869" y="5479"/>
                    <a:pt x="55987" y="5479"/>
                  </a:cubicBezTo>
                  <a:cubicBezTo>
                    <a:pt x="67118" y="5479"/>
                    <a:pt x="77995" y="10896"/>
                    <a:pt x="84572" y="21482"/>
                  </a:cubicBezTo>
                  <a:cubicBezTo>
                    <a:pt x="91149" y="32069"/>
                    <a:pt x="91149" y="46348"/>
                    <a:pt x="91149" y="55704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F26D8734-86A2-4BBE-95CE-A4073439801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781169" y="3227341"/>
              <a:ext cx="84995" cy="108820"/>
            </a:xfrm>
            <a:custGeom>
              <a:avLst/>
              <a:gdLst>
                <a:gd name="connsiteX0" fmla="*/ 85083 w 84995"/>
                <a:gd name="connsiteY0" fmla="*/ 15081 h 108820"/>
                <a:gd name="connsiteX1" fmla="*/ 66364 w 84995"/>
                <a:gd name="connsiteY1" fmla="*/ 63 h 108820"/>
                <a:gd name="connsiteX2" fmla="*/ 35249 w 84995"/>
                <a:gd name="connsiteY2" fmla="*/ 27145 h 108820"/>
                <a:gd name="connsiteX3" fmla="*/ 35249 w 84995"/>
                <a:gd name="connsiteY3" fmla="*/ 63 h 108820"/>
                <a:gd name="connsiteX4" fmla="*/ 87 w 84995"/>
                <a:gd name="connsiteY4" fmla="*/ 2771 h 108820"/>
                <a:gd name="connsiteX5" fmla="*/ 87 w 84995"/>
                <a:gd name="connsiteY5" fmla="*/ 10403 h 108820"/>
                <a:gd name="connsiteX6" fmla="*/ 19819 w 84995"/>
                <a:gd name="connsiteY6" fmla="*/ 24190 h 108820"/>
                <a:gd name="connsiteX7" fmla="*/ 19819 w 84995"/>
                <a:gd name="connsiteY7" fmla="*/ 90172 h 108820"/>
                <a:gd name="connsiteX8" fmla="*/ 87 w 84995"/>
                <a:gd name="connsiteY8" fmla="*/ 101251 h 108820"/>
                <a:gd name="connsiteX9" fmla="*/ 87 w 84995"/>
                <a:gd name="connsiteY9" fmla="*/ 108883 h 108820"/>
                <a:gd name="connsiteX10" fmla="*/ 28925 w 84995"/>
                <a:gd name="connsiteY10" fmla="*/ 108144 h 108820"/>
                <a:gd name="connsiteX11" fmla="*/ 61052 w 84995"/>
                <a:gd name="connsiteY11" fmla="*/ 108883 h 108820"/>
                <a:gd name="connsiteX12" fmla="*/ 61052 w 84995"/>
                <a:gd name="connsiteY12" fmla="*/ 101251 h 108820"/>
                <a:gd name="connsiteX13" fmla="*/ 55739 w 84995"/>
                <a:gd name="connsiteY13" fmla="*/ 101251 h 108820"/>
                <a:gd name="connsiteX14" fmla="*/ 36514 w 84995"/>
                <a:gd name="connsiteY14" fmla="*/ 89679 h 108820"/>
                <a:gd name="connsiteX15" fmla="*/ 36514 w 84995"/>
                <a:gd name="connsiteY15" fmla="*/ 51765 h 108820"/>
                <a:gd name="connsiteX16" fmla="*/ 66364 w 84995"/>
                <a:gd name="connsiteY16" fmla="*/ 5479 h 108820"/>
                <a:gd name="connsiteX17" fmla="*/ 69146 w 84995"/>
                <a:gd name="connsiteY17" fmla="*/ 5725 h 108820"/>
                <a:gd name="connsiteX18" fmla="*/ 63328 w 84995"/>
                <a:gd name="connsiteY18" fmla="*/ 15327 h 108820"/>
                <a:gd name="connsiteX19" fmla="*/ 74206 w 84995"/>
                <a:gd name="connsiteY19" fmla="*/ 25914 h 108820"/>
                <a:gd name="connsiteX20" fmla="*/ 85083 w 84995"/>
                <a:gd name="connsiteY20" fmla="*/ 15081 h 1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995" h="108820">
                  <a:moveTo>
                    <a:pt x="85083" y="15081"/>
                  </a:moveTo>
                  <a:cubicBezTo>
                    <a:pt x="85083" y="7203"/>
                    <a:pt x="77241" y="63"/>
                    <a:pt x="66364" y="63"/>
                  </a:cubicBezTo>
                  <a:cubicBezTo>
                    <a:pt x="47897" y="63"/>
                    <a:pt x="38791" y="16558"/>
                    <a:pt x="35249" y="27145"/>
                  </a:cubicBezTo>
                  <a:lnTo>
                    <a:pt x="35249" y="63"/>
                  </a:lnTo>
                  <a:lnTo>
                    <a:pt x="87" y="2771"/>
                  </a:lnTo>
                  <a:lnTo>
                    <a:pt x="87" y="10403"/>
                  </a:lnTo>
                  <a:cubicBezTo>
                    <a:pt x="17795" y="10403"/>
                    <a:pt x="19819" y="12127"/>
                    <a:pt x="19819" y="24190"/>
                  </a:cubicBezTo>
                  <a:lnTo>
                    <a:pt x="19819" y="90172"/>
                  </a:lnTo>
                  <a:cubicBezTo>
                    <a:pt x="19819" y="101251"/>
                    <a:pt x="17036" y="101251"/>
                    <a:pt x="87" y="101251"/>
                  </a:cubicBezTo>
                  <a:lnTo>
                    <a:pt x="87" y="108883"/>
                  </a:lnTo>
                  <a:lnTo>
                    <a:pt x="28925" y="108144"/>
                  </a:lnTo>
                  <a:cubicBezTo>
                    <a:pt x="39044" y="108144"/>
                    <a:pt x="50933" y="108144"/>
                    <a:pt x="61052" y="108883"/>
                  </a:cubicBezTo>
                  <a:lnTo>
                    <a:pt x="61052" y="101251"/>
                  </a:lnTo>
                  <a:lnTo>
                    <a:pt x="55739" y="101251"/>
                  </a:lnTo>
                  <a:cubicBezTo>
                    <a:pt x="37020" y="101251"/>
                    <a:pt x="36514" y="98543"/>
                    <a:pt x="36514" y="89679"/>
                  </a:cubicBezTo>
                  <a:lnTo>
                    <a:pt x="36514" y="51765"/>
                  </a:lnTo>
                  <a:cubicBezTo>
                    <a:pt x="36514" y="27391"/>
                    <a:pt x="47139" y="5479"/>
                    <a:pt x="66364" y="5479"/>
                  </a:cubicBezTo>
                  <a:cubicBezTo>
                    <a:pt x="68135" y="5479"/>
                    <a:pt x="68640" y="5479"/>
                    <a:pt x="69146" y="5725"/>
                  </a:cubicBezTo>
                  <a:cubicBezTo>
                    <a:pt x="68388" y="5972"/>
                    <a:pt x="63328" y="8926"/>
                    <a:pt x="63328" y="15327"/>
                  </a:cubicBezTo>
                  <a:cubicBezTo>
                    <a:pt x="63328" y="22221"/>
                    <a:pt x="68640" y="25914"/>
                    <a:pt x="74206" y="25914"/>
                  </a:cubicBezTo>
                  <a:cubicBezTo>
                    <a:pt x="78759" y="25914"/>
                    <a:pt x="85083" y="22959"/>
                    <a:pt x="85083" y="15081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B143A641-2701-443B-A732-4A87084262B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965579" y="3225863"/>
              <a:ext cx="114086" cy="113005"/>
            </a:xfrm>
            <a:custGeom>
              <a:avLst/>
              <a:gdLst>
                <a:gd name="connsiteX0" fmla="*/ 114181 w 114086"/>
                <a:gd name="connsiteY0" fmla="*/ 88448 h 113005"/>
                <a:gd name="connsiteX1" fmla="*/ 114181 w 114086"/>
                <a:gd name="connsiteY1" fmla="*/ 74661 h 113005"/>
                <a:gd name="connsiteX2" fmla="*/ 107857 w 114086"/>
                <a:gd name="connsiteY2" fmla="*/ 74661 h 113005"/>
                <a:gd name="connsiteX3" fmla="*/ 107857 w 114086"/>
                <a:gd name="connsiteY3" fmla="*/ 88448 h 113005"/>
                <a:gd name="connsiteX4" fmla="*/ 98750 w 114086"/>
                <a:gd name="connsiteY4" fmla="*/ 104205 h 113005"/>
                <a:gd name="connsiteX5" fmla="*/ 89391 w 114086"/>
                <a:gd name="connsiteY5" fmla="*/ 91895 h 113005"/>
                <a:gd name="connsiteX6" fmla="*/ 89391 w 114086"/>
                <a:gd name="connsiteY6" fmla="*/ 42655 h 113005"/>
                <a:gd name="connsiteX7" fmla="*/ 80284 w 114086"/>
                <a:gd name="connsiteY7" fmla="*/ 13604 h 113005"/>
                <a:gd name="connsiteX8" fmla="*/ 45628 w 114086"/>
                <a:gd name="connsiteY8" fmla="*/ 63 h 113005"/>
                <a:gd name="connsiteX9" fmla="*/ 7431 w 114086"/>
                <a:gd name="connsiteY9" fmla="*/ 27883 h 113005"/>
                <a:gd name="connsiteX10" fmla="*/ 19067 w 114086"/>
                <a:gd name="connsiteY10" fmla="*/ 39455 h 113005"/>
                <a:gd name="connsiteX11" fmla="*/ 30703 w 114086"/>
                <a:gd name="connsiteY11" fmla="*/ 28130 h 113005"/>
                <a:gd name="connsiteX12" fmla="*/ 17802 w 114086"/>
                <a:gd name="connsiteY12" fmla="*/ 16804 h 113005"/>
                <a:gd name="connsiteX13" fmla="*/ 45122 w 114086"/>
                <a:gd name="connsiteY13" fmla="*/ 5479 h 113005"/>
                <a:gd name="connsiteX14" fmla="*/ 71936 w 114086"/>
                <a:gd name="connsiteY14" fmla="*/ 36993 h 113005"/>
                <a:gd name="connsiteX15" fmla="*/ 71936 w 114086"/>
                <a:gd name="connsiteY15" fmla="*/ 46102 h 113005"/>
                <a:gd name="connsiteX16" fmla="*/ 25391 w 114086"/>
                <a:gd name="connsiteY16" fmla="*/ 54965 h 113005"/>
                <a:gd name="connsiteX17" fmla="*/ 95 w 114086"/>
                <a:gd name="connsiteY17" fmla="*/ 86971 h 113005"/>
                <a:gd name="connsiteX18" fmla="*/ 40569 w 114086"/>
                <a:gd name="connsiteY18" fmla="*/ 113068 h 113005"/>
                <a:gd name="connsiteX19" fmla="*/ 73707 w 114086"/>
                <a:gd name="connsiteY19" fmla="*/ 91649 h 113005"/>
                <a:gd name="connsiteX20" fmla="*/ 93438 w 114086"/>
                <a:gd name="connsiteY20" fmla="*/ 111837 h 113005"/>
                <a:gd name="connsiteX21" fmla="*/ 114181 w 114086"/>
                <a:gd name="connsiteY21" fmla="*/ 88448 h 113005"/>
                <a:gd name="connsiteX22" fmla="*/ 71936 w 114086"/>
                <a:gd name="connsiteY22" fmla="*/ 75892 h 113005"/>
                <a:gd name="connsiteX23" fmla="*/ 42339 w 114086"/>
                <a:gd name="connsiteY23" fmla="*/ 107652 h 113005"/>
                <a:gd name="connsiteX24" fmla="*/ 19573 w 114086"/>
                <a:gd name="connsiteY24" fmla="*/ 86725 h 113005"/>
                <a:gd name="connsiteX25" fmla="*/ 71936 w 114086"/>
                <a:gd name="connsiteY25" fmla="*/ 51272 h 113005"/>
                <a:gd name="connsiteX26" fmla="*/ 71936 w 114086"/>
                <a:gd name="connsiteY26" fmla="*/ 75892 h 1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086" h="113005">
                  <a:moveTo>
                    <a:pt x="114181" y="88448"/>
                  </a:moveTo>
                  <a:lnTo>
                    <a:pt x="114181" y="74661"/>
                  </a:lnTo>
                  <a:lnTo>
                    <a:pt x="107857" y="74661"/>
                  </a:lnTo>
                  <a:lnTo>
                    <a:pt x="107857" y="88448"/>
                  </a:lnTo>
                  <a:cubicBezTo>
                    <a:pt x="107857" y="102728"/>
                    <a:pt x="101533" y="104205"/>
                    <a:pt x="98750" y="104205"/>
                  </a:cubicBezTo>
                  <a:cubicBezTo>
                    <a:pt x="90403" y="104205"/>
                    <a:pt x="89391" y="93126"/>
                    <a:pt x="89391" y="91895"/>
                  </a:cubicBezTo>
                  <a:lnTo>
                    <a:pt x="89391" y="42655"/>
                  </a:lnTo>
                  <a:cubicBezTo>
                    <a:pt x="89391" y="32315"/>
                    <a:pt x="89391" y="22713"/>
                    <a:pt x="80284" y="13604"/>
                  </a:cubicBezTo>
                  <a:cubicBezTo>
                    <a:pt x="70418" y="4002"/>
                    <a:pt x="57770" y="63"/>
                    <a:pt x="45628" y="63"/>
                  </a:cubicBezTo>
                  <a:cubicBezTo>
                    <a:pt x="24885" y="63"/>
                    <a:pt x="7431" y="11634"/>
                    <a:pt x="7431" y="27883"/>
                  </a:cubicBezTo>
                  <a:cubicBezTo>
                    <a:pt x="7431" y="35269"/>
                    <a:pt x="12490" y="39455"/>
                    <a:pt x="19067" y="39455"/>
                  </a:cubicBezTo>
                  <a:cubicBezTo>
                    <a:pt x="26150" y="39455"/>
                    <a:pt x="30703" y="34531"/>
                    <a:pt x="30703" y="28130"/>
                  </a:cubicBezTo>
                  <a:cubicBezTo>
                    <a:pt x="30703" y="25175"/>
                    <a:pt x="29438" y="17051"/>
                    <a:pt x="17802" y="16804"/>
                  </a:cubicBezTo>
                  <a:cubicBezTo>
                    <a:pt x="24632" y="8187"/>
                    <a:pt x="37027" y="5479"/>
                    <a:pt x="45122" y="5479"/>
                  </a:cubicBezTo>
                  <a:cubicBezTo>
                    <a:pt x="57517" y="5479"/>
                    <a:pt x="71936" y="15081"/>
                    <a:pt x="71936" y="36993"/>
                  </a:cubicBezTo>
                  <a:lnTo>
                    <a:pt x="71936" y="46102"/>
                  </a:lnTo>
                  <a:cubicBezTo>
                    <a:pt x="59035" y="46841"/>
                    <a:pt x="41328" y="47579"/>
                    <a:pt x="25391" y="54965"/>
                  </a:cubicBezTo>
                  <a:cubicBezTo>
                    <a:pt x="6419" y="63336"/>
                    <a:pt x="95" y="76138"/>
                    <a:pt x="95" y="86971"/>
                  </a:cubicBezTo>
                  <a:cubicBezTo>
                    <a:pt x="95" y="106913"/>
                    <a:pt x="24632" y="113068"/>
                    <a:pt x="40569" y="113068"/>
                  </a:cubicBezTo>
                  <a:cubicBezTo>
                    <a:pt x="57264" y="113068"/>
                    <a:pt x="68901" y="103220"/>
                    <a:pt x="73707" y="91649"/>
                  </a:cubicBezTo>
                  <a:cubicBezTo>
                    <a:pt x="74719" y="101497"/>
                    <a:pt x="81549" y="111837"/>
                    <a:pt x="93438" y="111837"/>
                  </a:cubicBezTo>
                  <a:cubicBezTo>
                    <a:pt x="98750" y="111837"/>
                    <a:pt x="114181" y="108391"/>
                    <a:pt x="114181" y="88448"/>
                  </a:cubicBezTo>
                  <a:close/>
                  <a:moveTo>
                    <a:pt x="71936" y="75892"/>
                  </a:moveTo>
                  <a:cubicBezTo>
                    <a:pt x="71936" y="99281"/>
                    <a:pt x="53723" y="107652"/>
                    <a:pt x="42339" y="107652"/>
                  </a:cubicBezTo>
                  <a:cubicBezTo>
                    <a:pt x="29944" y="107652"/>
                    <a:pt x="19573" y="99035"/>
                    <a:pt x="19573" y="86725"/>
                  </a:cubicBezTo>
                  <a:cubicBezTo>
                    <a:pt x="19573" y="73184"/>
                    <a:pt x="30197" y="52750"/>
                    <a:pt x="71936" y="51272"/>
                  </a:cubicBezTo>
                  <a:lnTo>
                    <a:pt x="71936" y="75892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AF87F084-BE05-419D-9F97-2BD0CA80FBD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092314" y="3165298"/>
              <a:ext cx="56157" cy="170862"/>
            </a:xfrm>
            <a:custGeom>
              <a:avLst/>
              <a:gdLst>
                <a:gd name="connsiteX0" fmla="*/ 56257 w 56157"/>
                <a:gd name="connsiteY0" fmla="*/ 170925 h 170862"/>
                <a:gd name="connsiteX1" fmla="*/ 56257 w 56157"/>
                <a:gd name="connsiteY1" fmla="*/ 163293 h 170862"/>
                <a:gd name="connsiteX2" fmla="*/ 36526 w 56157"/>
                <a:gd name="connsiteY2" fmla="*/ 152214 h 170862"/>
                <a:gd name="connsiteX3" fmla="*/ 36526 w 56157"/>
                <a:gd name="connsiteY3" fmla="*/ 63 h 170862"/>
                <a:gd name="connsiteX4" fmla="*/ 100 w 56157"/>
                <a:gd name="connsiteY4" fmla="*/ 2771 h 170862"/>
                <a:gd name="connsiteX5" fmla="*/ 100 w 56157"/>
                <a:gd name="connsiteY5" fmla="*/ 10403 h 170862"/>
                <a:gd name="connsiteX6" fmla="*/ 19831 w 56157"/>
                <a:gd name="connsiteY6" fmla="*/ 24190 h 170862"/>
                <a:gd name="connsiteX7" fmla="*/ 19831 w 56157"/>
                <a:gd name="connsiteY7" fmla="*/ 152214 h 170862"/>
                <a:gd name="connsiteX8" fmla="*/ 100 w 56157"/>
                <a:gd name="connsiteY8" fmla="*/ 163293 h 170862"/>
                <a:gd name="connsiteX9" fmla="*/ 100 w 56157"/>
                <a:gd name="connsiteY9" fmla="*/ 170925 h 170862"/>
                <a:gd name="connsiteX10" fmla="*/ 28179 w 56157"/>
                <a:gd name="connsiteY10" fmla="*/ 170187 h 170862"/>
                <a:gd name="connsiteX11" fmla="*/ 56257 w 56157"/>
                <a:gd name="connsiteY11" fmla="*/ 170925 h 17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57" h="170862">
                  <a:moveTo>
                    <a:pt x="56257" y="170925"/>
                  </a:moveTo>
                  <a:lnTo>
                    <a:pt x="56257" y="163293"/>
                  </a:lnTo>
                  <a:cubicBezTo>
                    <a:pt x="39309" y="163293"/>
                    <a:pt x="36526" y="163293"/>
                    <a:pt x="36526" y="152214"/>
                  </a:cubicBezTo>
                  <a:lnTo>
                    <a:pt x="36526" y="63"/>
                  </a:lnTo>
                  <a:lnTo>
                    <a:pt x="100" y="2771"/>
                  </a:lnTo>
                  <a:lnTo>
                    <a:pt x="100" y="10403"/>
                  </a:lnTo>
                  <a:cubicBezTo>
                    <a:pt x="17807" y="10403"/>
                    <a:pt x="19831" y="12127"/>
                    <a:pt x="19831" y="24190"/>
                  </a:cubicBezTo>
                  <a:lnTo>
                    <a:pt x="19831" y="152214"/>
                  </a:lnTo>
                  <a:cubicBezTo>
                    <a:pt x="19831" y="163293"/>
                    <a:pt x="17048" y="163293"/>
                    <a:pt x="100" y="163293"/>
                  </a:cubicBezTo>
                  <a:lnTo>
                    <a:pt x="100" y="170925"/>
                  </a:lnTo>
                  <a:lnTo>
                    <a:pt x="28179" y="170187"/>
                  </a:lnTo>
                  <a:lnTo>
                    <a:pt x="56257" y="170925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6F207AEA-71C3-4563-A4CD-1BF6B10EE2C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162638" y="3165298"/>
              <a:ext cx="56157" cy="170862"/>
            </a:xfrm>
            <a:custGeom>
              <a:avLst/>
              <a:gdLst>
                <a:gd name="connsiteX0" fmla="*/ 56260 w 56157"/>
                <a:gd name="connsiteY0" fmla="*/ 170925 h 170862"/>
                <a:gd name="connsiteX1" fmla="*/ 56260 w 56157"/>
                <a:gd name="connsiteY1" fmla="*/ 163293 h 170862"/>
                <a:gd name="connsiteX2" fmla="*/ 36529 w 56157"/>
                <a:gd name="connsiteY2" fmla="*/ 152214 h 170862"/>
                <a:gd name="connsiteX3" fmla="*/ 36529 w 56157"/>
                <a:gd name="connsiteY3" fmla="*/ 63 h 170862"/>
                <a:gd name="connsiteX4" fmla="*/ 102 w 56157"/>
                <a:gd name="connsiteY4" fmla="*/ 2771 h 170862"/>
                <a:gd name="connsiteX5" fmla="*/ 102 w 56157"/>
                <a:gd name="connsiteY5" fmla="*/ 10403 h 170862"/>
                <a:gd name="connsiteX6" fmla="*/ 19833 w 56157"/>
                <a:gd name="connsiteY6" fmla="*/ 24190 h 170862"/>
                <a:gd name="connsiteX7" fmla="*/ 19833 w 56157"/>
                <a:gd name="connsiteY7" fmla="*/ 152214 h 170862"/>
                <a:gd name="connsiteX8" fmla="*/ 102 w 56157"/>
                <a:gd name="connsiteY8" fmla="*/ 163293 h 170862"/>
                <a:gd name="connsiteX9" fmla="*/ 102 w 56157"/>
                <a:gd name="connsiteY9" fmla="*/ 170925 h 170862"/>
                <a:gd name="connsiteX10" fmla="*/ 28181 w 56157"/>
                <a:gd name="connsiteY10" fmla="*/ 170187 h 170862"/>
                <a:gd name="connsiteX11" fmla="*/ 56260 w 56157"/>
                <a:gd name="connsiteY11" fmla="*/ 170925 h 17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57" h="170862">
                  <a:moveTo>
                    <a:pt x="56260" y="170925"/>
                  </a:moveTo>
                  <a:lnTo>
                    <a:pt x="56260" y="163293"/>
                  </a:lnTo>
                  <a:cubicBezTo>
                    <a:pt x="39312" y="163293"/>
                    <a:pt x="36529" y="163293"/>
                    <a:pt x="36529" y="152214"/>
                  </a:cubicBezTo>
                  <a:lnTo>
                    <a:pt x="36529" y="63"/>
                  </a:lnTo>
                  <a:lnTo>
                    <a:pt x="102" y="2771"/>
                  </a:lnTo>
                  <a:lnTo>
                    <a:pt x="102" y="10403"/>
                  </a:lnTo>
                  <a:cubicBezTo>
                    <a:pt x="17810" y="10403"/>
                    <a:pt x="19833" y="12127"/>
                    <a:pt x="19833" y="24190"/>
                  </a:cubicBezTo>
                  <a:lnTo>
                    <a:pt x="19833" y="152214"/>
                  </a:lnTo>
                  <a:cubicBezTo>
                    <a:pt x="19833" y="163293"/>
                    <a:pt x="17051" y="163293"/>
                    <a:pt x="102" y="163293"/>
                  </a:cubicBezTo>
                  <a:lnTo>
                    <a:pt x="102" y="170925"/>
                  </a:lnTo>
                  <a:lnTo>
                    <a:pt x="28181" y="170187"/>
                  </a:lnTo>
                  <a:lnTo>
                    <a:pt x="56260" y="170925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819767EE-D1FA-445F-A4DA-8E70E6C00B1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317704" y="3168007"/>
              <a:ext cx="148995" cy="168154"/>
            </a:xfrm>
            <a:custGeom>
              <a:avLst/>
              <a:gdLst>
                <a:gd name="connsiteX0" fmla="*/ 149104 w 148995"/>
                <a:gd name="connsiteY0" fmla="*/ 45856 h 168154"/>
                <a:gd name="connsiteX1" fmla="*/ 89405 w 148995"/>
                <a:gd name="connsiteY1" fmla="*/ 63 h 168154"/>
                <a:gd name="connsiteX2" fmla="*/ 108 w 148995"/>
                <a:gd name="connsiteY2" fmla="*/ 63 h 168154"/>
                <a:gd name="connsiteX3" fmla="*/ 108 w 148995"/>
                <a:gd name="connsiteY3" fmla="*/ 7695 h 168154"/>
                <a:gd name="connsiteX4" fmla="*/ 6180 w 148995"/>
                <a:gd name="connsiteY4" fmla="*/ 7695 h 168154"/>
                <a:gd name="connsiteX5" fmla="*/ 26164 w 148995"/>
                <a:gd name="connsiteY5" fmla="*/ 19266 h 168154"/>
                <a:gd name="connsiteX6" fmla="*/ 26164 w 148995"/>
                <a:gd name="connsiteY6" fmla="*/ 149014 h 168154"/>
                <a:gd name="connsiteX7" fmla="*/ 6180 w 148995"/>
                <a:gd name="connsiteY7" fmla="*/ 160585 h 168154"/>
                <a:gd name="connsiteX8" fmla="*/ 108 w 148995"/>
                <a:gd name="connsiteY8" fmla="*/ 160585 h 168154"/>
                <a:gd name="connsiteX9" fmla="*/ 108 w 148995"/>
                <a:gd name="connsiteY9" fmla="*/ 168217 h 168154"/>
                <a:gd name="connsiteX10" fmla="*/ 37294 w 148995"/>
                <a:gd name="connsiteY10" fmla="*/ 167479 h 168154"/>
                <a:gd name="connsiteX11" fmla="*/ 74733 w 148995"/>
                <a:gd name="connsiteY11" fmla="*/ 168217 h 168154"/>
                <a:gd name="connsiteX12" fmla="*/ 74733 w 148995"/>
                <a:gd name="connsiteY12" fmla="*/ 160585 h 168154"/>
                <a:gd name="connsiteX13" fmla="*/ 68662 w 148995"/>
                <a:gd name="connsiteY13" fmla="*/ 160585 h 168154"/>
                <a:gd name="connsiteX14" fmla="*/ 48677 w 148995"/>
                <a:gd name="connsiteY14" fmla="*/ 149014 h 168154"/>
                <a:gd name="connsiteX15" fmla="*/ 48677 w 148995"/>
                <a:gd name="connsiteY15" fmla="*/ 90418 h 168154"/>
                <a:gd name="connsiteX16" fmla="*/ 91428 w 148995"/>
                <a:gd name="connsiteY16" fmla="*/ 90418 h 168154"/>
                <a:gd name="connsiteX17" fmla="*/ 149104 w 148995"/>
                <a:gd name="connsiteY17" fmla="*/ 45856 h 168154"/>
                <a:gd name="connsiteX18" fmla="*/ 123049 w 148995"/>
                <a:gd name="connsiteY18" fmla="*/ 45856 h 168154"/>
                <a:gd name="connsiteX19" fmla="*/ 82828 w 148995"/>
                <a:gd name="connsiteY19" fmla="*/ 84017 h 168154"/>
                <a:gd name="connsiteX20" fmla="*/ 47919 w 148995"/>
                <a:gd name="connsiteY20" fmla="*/ 84017 h 168154"/>
                <a:gd name="connsiteX21" fmla="*/ 47919 w 148995"/>
                <a:gd name="connsiteY21" fmla="*/ 17543 h 168154"/>
                <a:gd name="connsiteX22" fmla="*/ 60314 w 148995"/>
                <a:gd name="connsiteY22" fmla="*/ 7695 h 168154"/>
                <a:gd name="connsiteX23" fmla="*/ 82828 w 148995"/>
                <a:gd name="connsiteY23" fmla="*/ 7695 h 168154"/>
                <a:gd name="connsiteX24" fmla="*/ 123049 w 148995"/>
                <a:gd name="connsiteY24" fmla="*/ 45856 h 16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95" h="168154">
                  <a:moveTo>
                    <a:pt x="149104" y="45856"/>
                  </a:moveTo>
                  <a:cubicBezTo>
                    <a:pt x="149104" y="21728"/>
                    <a:pt x="124061" y="63"/>
                    <a:pt x="89405" y="63"/>
                  </a:cubicBezTo>
                  <a:lnTo>
                    <a:pt x="108" y="63"/>
                  </a:lnTo>
                  <a:lnTo>
                    <a:pt x="108" y="7695"/>
                  </a:lnTo>
                  <a:lnTo>
                    <a:pt x="6180" y="7695"/>
                  </a:lnTo>
                  <a:cubicBezTo>
                    <a:pt x="25658" y="7695"/>
                    <a:pt x="26164" y="10403"/>
                    <a:pt x="26164" y="19266"/>
                  </a:cubicBezTo>
                  <a:lnTo>
                    <a:pt x="26164" y="149014"/>
                  </a:lnTo>
                  <a:cubicBezTo>
                    <a:pt x="26164" y="157877"/>
                    <a:pt x="25658" y="160585"/>
                    <a:pt x="6180" y="160585"/>
                  </a:cubicBezTo>
                  <a:lnTo>
                    <a:pt x="108" y="160585"/>
                  </a:lnTo>
                  <a:lnTo>
                    <a:pt x="108" y="168217"/>
                  </a:lnTo>
                  <a:cubicBezTo>
                    <a:pt x="8962" y="167479"/>
                    <a:pt x="27681" y="167479"/>
                    <a:pt x="37294" y="167479"/>
                  </a:cubicBezTo>
                  <a:cubicBezTo>
                    <a:pt x="46907" y="167479"/>
                    <a:pt x="65879" y="167479"/>
                    <a:pt x="74733" y="168217"/>
                  </a:cubicBezTo>
                  <a:lnTo>
                    <a:pt x="74733" y="160585"/>
                  </a:lnTo>
                  <a:lnTo>
                    <a:pt x="68662" y="160585"/>
                  </a:lnTo>
                  <a:cubicBezTo>
                    <a:pt x="49183" y="160585"/>
                    <a:pt x="48677" y="157877"/>
                    <a:pt x="48677" y="149014"/>
                  </a:cubicBezTo>
                  <a:lnTo>
                    <a:pt x="48677" y="90418"/>
                  </a:lnTo>
                  <a:lnTo>
                    <a:pt x="91428" y="90418"/>
                  </a:lnTo>
                  <a:cubicBezTo>
                    <a:pt x="121784" y="90418"/>
                    <a:pt x="149104" y="70476"/>
                    <a:pt x="149104" y="45856"/>
                  </a:cubicBezTo>
                  <a:close/>
                  <a:moveTo>
                    <a:pt x="123049" y="45856"/>
                  </a:moveTo>
                  <a:cubicBezTo>
                    <a:pt x="123049" y="57427"/>
                    <a:pt x="123049" y="84017"/>
                    <a:pt x="82828" y="84017"/>
                  </a:cubicBezTo>
                  <a:lnTo>
                    <a:pt x="47919" y="84017"/>
                  </a:lnTo>
                  <a:lnTo>
                    <a:pt x="47919" y="17543"/>
                  </a:lnTo>
                  <a:cubicBezTo>
                    <a:pt x="47919" y="9418"/>
                    <a:pt x="48424" y="7695"/>
                    <a:pt x="60314" y="7695"/>
                  </a:cubicBezTo>
                  <a:lnTo>
                    <a:pt x="82828" y="7695"/>
                  </a:lnTo>
                  <a:cubicBezTo>
                    <a:pt x="123049" y="7695"/>
                    <a:pt x="123049" y="33792"/>
                    <a:pt x="123049" y="45856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93C4CE9-E5D6-40C6-81E3-C1732720EF8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489972" y="3168007"/>
              <a:ext cx="148995" cy="168154"/>
            </a:xfrm>
            <a:custGeom>
              <a:avLst/>
              <a:gdLst>
                <a:gd name="connsiteX0" fmla="*/ 149111 w 148995"/>
                <a:gd name="connsiteY0" fmla="*/ 45856 h 168154"/>
                <a:gd name="connsiteX1" fmla="*/ 89411 w 148995"/>
                <a:gd name="connsiteY1" fmla="*/ 63 h 168154"/>
                <a:gd name="connsiteX2" fmla="*/ 115 w 148995"/>
                <a:gd name="connsiteY2" fmla="*/ 63 h 168154"/>
                <a:gd name="connsiteX3" fmla="*/ 115 w 148995"/>
                <a:gd name="connsiteY3" fmla="*/ 7695 h 168154"/>
                <a:gd name="connsiteX4" fmla="*/ 6186 w 148995"/>
                <a:gd name="connsiteY4" fmla="*/ 7695 h 168154"/>
                <a:gd name="connsiteX5" fmla="*/ 26170 w 148995"/>
                <a:gd name="connsiteY5" fmla="*/ 19266 h 168154"/>
                <a:gd name="connsiteX6" fmla="*/ 26170 w 148995"/>
                <a:gd name="connsiteY6" fmla="*/ 149014 h 168154"/>
                <a:gd name="connsiteX7" fmla="*/ 6186 w 148995"/>
                <a:gd name="connsiteY7" fmla="*/ 160585 h 168154"/>
                <a:gd name="connsiteX8" fmla="*/ 115 w 148995"/>
                <a:gd name="connsiteY8" fmla="*/ 160585 h 168154"/>
                <a:gd name="connsiteX9" fmla="*/ 115 w 148995"/>
                <a:gd name="connsiteY9" fmla="*/ 168217 h 168154"/>
                <a:gd name="connsiteX10" fmla="*/ 37301 w 148995"/>
                <a:gd name="connsiteY10" fmla="*/ 167479 h 168154"/>
                <a:gd name="connsiteX11" fmla="*/ 74739 w 148995"/>
                <a:gd name="connsiteY11" fmla="*/ 168217 h 168154"/>
                <a:gd name="connsiteX12" fmla="*/ 74739 w 148995"/>
                <a:gd name="connsiteY12" fmla="*/ 160585 h 168154"/>
                <a:gd name="connsiteX13" fmla="*/ 68668 w 148995"/>
                <a:gd name="connsiteY13" fmla="*/ 160585 h 168154"/>
                <a:gd name="connsiteX14" fmla="*/ 48684 w 148995"/>
                <a:gd name="connsiteY14" fmla="*/ 149014 h 168154"/>
                <a:gd name="connsiteX15" fmla="*/ 48684 w 148995"/>
                <a:gd name="connsiteY15" fmla="*/ 90418 h 168154"/>
                <a:gd name="connsiteX16" fmla="*/ 91435 w 148995"/>
                <a:gd name="connsiteY16" fmla="*/ 90418 h 168154"/>
                <a:gd name="connsiteX17" fmla="*/ 149111 w 148995"/>
                <a:gd name="connsiteY17" fmla="*/ 45856 h 168154"/>
                <a:gd name="connsiteX18" fmla="*/ 123055 w 148995"/>
                <a:gd name="connsiteY18" fmla="*/ 45856 h 168154"/>
                <a:gd name="connsiteX19" fmla="*/ 82834 w 148995"/>
                <a:gd name="connsiteY19" fmla="*/ 84017 h 168154"/>
                <a:gd name="connsiteX20" fmla="*/ 47925 w 148995"/>
                <a:gd name="connsiteY20" fmla="*/ 84017 h 168154"/>
                <a:gd name="connsiteX21" fmla="*/ 47925 w 148995"/>
                <a:gd name="connsiteY21" fmla="*/ 17543 h 168154"/>
                <a:gd name="connsiteX22" fmla="*/ 60321 w 148995"/>
                <a:gd name="connsiteY22" fmla="*/ 7695 h 168154"/>
                <a:gd name="connsiteX23" fmla="*/ 82834 w 148995"/>
                <a:gd name="connsiteY23" fmla="*/ 7695 h 168154"/>
                <a:gd name="connsiteX24" fmla="*/ 123055 w 148995"/>
                <a:gd name="connsiteY24" fmla="*/ 45856 h 16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95" h="168154">
                  <a:moveTo>
                    <a:pt x="149111" y="45856"/>
                  </a:moveTo>
                  <a:cubicBezTo>
                    <a:pt x="149111" y="21728"/>
                    <a:pt x="124067" y="63"/>
                    <a:pt x="89411" y="63"/>
                  </a:cubicBezTo>
                  <a:lnTo>
                    <a:pt x="115" y="63"/>
                  </a:lnTo>
                  <a:lnTo>
                    <a:pt x="115" y="7695"/>
                  </a:lnTo>
                  <a:lnTo>
                    <a:pt x="6186" y="7695"/>
                  </a:lnTo>
                  <a:cubicBezTo>
                    <a:pt x="25665" y="7695"/>
                    <a:pt x="26170" y="10403"/>
                    <a:pt x="26170" y="19266"/>
                  </a:cubicBezTo>
                  <a:lnTo>
                    <a:pt x="26170" y="149014"/>
                  </a:lnTo>
                  <a:cubicBezTo>
                    <a:pt x="26170" y="157877"/>
                    <a:pt x="25665" y="160585"/>
                    <a:pt x="6186" y="160585"/>
                  </a:cubicBezTo>
                  <a:lnTo>
                    <a:pt x="115" y="160585"/>
                  </a:lnTo>
                  <a:lnTo>
                    <a:pt x="115" y="168217"/>
                  </a:lnTo>
                  <a:cubicBezTo>
                    <a:pt x="8969" y="167479"/>
                    <a:pt x="27688" y="167479"/>
                    <a:pt x="37301" y="167479"/>
                  </a:cubicBezTo>
                  <a:cubicBezTo>
                    <a:pt x="46913" y="167479"/>
                    <a:pt x="65886" y="167479"/>
                    <a:pt x="74739" y="168217"/>
                  </a:cubicBezTo>
                  <a:lnTo>
                    <a:pt x="74739" y="160585"/>
                  </a:lnTo>
                  <a:lnTo>
                    <a:pt x="68668" y="160585"/>
                  </a:lnTo>
                  <a:cubicBezTo>
                    <a:pt x="49190" y="160585"/>
                    <a:pt x="48684" y="157877"/>
                    <a:pt x="48684" y="149014"/>
                  </a:cubicBezTo>
                  <a:lnTo>
                    <a:pt x="48684" y="90418"/>
                  </a:lnTo>
                  <a:lnTo>
                    <a:pt x="91435" y="90418"/>
                  </a:lnTo>
                  <a:cubicBezTo>
                    <a:pt x="121791" y="90418"/>
                    <a:pt x="149111" y="70476"/>
                    <a:pt x="149111" y="45856"/>
                  </a:cubicBezTo>
                  <a:close/>
                  <a:moveTo>
                    <a:pt x="123055" y="45856"/>
                  </a:moveTo>
                  <a:cubicBezTo>
                    <a:pt x="123055" y="57427"/>
                    <a:pt x="123055" y="84017"/>
                    <a:pt x="82834" y="84017"/>
                  </a:cubicBezTo>
                  <a:lnTo>
                    <a:pt x="47925" y="84017"/>
                  </a:lnTo>
                  <a:lnTo>
                    <a:pt x="47925" y="17543"/>
                  </a:lnTo>
                  <a:cubicBezTo>
                    <a:pt x="47925" y="9418"/>
                    <a:pt x="48431" y="7695"/>
                    <a:pt x="60321" y="7695"/>
                  </a:cubicBezTo>
                  <a:lnTo>
                    <a:pt x="82834" y="7695"/>
                  </a:lnTo>
                  <a:cubicBezTo>
                    <a:pt x="123055" y="7695"/>
                    <a:pt x="123055" y="33792"/>
                    <a:pt x="123055" y="45856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001803E8-AAB4-4712-B838-BFCFC7F2FE9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662493" y="3169484"/>
              <a:ext cx="164173" cy="166677"/>
            </a:xfrm>
            <a:custGeom>
              <a:avLst/>
              <a:gdLst>
                <a:gd name="connsiteX0" fmla="*/ 164295 w 164173"/>
                <a:gd name="connsiteY0" fmla="*/ 55458 h 166677"/>
                <a:gd name="connsiteX1" fmla="*/ 159489 w 164173"/>
                <a:gd name="connsiteY1" fmla="*/ 63 h 166677"/>
                <a:gd name="connsiteX2" fmla="*/ 4928 w 164173"/>
                <a:gd name="connsiteY2" fmla="*/ 63 h 166677"/>
                <a:gd name="connsiteX3" fmla="*/ 122 w 164173"/>
                <a:gd name="connsiteY3" fmla="*/ 55458 h 166677"/>
                <a:gd name="connsiteX4" fmla="*/ 6446 w 164173"/>
                <a:gd name="connsiteY4" fmla="*/ 55458 h 166677"/>
                <a:gd name="connsiteX5" fmla="*/ 51980 w 164173"/>
                <a:gd name="connsiteY5" fmla="*/ 7695 h 166677"/>
                <a:gd name="connsiteX6" fmla="*/ 65640 w 164173"/>
                <a:gd name="connsiteY6" fmla="*/ 8187 h 166677"/>
                <a:gd name="connsiteX7" fmla="*/ 70952 w 164173"/>
                <a:gd name="connsiteY7" fmla="*/ 17543 h 166677"/>
                <a:gd name="connsiteX8" fmla="*/ 70952 w 164173"/>
                <a:gd name="connsiteY8" fmla="*/ 147290 h 166677"/>
                <a:gd name="connsiteX9" fmla="*/ 44391 w 164173"/>
                <a:gd name="connsiteY9" fmla="*/ 159108 h 166677"/>
                <a:gd name="connsiteX10" fmla="*/ 34272 w 164173"/>
                <a:gd name="connsiteY10" fmla="*/ 159108 h 166677"/>
                <a:gd name="connsiteX11" fmla="*/ 34272 w 164173"/>
                <a:gd name="connsiteY11" fmla="*/ 166740 h 166677"/>
                <a:gd name="connsiteX12" fmla="*/ 82082 w 164173"/>
                <a:gd name="connsiteY12" fmla="*/ 166001 h 166677"/>
                <a:gd name="connsiteX13" fmla="*/ 130145 w 164173"/>
                <a:gd name="connsiteY13" fmla="*/ 166740 h 166677"/>
                <a:gd name="connsiteX14" fmla="*/ 130145 w 164173"/>
                <a:gd name="connsiteY14" fmla="*/ 159108 h 166677"/>
                <a:gd name="connsiteX15" fmla="*/ 120027 w 164173"/>
                <a:gd name="connsiteY15" fmla="*/ 159108 h 166677"/>
                <a:gd name="connsiteX16" fmla="*/ 93466 w 164173"/>
                <a:gd name="connsiteY16" fmla="*/ 147290 h 166677"/>
                <a:gd name="connsiteX17" fmla="*/ 93466 w 164173"/>
                <a:gd name="connsiteY17" fmla="*/ 17543 h 166677"/>
                <a:gd name="connsiteX18" fmla="*/ 98019 w 164173"/>
                <a:gd name="connsiteY18" fmla="*/ 8187 h 166677"/>
                <a:gd name="connsiteX19" fmla="*/ 112438 w 164173"/>
                <a:gd name="connsiteY19" fmla="*/ 7695 h 166677"/>
                <a:gd name="connsiteX20" fmla="*/ 157971 w 164173"/>
                <a:gd name="connsiteY20" fmla="*/ 55458 h 166677"/>
                <a:gd name="connsiteX21" fmla="*/ 164295 w 164173"/>
                <a:gd name="connsiteY21" fmla="*/ 55458 h 16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4173" h="166677">
                  <a:moveTo>
                    <a:pt x="164295" y="55458"/>
                  </a:moveTo>
                  <a:lnTo>
                    <a:pt x="159489" y="63"/>
                  </a:lnTo>
                  <a:lnTo>
                    <a:pt x="4928" y="63"/>
                  </a:lnTo>
                  <a:lnTo>
                    <a:pt x="122" y="55458"/>
                  </a:lnTo>
                  <a:lnTo>
                    <a:pt x="6446" y="55458"/>
                  </a:lnTo>
                  <a:cubicBezTo>
                    <a:pt x="9988" y="15820"/>
                    <a:pt x="13782" y="7695"/>
                    <a:pt x="51980" y="7695"/>
                  </a:cubicBezTo>
                  <a:cubicBezTo>
                    <a:pt x="56533" y="7695"/>
                    <a:pt x="63110" y="7695"/>
                    <a:pt x="65640" y="8187"/>
                  </a:cubicBezTo>
                  <a:cubicBezTo>
                    <a:pt x="70952" y="9172"/>
                    <a:pt x="70952" y="11880"/>
                    <a:pt x="70952" y="17543"/>
                  </a:cubicBezTo>
                  <a:lnTo>
                    <a:pt x="70952" y="147290"/>
                  </a:lnTo>
                  <a:cubicBezTo>
                    <a:pt x="70952" y="155661"/>
                    <a:pt x="70952" y="159108"/>
                    <a:pt x="44391" y="159108"/>
                  </a:cubicBezTo>
                  <a:lnTo>
                    <a:pt x="34272" y="159108"/>
                  </a:lnTo>
                  <a:lnTo>
                    <a:pt x="34272" y="166740"/>
                  </a:lnTo>
                  <a:cubicBezTo>
                    <a:pt x="44644" y="166001"/>
                    <a:pt x="70446" y="166001"/>
                    <a:pt x="82082" y="166001"/>
                  </a:cubicBezTo>
                  <a:cubicBezTo>
                    <a:pt x="93718" y="166001"/>
                    <a:pt x="119774" y="166001"/>
                    <a:pt x="130145" y="166740"/>
                  </a:cubicBezTo>
                  <a:lnTo>
                    <a:pt x="130145" y="159108"/>
                  </a:lnTo>
                  <a:lnTo>
                    <a:pt x="120027" y="159108"/>
                  </a:lnTo>
                  <a:cubicBezTo>
                    <a:pt x="93466" y="159108"/>
                    <a:pt x="93466" y="155661"/>
                    <a:pt x="93466" y="147290"/>
                  </a:cubicBezTo>
                  <a:lnTo>
                    <a:pt x="93466" y="17543"/>
                  </a:lnTo>
                  <a:cubicBezTo>
                    <a:pt x="93466" y="12619"/>
                    <a:pt x="93466" y="9172"/>
                    <a:pt x="98019" y="8187"/>
                  </a:cubicBezTo>
                  <a:cubicBezTo>
                    <a:pt x="100801" y="7695"/>
                    <a:pt x="107631" y="7695"/>
                    <a:pt x="112438" y="7695"/>
                  </a:cubicBezTo>
                  <a:cubicBezTo>
                    <a:pt x="150635" y="7695"/>
                    <a:pt x="154430" y="15820"/>
                    <a:pt x="157971" y="55458"/>
                  </a:cubicBezTo>
                  <a:lnTo>
                    <a:pt x="164295" y="55458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B9306A38-71EC-4AD1-A9C0-22F418C0D90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945307" y="3151511"/>
              <a:ext cx="58687" cy="246199"/>
            </a:xfrm>
            <a:custGeom>
              <a:avLst/>
              <a:gdLst>
                <a:gd name="connsiteX0" fmla="*/ 58820 w 58687"/>
                <a:gd name="connsiteY0" fmla="*/ 243801 h 246199"/>
                <a:gd name="connsiteX1" fmla="*/ 54520 w 58687"/>
                <a:gd name="connsiteY1" fmla="*/ 238384 h 246199"/>
                <a:gd name="connsiteX2" fmla="*/ 14804 w 58687"/>
                <a:gd name="connsiteY2" fmla="*/ 123163 h 246199"/>
                <a:gd name="connsiteX3" fmla="*/ 55532 w 58687"/>
                <a:gd name="connsiteY3" fmla="*/ 6710 h 246199"/>
                <a:gd name="connsiteX4" fmla="*/ 58820 w 58687"/>
                <a:gd name="connsiteY4" fmla="*/ 2525 h 246199"/>
                <a:gd name="connsiteX5" fmla="*/ 56290 w 58687"/>
                <a:gd name="connsiteY5" fmla="*/ 63 h 246199"/>
                <a:gd name="connsiteX6" fmla="*/ 16069 w 58687"/>
                <a:gd name="connsiteY6" fmla="*/ 48072 h 246199"/>
                <a:gd name="connsiteX7" fmla="*/ 133 w 58687"/>
                <a:gd name="connsiteY7" fmla="*/ 123163 h 246199"/>
                <a:gd name="connsiteX8" fmla="*/ 16828 w 58687"/>
                <a:gd name="connsiteY8" fmla="*/ 199977 h 246199"/>
                <a:gd name="connsiteX9" fmla="*/ 56290 w 58687"/>
                <a:gd name="connsiteY9" fmla="*/ 246263 h 246199"/>
                <a:gd name="connsiteX10" fmla="*/ 58820 w 58687"/>
                <a:gd name="connsiteY10" fmla="*/ 243801 h 2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87" h="246199">
                  <a:moveTo>
                    <a:pt x="58820" y="243801"/>
                  </a:moveTo>
                  <a:cubicBezTo>
                    <a:pt x="58820" y="243062"/>
                    <a:pt x="58820" y="242570"/>
                    <a:pt x="54520" y="238384"/>
                  </a:cubicBezTo>
                  <a:cubicBezTo>
                    <a:pt x="22899" y="207363"/>
                    <a:pt x="14804" y="160831"/>
                    <a:pt x="14804" y="123163"/>
                  </a:cubicBezTo>
                  <a:cubicBezTo>
                    <a:pt x="14804" y="80324"/>
                    <a:pt x="24417" y="37485"/>
                    <a:pt x="55532" y="6710"/>
                  </a:cubicBezTo>
                  <a:cubicBezTo>
                    <a:pt x="58820" y="3756"/>
                    <a:pt x="58820" y="3263"/>
                    <a:pt x="58820" y="2525"/>
                  </a:cubicBezTo>
                  <a:cubicBezTo>
                    <a:pt x="58820" y="801"/>
                    <a:pt x="57808" y="63"/>
                    <a:pt x="56290" y="63"/>
                  </a:cubicBezTo>
                  <a:cubicBezTo>
                    <a:pt x="53761" y="63"/>
                    <a:pt x="30994" y="16804"/>
                    <a:pt x="16069" y="48072"/>
                  </a:cubicBezTo>
                  <a:cubicBezTo>
                    <a:pt x="3168" y="75154"/>
                    <a:pt x="133" y="102482"/>
                    <a:pt x="133" y="123163"/>
                  </a:cubicBezTo>
                  <a:cubicBezTo>
                    <a:pt x="133" y="142366"/>
                    <a:pt x="2915" y="172156"/>
                    <a:pt x="16828" y="199977"/>
                  </a:cubicBezTo>
                  <a:cubicBezTo>
                    <a:pt x="32006" y="230260"/>
                    <a:pt x="53761" y="246263"/>
                    <a:pt x="56290" y="246263"/>
                  </a:cubicBezTo>
                  <a:cubicBezTo>
                    <a:pt x="57808" y="246263"/>
                    <a:pt x="58820" y="245524"/>
                    <a:pt x="58820" y="243801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C446FEA6-D053-4F48-87CB-70A728EC0BB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27520" y="3168007"/>
              <a:ext cx="148995" cy="168154"/>
            </a:xfrm>
            <a:custGeom>
              <a:avLst/>
              <a:gdLst>
                <a:gd name="connsiteX0" fmla="*/ 149132 w 148995"/>
                <a:gd name="connsiteY0" fmla="*/ 45856 h 168154"/>
                <a:gd name="connsiteX1" fmla="*/ 89432 w 148995"/>
                <a:gd name="connsiteY1" fmla="*/ 63 h 168154"/>
                <a:gd name="connsiteX2" fmla="*/ 136 w 148995"/>
                <a:gd name="connsiteY2" fmla="*/ 63 h 168154"/>
                <a:gd name="connsiteX3" fmla="*/ 136 w 148995"/>
                <a:gd name="connsiteY3" fmla="*/ 7695 h 168154"/>
                <a:gd name="connsiteX4" fmla="*/ 6208 w 148995"/>
                <a:gd name="connsiteY4" fmla="*/ 7695 h 168154"/>
                <a:gd name="connsiteX5" fmla="*/ 26192 w 148995"/>
                <a:gd name="connsiteY5" fmla="*/ 19266 h 168154"/>
                <a:gd name="connsiteX6" fmla="*/ 26192 w 148995"/>
                <a:gd name="connsiteY6" fmla="*/ 149014 h 168154"/>
                <a:gd name="connsiteX7" fmla="*/ 6208 w 148995"/>
                <a:gd name="connsiteY7" fmla="*/ 160585 h 168154"/>
                <a:gd name="connsiteX8" fmla="*/ 136 w 148995"/>
                <a:gd name="connsiteY8" fmla="*/ 160585 h 168154"/>
                <a:gd name="connsiteX9" fmla="*/ 136 w 148995"/>
                <a:gd name="connsiteY9" fmla="*/ 168217 h 168154"/>
                <a:gd name="connsiteX10" fmla="*/ 37322 w 148995"/>
                <a:gd name="connsiteY10" fmla="*/ 167479 h 168154"/>
                <a:gd name="connsiteX11" fmla="*/ 74761 w 148995"/>
                <a:gd name="connsiteY11" fmla="*/ 168217 h 168154"/>
                <a:gd name="connsiteX12" fmla="*/ 74761 w 148995"/>
                <a:gd name="connsiteY12" fmla="*/ 160585 h 168154"/>
                <a:gd name="connsiteX13" fmla="*/ 68690 w 148995"/>
                <a:gd name="connsiteY13" fmla="*/ 160585 h 168154"/>
                <a:gd name="connsiteX14" fmla="*/ 48705 w 148995"/>
                <a:gd name="connsiteY14" fmla="*/ 149014 h 168154"/>
                <a:gd name="connsiteX15" fmla="*/ 48705 w 148995"/>
                <a:gd name="connsiteY15" fmla="*/ 90418 h 168154"/>
                <a:gd name="connsiteX16" fmla="*/ 91456 w 148995"/>
                <a:gd name="connsiteY16" fmla="*/ 90418 h 168154"/>
                <a:gd name="connsiteX17" fmla="*/ 149132 w 148995"/>
                <a:gd name="connsiteY17" fmla="*/ 45856 h 168154"/>
                <a:gd name="connsiteX18" fmla="*/ 123077 w 148995"/>
                <a:gd name="connsiteY18" fmla="*/ 45856 h 168154"/>
                <a:gd name="connsiteX19" fmla="*/ 82855 w 148995"/>
                <a:gd name="connsiteY19" fmla="*/ 84017 h 168154"/>
                <a:gd name="connsiteX20" fmla="*/ 47946 w 148995"/>
                <a:gd name="connsiteY20" fmla="*/ 84017 h 168154"/>
                <a:gd name="connsiteX21" fmla="*/ 47946 w 148995"/>
                <a:gd name="connsiteY21" fmla="*/ 17543 h 168154"/>
                <a:gd name="connsiteX22" fmla="*/ 60342 w 148995"/>
                <a:gd name="connsiteY22" fmla="*/ 7695 h 168154"/>
                <a:gd name="connsiteX23" fmla="*/ 82855 w 148995"/>
                <a:gd name="connsiteY23" fmla="*/ 7695 h 168154"/>
                <a:gd name="connsiteX24" fmla="*/ 123077 w 148995"/>
                <a:gd name="connsiteY24" fmla="*/ 45856 h 16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995" h="168154">
                  <a:moveTo>
                    <a:pt x="149132" y="45856"/>
                  </a:moveTo>
                  <a:cubicBezTo>
                    <a:pt x="149132" y="21728"/>
                    <a:pt x="124088" y="63"/>
                    <a:pt x="89432" y="63"/>
                  </a:cubicBezTo>
                  <a:lnTo>
                    <a:pt x="136" y="63"/>
                  </a:lnTo>
                  <a:lnTo>
                    <a:pt x="136" y="7695"/>
                  </a:lnTo>
                  <a:lnTo>
                    <a:pt x="6208" y="7695"/>
                  </a:lnTo>
                  <a:cubicBezTo>
                    <a:pt x="25686" y="7695"/>
                    <a:pt x="26192" y="10403"/>
                    <a:pt x="26192" y="19266"/>
                  </a:cubicBezTo>
                  <a:lnTo>
                    <a:pt x="26192" y="149014"/>
                  </a:lnTo>
                  <a:cubicBezTo>
                    <a:pt x="26192" y="157877"/>
                    <a:pt x="25686" y="160585"/>
                    <a:pt x="6208" y="160585"/>
                  </a:cubicBezTo>
                  <a:lnTo>
                    <a:pt x="136" y="160585"/>
                  </a:lnTo>
                  <a:lnTo>
                    <a:pt x="136" y="168217"/>
                  </a:lnTo>
                  <a:cubicBezTo>
                    <a:pt x="8990" y="167479"/>
                    <a:pt x="27709" y="167479"/>
                    <a:pt x="37322" y="167479"/>
                  </a:cubicBezTo>
                  <a:cubicBezTo>
                    <a:pt x="46935" y="167479"/>
                    <a:pt x="65907" y="167479"/>
                    <a:pt x="74761" y="168217"/>
                  </a:cubicBezTo>
                  <a:lnTo>
                    <a:pt x="74761" y="160585"/>
                  </a:lnTo>
                  <a:lnTo>
                    <a:pt x="68690" y="160585"/>
                  </a:lnTo>
                  <a:cubicBezTo>
                    <a:pt x="49211" y="160585"/>
                    <a:pt x="48705" y="157877"/>
                    <a:pt x="48705" y="149014"/>
                  </a:cubicBezTo>
                  <a:lnTo>
                    <a:pt x="48705" y="90418"/>
                  </a:lnTo>
                  <a:lnTo>
                    <a:pt x="91456" y="90418"/>
                  </a:lnTo>
                  <a:cubicBezTo>
                    <a:pt x="121812" y="90418"/>
                    <a:pt x="149132" y="70476"/>
                    <a:pt x="149132" y="45856"/>
                  </a:cubicBezTo>
                  <a:close/>
                  <a:moveTo>
                    <a:pt x="123077" y="45856"/>
                  </a:moveTo>
                  <a:cubicBezTo>
                    <a:pt x="123077" y="57427"/>
                    <a:pt x="123077" y="84017"/>
                    <a:pt x="82855" y="84017"/>
                  </a:cubicBezTo>
                  <a:lnTo>
                    <a:pt x="47946" y="84017"/>
                  </a:lnTo>
                  <a:lnTo>
                    <a:pt x="47946" y="17543"/>
                  </a:lnTo>
                  <a:cubicBezTo>
                    <a:pt x="47946" y="9418"/>
                    <a:pt x="48452" y="7695"/>
                    <a:pt x="60342" y="7695"/>
                  </a:cubicBezTo>
                  <a:lnTo>
                    <a:pt x="82855" y="7695"/>
                  </a:lnTo>
                  <a:cubicBezTo>
                    <a:pt x="123077" y="7695"/>
                    <a:pt x="123077" y="33792"/>
                    <a:pt x="123077" y="45856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C7961055-1E79-4083-A81B-D36CFA48469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205100" y="3162590"/>
              <a:ext cx="169738" cy="221333"/>
            </a:xfrm>
            <a:custGeom>
              <a:avLst/>
              <a:gdLst>
                <a:gd name="connsiteX0" fmla="*/ 169882 w 169738"/>
                <a:gd name="connsiteY0" fmla="*/ 176096 h 221333"/>
                <a:gd name="connsiteX1" fmla="*/ 167099 w 169738"/>
                <a:gd name="connsiteY1" fmla="*/ 170925 h 221333"/>
                <a:gd name="connsiteX2" fmla="*/ 164316 w 169738"/>
                <a:gd name="connsiteY2" fmla="*/ 175357 h 221333"/>
                <a:gd name="connsiteX3" fmla="*/ 141297 w 169738"/>
                <a:gd name="connsiteY3" fmla="*/ 196038 h 221333"/>
                <a:gd name="connsiteX4" fmla="*/ 117012 w 169738"/>
                <a:gd name="connsiteY4" fmla="*/ 171910 h 221333"/>
                <a:gd name="connsiteX5" fmla="*/ 168364 w 169738"/>
                <a:gd name="connsiteY5" fmla="*/ 90172 h 221333"/>
                <a:gd name="connsiteX6" fmla="*/ 84127 w 169738"/>
                <a:gd name="connsiteY6" fmla="*/ 63 h 221333"/>
                <a:gd name="connsiteX7" fmla="*/ 143 w 169738"/>
                <a:gd name="connsiteY7" fmla="*/ 90172 h 221333"/>
                <a:gd name="connsiteX8" fmla="*/ 84380 w 169738"/>
                <a:gd name="connsiteY8" fmla="*/ 179050 h 221333"/>
                <a:gd name="connsiteX9" fmla="*/ 108412 w 169738"/>
                <a:gd name="connsiteY9" fmla="*/ 175357 h 221333"/>
                <a:gd name="connsiteX10" fmla="*/ 139273 w 169738"/>
                <a:gd name="connsiteY10" fmla="*/ 221396 h 221333"/>
                <a:gd name="connsiteX11" fmla="*/ 169882 w 169738"/>
                <a:gd name="connsiteY11" fmla="*/ 176096 h 221333"/>
                <a:gd name="connsiteX12" fmla="*/ 143068 w 169738"/>
                <a:gd name="connsiteY12" fmla="*/ 90172 h 221333"/>
                <a:gd name="connsiteX13" fmla="*/ 113218 w 169738"/>
                <a:gd name="connsiteY13" fmla="*/ 163293 h 221333"/>
                <a:gd name="connsiteX14" fmla="*/ 84633 w 169738"/>
                <a:gd name="connsiteY14" fmla="*/ 137196 h 221333"/>
                <a:gd name="connsiteX15" fmla="*/ 63890 w 169738"/>
                <a:gd name="connsiteY15" fmla="*/ 157877 h 221333"/>
                <a:gd name="connsiteX16" fmla="*/ 67431 w 169738"/>
                <a:gd name="connsiteY16" fmla="*/ 169694 h 221333"/>
                <a:gd name="connsiteX17" fmla="*/ 25440 w 169738"/>
                <a:gd name="connsiteY17" fmla="*/ 90172 h 221333"/>
                <a:gd name="connsiteX18" fmla="*/ 84127 w 169738"/>
                <a:gd name="connsiteY18" fmla="*/ 6218 h 221333"/>
                <a:gd name="connsiteX19" fmla="*/ 143068 w 169738"/>
                <a:gd name="connsiteY19" fmla="*/ 90172 h 221333"/>
                <a:gd name="connsiteX20" fmla="*/ 106641 w 169738"/>
                <a:gd name="connsiteY20" fmla="*/ 167232 h 221333"/>
                <a:gd name="connsiteX21" fmla="*/ 84380 w 169738"/>
                <a:gd name="connsiteY21" fmla="*/ 172895 h 221333"/>
                <a:gd name="connsiteX22" fmla="*/ 69455 w 169738"/>
                <a:gd name="connsiteY22" fmla="*/ 157877 h 221333"/>
                <a:gd name="connsiteX23" fmla="*/ 84633 w 169738"/>
                <a:gd name="connsiteY23" fmla="*/ 142612 h 221333"/>
                <a:gd name="connsiteX24" fmla="*/ 106641 w 169738"/>
                <a:gd name="connsiteY24" fmla="*/ 167232 h 22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738" h="221333">
                  <a:moveTo>
                    <a:pt x="169882" y="176096"/>
                  </a:moveTo>
                  <a:cubicBezTo>
                    <a:pt x="169882" y="173634"/>
                    <a:pt x="169882" y="170925"/>
                    <a:pt x="167099" y="170925"/>
                  </a:cubicBezTo>
                  <a:cubicBezTo>
                    <a:pt x="164822" y="170925"/>
                    <a:pt x="164569" y="172895"/>
                    <a:pt x="164316" y="175357"/>
                  </a:cubicBezTo>
                  <a:cubicBezTo>
                    <a:pt x="162799" y="188652"/>
                    <a:pt x="152174" y="196038"/>
                    <a:pt x="141297" y="196038"/>
                  </a:cubicBezTo>
                  <a:cubicBezTo>
                    <a:pt x="129408" y="196038"/>
                    <a:pt x="123083" y="187667"/>
                    <a:pt x="117012" y="171910"/>
                  </a:cubicBezTo>
                  <a:cubicBezTo>
                    <a:pt x="146862" y="158862"/>
                    <a:pt x="168364" y="127348"/>
                    <a:pt x="168364" y="90172"/>
                  </a:cubicBezTo>
                  <a:cubicBezTo>
                    <a:pt x="168364" y="39947"/>
                    <a:pt x="130166" y="63"/>
                    <a:pt x="84127" y="63"/>
                  </a:cubicBezTo>
                  <a:cubicBezTo>
                    <a:pt x="38847" y="63"/>
                    <a:pt x="143" y="39455"/>
                    <a:pt x="143" y="90172"/>
                  </a:cubicBezTo>
                  <a:cubicBezTo>
                    <a:pt x="143" y="139904"/>
                    <a:pt x="38341" y="179050"/>
                    <a:pt x="84380" y="179050"/>
                  </a:cubicBezTo>
                  <a:cubicBezTo>
                    <a:pt x="92222" y="179050"/>
                    <a:pt x="101076" y="177573"/>
                    <a:pt x="108412" y="175357"/>
                  </a:cubicBezTo>
                  <a:cubicBezTo>
                    <a:pt x="112206" y="198746"/>
                    <a:pt x="115747" y="221396"/>
                    <a:pt x="139273" y="221396"/>
                  </a:cubicBezTo>
                  <a:cubicBezTo>
                    <a:pt x="165075" y="221396"/>
                    <a:pt x="169882" y="188652"/>
                    <a:pt x="169882" y="176096"/>
                  </a:cubicBezTo>
                  <a:close/>
                  <a:moveTo>
                    <a:pt x="143068" y="90172"/>
                  </a:moveTo>
                  <a:cubicBezTo>
                    <a:pt x="143068" y="109375"/>
                    <a:pt x="140032" y="144090"/>
                    <a:pt x="113218" y="163293"/>
                  </a:cubicBezTo>
                  <a:cubicBezTo>
                    <a:pt x="107653" y="149506"/>
                    <a:pt x="99558" y="137196"/>
                    <a:pt x="84633" y="137196"/>
                  </a:cubicBezTo>
                  <a:cubicBezTo>
                    <a:pt x="71732" y="137196"/>
                    <a:pt x="63890" y="147783"/>
                    <a:pt x="63890" y="157877"/>
                  </a:cubicBezTo>
                  <a:cubicBezTo>
                    <a:pt x="63890" y="164524"/>
                    <a:pt x="67178" y="169202"/>
                    <a:pt x="67431" y="169694"/>
                  </a:cubicBezTo>
                  <a:cubicBezTo>
                    <a:pt x="53771" y="164770"/>
                    <a:pt x="25440" y="146798"/>
                    <a:pt x="25440" y="90172"/>
                  </a:cubicBezTo>
                  <a:cubicBezTo>
                    <a:pt x="25440" y="26160"/>
                    <a:pt x="60854" y="6218"/>
                    <a:pt x="84127" y="6218"/>
                  </a:cubicBezTo>
                  <a:cubicBezTo>
                    <a:pt x="108664" y="6218"/>
                    <a:pt x="143068" y="27391"/>
                    <a:pt x="143068" y="90172"/>
                  </a:cubicBezTo>
                  <a:close/>
                  <a:moveTo>
                    <a:pt x="106641" y="167232"/>
                  </a:moveTo>
                  <a:cubicBezTo>
                    <a:pt x="98040" y="171910"/>
                    <a:pt x="89945" y="172895"/>
                    <a:pt x="84380" y="172895"/>
                  </a:cubicBezTo>
                  <a:cubicBezTo>
                    <a:pt x="71479" y="172895"/>
                    <a:pt x="69455" y="161570"/>
                    <a:pt x="69455" y="157877"/>
                  </a:cubicBezTo>
                  <a:cubicBezTo>
                    <a:pt x="69455" y="150737"/>
                    <a:pt x="74767" y="142612"/>
                    <a:pt x="84633" y="142612"/>
                  </a:cubicBezTo>
                  <a:cubicBezTo>
                    <a:pt x="98293" y="142612"/>
                    <a:pt x="103858" y="152953"/>
                    <a:pt x="106641" y="167232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FDFCACA7-E2E3-49DE-871C-8EC059DAE36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396846" y="3169484"/>
              <a:ext cx="164173" cy="166677"/>
            </a:xfrm>
            <a:custGeom>
              <a:avLst/>
              <a:gdLst>
                <a:gd name="connsiteX0" fmla="*/ 164324 w 164173"/>
                <a:gd name="connsiteY0" fmla="*/ 55458 h 166677"/>
                <a:gd name="connsiteX1" fmla="*/ 159518 w 164173"/>
                <a:gd name="connsiteY1" fmla="*/ 63 h 166677"/>
                <a:gd name="connsiteX2" fmla="*/ 4957 w 164173"/>
                <a:gd name="connsiteY2" fmla="*/ 63 h 166677"/>
                <a:gd name="connsiteX3" fmla="*/ 151 w 164173"/>
                <a:gd name="connsiteY3" fmla="*/ 55458 h 166677"/>
                <a:gd name="connsiteX4" fmla="*/ 6475 w 164173"/>
                <a:gd name="connsiteY4" fmla="*/ 55458 h 166677"/>
                <a:gd name="connsiteX5" fmla="*/ 52008 w 164173"/>
                <a:gd name="connsiteY5" fmla="*/ 7695 h 166677"/>
                <a:gd name="connsiteX6" fmla="*/ 65668 w 164173"/>
                <a:gd name="connsiteY6" fmla="*/ 8187 h 166677"/>
                <a:gd name="connsiteX7" fmla="*/ 70981 w 164173"/>
                <a:gd name="connsiteY7" fmla="*/ 17543 h 166677"/>
                <a:gd name="connsiteX8" fmla="*/ 70981 w 164173"/>
                <a:gd name="connsiteY8" fmla="*/ 147290 h 166677"/>
                <a:gd name="connsiteX9" fmla="*/ 44420 w 164173"/>
                <a:gd name="connsiteY9" fmla="*/ 159108 h 166677"/>
                <a:gd name="connsiteX10" fmla="*/ 34301 w 164173"/>
                <a:gd name="connsiteY10" fmla="*/ 159108 h 166677"/>
                <a:gd name="connsiteX11" fmla="*/ 34301 w 164173"/>
                <a:gd name="connsiteY11" fmla="*/ 166740 h 166677"/>
                <a:gd name="connsiteX12" fmla="*/ 82111 w 164173"/>
                <a:gd name="connsiteY12" fmla="*/ 166001 h 166677"/>
                <a:gd name="connsiteX13" fmla="*/ 130174 w 164173"/>
                <a:gd name="connsiteY13" fmla="*/ 166740 h 166677"/>
                <a:gd name="connsiteX14" fmla="*/ 130174 w 164173"/>
                <a:gd name="connsiteY14" fmla="*/ 159108 h 166677"/>
                <a:gd name="connsiteX15" fmla="*/ 120056 w 164173"/>
                <a:gd name="connsiteY15" fmla="*/ 159108 h 166677"/>
                <a:gd name="connsiteX16" fmla="*/ 93494 w 164173"/>
                <a:gd name="connsiteY16" fmla="*/ 147290 h 166677"/>
                <a:gd name="connsiteX17" fmla="*/ 93494 w 164173"/>
                <a:gd name="connsiteY17" fmla="*/ 17543 h 166677"/>
                <a:gd name="connsiteX18" fmla="*/ 98048 w 164173"/>
                <a:gd name="connsiteY18" fmla="*/ 8187 h 166677"/>
                <a:gd name="connsiteX19" fmla="*/ 112467 w 164173"/>
                <a:gd name="connsiteY19" fmla="*/ 7695 h 166677"/>
                <a:gd name="connsiteX20" fmla="*/ 158000 w 164173"/>
                <a:gd name="connsiteY20" fmla="*/ 55458 h 166677"/>
                <a:gd name="connsiteX21" fmla="*/ 164324 w 164173"/>
                <a:gd name="connsiteY21" fmla="*/ 55458 h 16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4173" h="166677">
                  <a:moveTo>
                    <a:pt x="164324" y="55458"/>
                  </a:moveTo>
                  <a:lnTo>
                    <a:pt x="159518" y="63"/>
                  </a:lnTo>
                  <a:lnTo>
                    <a:pt x="4957" y="63"/>
                  </a:lnTo>
                  <a:lnTo>
                    <a:pt x="151" y="55458"/>
                  </a:lnTo>
                  <a:lnTo>
                    <a:pt x="6475" y="55458"/>
                  </a:lnTo>
                  <a:cubicBezTo>
                    <a:pt x="10016" y="15820"/>
                    <a:pt x="13811" y="7695"/>
                    <a:pt x="52008" y="7695"/>
                  </a:cubicBezTo>
                  <a:cubicBezTo>
                    <a:pt x="56562" y="7695"/>
                    <a:pt x="63139" y="7695"/>
                    <a:pt x="65668" y="8187"/>
                  </a:cubicBezTo>
                  <a:cubicBezTo>
                    <a:pt x="70981" y="9172"/>
                    <a:pt x="70981" y="11880"/>
                    <a:pt x="70981" y="17543"/>
                  </a:cubicBezTo>
                  <a:lnTo>
                    <a:pt x="70981" y="147290"/>
                  </a:lnTo>
                  <a:cubicBezTo>
                    <a:pt x="70981" y="155661"/>
                    <a:pt x="70981" y="159108"/>
                    <a:pt x="44420" y="159108"/>
                  </a:cubicBezTo>
                  <a:lnTo>
                    <a:pt x="34301" y="159108"/>
                  </a:lnTo>
                  <a:lnTo>
                    <a:pt x="34301" y="166740"/>
                  </a:lnTo>
                  <a:cubicBezTo>
                    <a:pt x="44673" y="166001"/>
                    <a:pt x="70475" y="166001"/>
                    <a:pt x="82111" y="166001"/>
                  </a:cubicBezTo>
                  <a:cubicBezTo>
                    <a:pt x="93747" y="166001"/>
                    <a:pt x="119803" y="166001"/>
                    <a:pt x="130174" y="166740"/>
                  </a:cubicBezTo>
                  <a:lnTo>
                    <a:pt x="130174" y="159108"/>
                  </a:lnTo>
                  <a:lnTo>
                    <a:pt x="120056" y="159108"/>
                  </a:lnTo>
                  <a:cubicBezTo>
                    <a:pt x="93494" y="159108"/>
                    <a:pt x="93494" y="155661"/>
                    <a:pt x="93494" y="147290"/>
                  </a:cubicBezTo>
                  <a:lnTo>
                    <a:pt x="93494" y="17543"/>
                  </a:lnTo>
                  <a:cubicBezTo>
                    <a:pt x="93494" y="12619"/>
                    <a:pt x="93494" y="9172"/>
                    <a:pt x="98048" y="8187"/>
                  </a:cubicBezTo>
                  <a:cubicBezTo>
                    <a:pt x="100830" y="7695"/>
                    <a:pt x="107660" y="7695"/>
                    <a:pt x="112467" y="7695"/>
                  </a:cubicBezTo>
                  <a:cubicBezTo>
                    <a:pt x="150664" y="7695"/>
                    <a:pt x="154459" y="15820"/>
                    <a:pt x="158000" y="55458"/>
                  </a:cubicBezTo>
                  <a:lnTo>
                    <a:pt x="164324" y="55458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D30B906B-1B2D-4929-88AC-CD8B8A1AAC0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584798" y="3151511"/>
              <a:ext cx="58687" cy="246199"/>
            </a:xfrm>
            <a:custGeom>
              <a:avLst/>
              <a:gdLst>
                <a:gd name="connsiteX0" fmla="*/ 58846 w 58687"/>
                <a:gd name="connsiteY0" fmla="*/ 123163 h 246199"/>
                <a:gd name="connsiteX1" fmla="*/ 42150 w 58687"/>
                <a:gd name="connsiteY1" fmla="*/ 46348 h 246199"/>
                <a:gd name="connsiteX2" fmla="*/ 2688 w 58687"/>
                <a:gd name="connsiteY2" fmla="*/ 63 h 246199"/>
                <a:gd name="connsiteX3" fmla="*/ 158 w 58687"/>
                <a:gd name="connsiteY3" fmla="*/ 2525 h 246199"/>
                <a:gd name="connsiteX4" fmla="*/ 4964 w 58687"/>
                <a:gd name="connsiteY4" fmla="*/ 8187 h 246199"/>
                <a:gd name="connsiteX5" fmla="*/ 44174 w 58687"/>
                <a:gd name="connsiteY5" fmla="*/ 123163 h 246199"/>
                <a:gd name="connsiteX6" fmla="*/ 3447 w 58687"/>
                <a:gd name="connsiteY6" fmla="*/ 239615 h 246199"/>
                <a:gd name="connsiteX7" fmla="*/ 158 w 58687"/>
                <a:gd name="connsiteY7" fmla="*/ 243801 h 246199"/>
                <a:gd name="connsiteX8" fmla="*/ 2688 w 58687"/>
                <a:gd name="connsiteY8" fmla="*/ 246263 h 246199"/>
                <a:gd name="connsiteX9" fmla="*/ 42909 w 58687"/>
                <a:gd name="connsiteY9" fmla="*/ 198254 h 246199"/>
                <a:gd name="connsiteX10" fmla="*/ 58846 w 58687"/>
                <a:gd name="connsiteY10" fmla="*/ 123163 h 24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687" h="246199">
                  <a:moveTo>
                    <a:pt x="58846" y="123163"/>
                  </a:moveTo>
                  <a:cubicBezTo>
                    <a:pt x="58846" y="103959"/>
                    <a:pt x="56063" y="74169"/>
                    <a:pt x="42150" y="46348"/>
                  </a:cubicBezTo>
                  <a:cubicBezTo>
                    <a:pt x="26972" y="16066"/>
                    <a:pt x="5217" y="63"/>
                    <a:pt x="2688" y="63"/>
                  </a:cubicBezTo>
                  <a:cubicBezTo>
                    <a:pt x="1170" y="63"/>
                    <a:pt x="158" y="1048"/>
                    <a:pt x="158" y="2525"/>
                  </a:cubicBezTo>
                  <a:cubicBezTo>
                    <a:pt x="158" y="3263"/>
                    <a:pt x="158" y="3756"/>
                    <a:pt x="4964" y="8187"/>
                  </a:cubicBezTo>
                  <a:cubicBezTo>
                    <a:pt x="29755" y="32561"/>
                    <a:pt x="44174" y="71707"/>
                    <a:pt x="44174" y="123163"/>
                  </a:cubicBezTo>
                  <a:cubicBezTo>
                    <a:pt x="44174" y="165263"/>
                    <a:pt x="34814" y="208594"/>
                    <a:pt x="3447" y="239615"/>
                  </a:cubicBezTo>
                  <a:cubicBezTo>
                    <a:pt x="158" y="242570"/>
                    <a:pt x="158" y="243062"/>
                    <a:pt x="158" y="243801"/>
                  </a:cubicBezTo>
                  <a:cubicBezTo>
                    <a:pt x="158" y="245278"/>
                    <a:pt x="1170" y="246263"/>
                    <a:pt x="2688" y="246263"/>
                  </a:cubicBezTo>
                  <a:cubicBezTo>
                    <a:pt x="5217" y="246263"/>
                    <a:pt x="27984" y="229521"/>
                    <a:pt x="42909" y="198254"/>
                  </a:cubicBezTo>
                  <a:cubicBezTo>
                    <a:pt x="55810" y="171172"/>
                    <a:pt x="58846" y="143843"/>
                    <a:pt x="58846" y="123163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4B741D7F-82E8-4BA3-AC32-FD5B35C7973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761620" y="3225863"/>
              <a:ext cx="96379" cy="113005"/>
            </a:xfrm>
            <a:custGeom>
              <a:avLst/>
              <a:gdLst>
                <a:gd name="connsiteX0" fmla="*/ 96544 w 96379"/>
                <a:gd name="connsiteY0" fmla="*/ 81062 h 113005"/>
                <a:gd name="connsiteX1" fmla="*/ 93256 w 96379"/>
                <a:gd name="connsiteY1" fmla="*/ 78600 h 113005"/>
                <a:gd name="connsiteX2" fmla="*/ 89967 w 96379"/>
                <a:gd name="connsiteY2" fmla="*/ 81062 h 113005"/>
                <a:gd name="connsiteX3" fmla="*/ 56829 w 96379"/>
                <a:gd name="connsiteY3" fmla="*/ 106913 h 113005"/>
                <a:gd name="connsiteX4" fmla="*/ 21161 w 96379"/>
                <a:gd name="connsiteY4" fmla="*/ 56689 h 113005"/>
                <a:gd name="connsiteX5" fmla="*/ 55311 w 96379"/>
                <a:gd name="connsiteY5" fmla="*/ 6218 h 113005"/>
                <a:gd name="connsiteX6" fmla="*/ 82378 w 96379"/>
                <a:gd name="connsiteY6" fmla="*/ 15327 h 113005"/>
                <a:gd name="connsiteX7" fmla="*/ 70489 w 96379"/>
                <a:gd name="connsiteY7" fmla="*/ 26652 h 113005"/>
                <a:gd name="connsiteX8" fmla="*/ 82125 w 96379"/>
                <a:gd name="connsiteY8" fmla="*/ 37978 h 113005"/>
                <a:gd name="connsiteX9" fmla="*/ 93762 w 96379"/>
                <a:gd name="connsiteY9" fmla="*/ 26406 h 113005"/>
                <a:gd name="connsiteX10" fmla="*/ 55058 w 96379"/>
                <a:gd name="connsiteY10" fmla="*/ 63 h 113005"/>
                <a:gd name="connsiteX11" fmla="*/ 165 w 96379"/>
                <a:gd name="connsiteY11" fmla="*/ 57181 h 113005"/>
                <a:gd name="connsiteX12" fmla="*/ 54552 w 96379"/>
                <a:gd name="connsiteY12" fmla="*/ 113068 h 113005"/>
                <a:gd name="connsiteX13" fmla="*/ 96544 w 96379"/>
                <a:gd name="connsiteY13" fmla="*/ 81062 h 1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379" h="113005">
                  <a:moveTo>
                    <a:pt x="96544" y="81062"/>
                  </a:moveTo>
                  <a:cubicBezTo>
                    <a:pt x="96544" y="78600"/>
                    <a:pt x="94015" y="78600"/>
                    <a:pt x="93256" y="78600"/>
                  </a:cubicBezTo>
                  <a:cubicBezTo>
                    <a:pt x="90979" y="78600"/>
                    <a:pt x="90473" y="79585"/>
                    <a:pt x="89967" y="81062"/>
                  </a:cubicBezTo>
                  <a:cubicBezTo>
                    <a:pt x="82631" y="103959"/>
                    <a:pt x="66189" y="106913"/>
                    <a:pt x="56829" y="106913"/>
                  </a:cubicBezTo>
                  <a:cubicBezTo>
                    <a:pt x="43422" y="106913"/>
                    <a:pt x="21161" y="96327"/>
                    <a:pt x="21161" y="56689"/>
                  </a:cubicBezTo>
                  <a:cubicBezTo>
                    <a:pt x="21161" y="16558"/>
                    <a:pt x="41904" y="6218"/>
                    <a:pt x="55311" y="6218"/>
                  </a:cubicBezTo>
                  <a:cubicBezTo>
                    <a:pt x="57588" y="6218"/>
                    <a:pt x="73525" y="6464"/>
                    <a:pt x="82378" y="15327"/>
                  </a:cubicBezTo>
                  <a:cubicBezTo>
                    <a:pt x="72007" y="16066"/>
                    <a:pt x="70489" y="23452"/>
                    <a:pt x="70489" y="26652"/>
                  </a:cubicBezTo>
                  <a:cubicBezTo>
                    <a:pt x="70489" y="33054"/>
                    <a:pt x="75042" y="37978"/>
                    <a:pt x="82125" y="37978"/>
                  </a:cubicBezTo>
                  <a:cubicBezTo>
                    <a:pt x="88703" y="37978"/>
                    <a:pt x="93762" y="33792"/>
                    <a:pt x="93762" y="26406"/>
                  </a:cubicBezTo>
                  <a:cubicBezTo>
                    <a:pt x="93762" y="9665"/>
                    <a:pt x="74537" y="63"/>
                    <a:pt x="55058" y="63"/>
                  </a:cubicBezTo>
                  <a:cubicBezTo>
                    <a:pt x="23438" y="63"/>
                    <a:pt x="165" y="26652"/>
                    <a:pt x="165" y="57181"/>
                  </a:cubicBezTo>
                  <a:cubicBezTo>
                    <a:pt x="165" y="88695"/>
                    <a:pt x="25209" y="113068"/>
                    <a:pt x="54552" y="113068"/>
                  </a:cubicBezTo>
                  <a:cubicBezTo>
                    <a:pt x="88450" y="113068"/>
                    <a:pt x="96544" y="83524"/>
                    <a:pt x="96544" y="81062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694D517A-6C99-4B8A-999E-721E6C4D24A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866347" y="3165298"/>
              <a:ext cx="127240" cy="170862"/>
            </a:xfrm>
            <a:custGeom>
              <a:avLst/>
              <a:gdLst>
                <a:gd name="connsiteX0" fmla="*/ 127410 w 127240"/>
                <a:gd name="connsiteY0" fmla="*/ 170925 h 170862"/>
                <a:gd name="connsiteX1" fmla="*/ 127410 w 127240"/>
                <a:gd name="connsiteY1" fmla="*/ 163293 h 170862"/>
                <a:gd name="connsiteX2" fmla="*/ 107679 w 127240"/>
                <a:gd name="connsiteY2" fmla="*/ 155907 h 170862"/>
                <a:gd name="connsiteX3" fmla="*/ 107679 w 127240"/>
                <a:gd name="connsiteY3" fmla="*/ 108883 h 170862"/>
                <a:gd name="connsiteX4" fmla="*/ 99837 w 127240"/>
                <a:gd name="connsiteY4" fmla="*/ 71214 h 170862"/>
                <a:gd name="connsiteX5" fmla="*/ 73276 w 127240"/>
                <a:gd name="connsiteY5" fmla="*/ 62105 h 170862"/>
                <a:gd name="connsiteX6" fmla="*/ 36849 w 127240"/>
                <a:gd name="connsiteY6" fmla="*/ 85740 h 170862"/>
                <a:gd name="connsiteX7" fmla="*/ 36596 w 127240"/>
                <a:gd name="connsiteY7" fmla="*/ 85740 h 170862"/>
                <a:gd name="connsiteX8" fmla="*/ 36596 w 127240"/>
                <a:gd name="connsiteY8" fmla="*/ 63 h 170862"/>
                <a:gd name="connsiteX9" fmla="*/ 169 w 127240"/>
                <a:gd name="connsiteY9" fmla="*/ 2771 h 170862"/>
                <a:gd name="connsiteX10" fmla="*/ 169 w 127240"/>
                <a:gd name="connsiteY10" fmla="*/ 10403 h 170862"/>
                <a:gd name="connsiteX11" fmla="*/ 19901 w 127240"/>
                <a:gd name="connsiteY11" fmla="*/ 24190 h 170862"/>
                <a:gd name="connsiteX12" fmla="*/ 19901 w 127240"/>
                <a:gd name="connsiteY12" fmla="*/ 152214 h 170862"/>
                <a:gd name="connsiteX13" fmla="*/ 169 w 127240"/>
                <a:gd name="connsiteY13" fmla="*/ 163293 h 170862"/>
                <a:gd name="connsiteX14" fmla="*/ 169 w 127240"/>
                <a:gd name="connsiteY14" fmla="*/ 170925 h 170862"/>
                <a:gd name="connsiteX15" fmla="*/ 28754 w 127240"/>
                <a:gd name="connsiteY15" fmla="*/ 170187 h 170862"/>
                <a:gd name="connsiteX16" fmla="*/ 57086 w 127240"/>
                <a:gd name="connsiteY16" fmla="*/ 170925 h 170862"/>
                <a:gd name="connsiteX17" fmla="*/ 57086 w 127240"/>
                <a:gd name="connsiteY17" fmla="*/ 163293 h 170862"/>
                <a:gd name="connsiteX18" fmla="*/ 37355 w 127240"/>
                <a:gd name="connsiteY18" fmla="*/ 152214 h 170862"/>
                <a:gd name="connsiteX19" fmla="*/ 37355 w 127240"/>
                <a:gd name="connsiteY19" fmla="*/ 106913 h 170862"/>
                <a:gd name="connsiteX20" fmla="*/ 71505 w 127240"/>
                <a:gd name="connsiteY20" fmla="*/ 67521 h 170862"/>
                <a:gd name="connsiteX21" fmla="*/ 90224 w 127240"/>
                <a:gd name="connsiteY21" fmla="*/ 94850 h 170862"/>
                <a:gd name="connsiteX22" fmla="*/ 90224 w 127240"/>
                <a:gd name="connsiteY22" fmla="*/ 152214 h 170862"/>
                <a:gd name="connsiteX23" fmla="*/ 70493 w 127240"/>
                <a:gd name="connsiteY23" fmla="*/ 163293 h 170862"/>
                <a:gd name="connsiteX24" fmla="*/ 70493 w 127240"/>
                <a:gd name="connsiteY24" fmla="*/ 170925 h 170862"/>
                <a:gd name="connsiteX25" fmla="*/ 99078 w 127240"/>
                <a:gd name="connsiteY25" fmla="*/ 170187 h 170862"/>
                <a:gd name="connsiteX26" fmla="*/ 127410 w 127240"/>
                <a:gd name="connsiteY26" fmla="*/ 170925 h 17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240" h="170862">
                  <a:moveTo>
                    <a:pt x="127410" y="170925"/>
                  </a:moveTo>
                  <a:lnTo>
                    <a:pt x="127410" y="163293"/>
                  </a:lnTo>
                  <a:cubicBezTo>
                    <a:pt x="114256" y="163293"/>
                    <a:pt x="107932" y="163293"/>
                    <a:pt x="107679" y="155907"/>
                  </a:cubicBezTo>
                  <a:lnTo>
                    <a:pt x="107679" y="108883"/>
                  </a:lnTo>
                  <a:cubicBezTo>
                    <a:pt x="107679" y="87710"/>
                    <a:pt x="107679" y="80078"/>
                    <a:pt x="99837" y="71214"/>
                  </a:cubicBezTo>
                  <a:cubicBezTo>
                    <a:pt x="96296" y="67029"/>
                    <a:pt x="87948" y="62105"/>
                    <a:pt x="73276" y="62105"/>
                  </a:cubicBezTo>
                  <a:cubicBezTo>
                    <a:pt x="52027" y="62105"/>
                    <a:pt x="40897" y="76877"/>
                    <a:pt x="36849" y="85740"/>
                  </a:cubicBezTo>
                  <a:lnTo>
                    <a:pt x="36596" y="85740"/>
                  </a:lnTo>
                  <a:lnTo>
                    <a:pt x="36596" y="63"/>
                  </a:lnTo>
                  <a:lnTo>
                    <a:pt x="169" y="2771"/>
                  </a:lnTo>
                  <a:lnTo>
                    <a:pt x="169" y="10403"/>
                  </a:lnTo>
                  <a:cubicBezTo>
                    <a:pt x="17877" y="10403"/>
                    <a:pt x="19901" y="12127"/>
                    <a:pt x="19901" y="24190"/>
                  </a:cubicBezTo>
                  <a:lnTo>
                    <a:pt x="19901" y="152214"/>
                  </a:lnTo>
                  <a:cubicBezTo>
                    <a:pt x="19901" y="163293"/>
                    <a:pt x="17118" y="163293"/>
                    <a:pt x="169" y="163293"/>
                  </a:cubicBezTo>
                  <a:lnTo>
                    <a:pt x="169" y="170925"/>
                  </a:lnTo>
                  <a:lnTo>
                    <a:pt x="28754" y="170187"/>
                  </a:lnTo>
                  <a:lnTo>
                    <a:pt x="57086" y="170925"/>
                  </a:lnTo>
                  <a:lnTo>
                    <a:pt x="57086" y="163293"/>
                  </a:lnTo>
                  <a:cubicBezTo>
                    <a:pt x="40138" y="163293"/>
                    <a:pt x="37355" y="163293"/>
                    <a:pt x="37355" y="152214"/>
                  </a:cubicBezTo>
                  <a:lnTo>
                    <a:pt x="37355" y="106913"/>
                  </a:lnTo>
                  <a:cubicBezTo>
                    <a:pt x="37355" y="81309"/>
                    <a:pt x="55316" y="67521"/>
                    <a:pt x="71505" y="67521"/>
                  </a:cubicBezTo>
                  <a:cubicBezTo>
                    <a:pt x="87442" y="67521"/>
                    <a:pt x="90224" y="80816"/>
                    <a:pt x="90224" y="94850"/>
                  </a:cubicBezTo>
                  <a:lnTo>
                    <a:pt x="90224" y="152214"/>
                  </a:lnTo>
                  <a:cubicBezTo>
                    <a:pt x="90224" y="163293"/>
                    <a:pt x="87442" y="163293"/>
                    <a:pt x="70493" y="163293"/>
                  </a:cubicBezTo>
                  <a:lnTo>
                    <a:pt x="70493" y="170925"/>
                  </a:lnTo>
                  <a:lnTo>
                    <a:pt x="99078" y="170187"/>
                  </a:lnTo>
                  <a:lnTo>
                    <a:pt x="127410" y="170925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032DFE9A-5ABE-4533-9C97-1DD7E5CA038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005982" y="3225863"/>
              <a:ext cx="97896" cy="113005"/>
            </a:xfrm>
            <a:custGeom>
              <a:avLst/>
              <a:gdLst>
                <a:gd name="connsiteX0" fmla="*/ 98072 w 97896"/>
                <a:gd name="connsiteY0" fmla="*/ 81062 h 113005"/>
                <a:gd name="connsiteX1" fmla="*/ 94783 w 97896"/>
                <a:gd name="connsiteY1" fmla="*/ 78108 h 113005"/>
                <a:gd name="connsiteX2" fmla="*/ 91495 w 97896"/>
                <a:gd name="connsiteY2" fmla="*/ 81555 h 113005"/>
                <a:gd name="connsiteX3" fmla="*/ 57345 w 97896"/>
                <a:gd name="connsiteY3" fmla="*/ 106913 h 113005"/>
                <a:gd name="connsiteX4" fmla="*/ 28760 w 97896"/>
                <a:gd name="connsiteY4" fmla="*/ 90418 h 113005"/>
                <a:gd name="connsiteX5" fmla="*/ 21171 w 97896"/>
                <a:gd name="connsiteY5" fmla="*/ 53488 h 113005"/>
                <a:gd name="connsiteX6" fmla="*/ 91748 w 97896"/>
                <a:gd name="connsiteY6" fmla="*/ 53488 h 113005"/>
                <a:gd name="connsiteX7" fmla="*/ 98072 w 97896"/>
                <a:gd name="connsiteY7" fmla="*/ 48318 h 113005"/>
                <a:gd name="connsiteX8" fmla="*/ 52791 w 97896"/>
                <a:gd name="connsiteY8" fmla="*/ 63 h 113005"/>
                <a:gd name="connsiteX9" fmla="*/ 175 w 97896"/>
                <a:gd name="connsiteY9" fmla="*/ 56196 h 113005"/>
                <a:gd name="connsiteX10" fmla="*/ 55827 w 97896"/>
                <a:gd name="connsiteY10" fmla="*/ 113068 h 113005"/>
                <a:gd name="connsiteX11" fmla="*/ 98072 w 97896"/>
                <a:gd name="connsiteY11" fmla="*/ 81062 h 113005"/>
                <a:gd name="connsiteX12" fmla="*/ 81376 w 97896"/>
                <a:gd name="connsiteY12" fmla="*/ 48318 h 113005"/>
                <a:gd name="connsiteX13" fmla="*/ 21424 w 97896"/>
                <a:gd name="connsiteY13" fmla="*/ 48318 h 113005"/>
                <a:gd name="connsiteX14" fmla="*/ 52791 w 97896"/>
                <a:gd name="connsiteY14" fmla="*/ 5479 h 113005"/>
                <a:gd name="connsiteX15" fmla="*/ 81376 w 97896"/>
                <a:gd name="connsiteY15" fmla="*/ 48318 h 1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896" h="113005">
                  <a:moveTo>
                    <a:pt x="98072" y="81062"/>
                  </a:moveTo>
                  <a:cubicBezTo>
                    <a:pt x="98072" y="78600"/>
                    <a:pt x="96048" y="78108"/>
                    <a:pt x="94783" y="78108"/>
                  </a:cubicBezTo>
                  <a:cubicBezTo>
                    <a:pt x="92507" y="78108"/>
                    <a:pt x="92001" y="79585"/>
                    <a:pt x="91495" y="81555"/>
                  </a:cubicBezTo>
                  <a:cubicBezTo>
                    <a:pt x="82641" y="106913"/>
                    <a:pt x="59874" y="106913"/>
                    <a:pt x="57345" y="106913"/>
                  </a:cubicBezTo>
                  <a:cubicBezTo>
                    <a:pt x="44697" y="106913"/>
                    <a:pt x="34578" y="99527"/>
                    <a:pt x="28760" y="90418"/>
                  </a:cubicBezTo>
                  <a:cubicBezTo>
                    <a:pt x="21171" y="78600"/>
                    <a:pt x="21171" y="62351"/>
                    <a:pt x="21171" y="53488"/>
                  </a:cubicBezTo>
                  <a:lnTo>
                    <a:pt x="91748" y="53488"/>
                  </a:lnTo>
                  <a:cubicBezTo>
                    <a:pt x="97313" y="53488"/>
                    <a:pt x="98072" y="53488"/>
                    <a:pt x="98072" y="48318"/>
                  </a:cubicBezTo>
                  <a:cubicBezTo>
                    <a:pt x="98072" y="23944"/>
                    <a:pt x="84412" y="63"/>
                    <a:pt x="52791" y="63"/>
                  </a:cubicBezTo>
                  <a:cubicBezTo>
                    <a:pt x="23448" y="63"/>
                    <a:pt x="175" y="25421"/>
                    <a:pt x="175" y="56196"/>
                  </a:cubicBezTo>
                  <a:cubicBezTo>
                    <a:pt x="175" y="89187"/>
                    <a:pt x="26736" y="113068"/>
                    <a:pt x="55827" y="113068"/>
                  </a:cubicBezTo>
                  <a:cubicBezTo>
                    <a:pt x="86689" y="113068"/>
                    <a:pt x="98072" y="85740"/>
                    <a:pt x="98072" y="81062"/>
                  </a:cubicBezTo>
                  <a:close/>
                  <a:moveTo>
                    <a:pt x="81376" y="48318"/>
                  </a:moveTo>
                  <a:lnTo>
                    <a:pt x="21424" y="48318"/>
                  </a:lnTo>
                  <a:cubicBezTo>
                    <a:pt x="22942" y="11634"/>
                    <a:pt x="44191" y="5479"/>
                    <a:pt x="52791" y="5479"/>
                  </a:cubicBezTo>
                  <a:cubicBezTo>
                    <a:pt x="78847" y="5479"/>
                    <a:pt x="81376" y="38716"/>
                    <a:pt x="81376" y="48318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697CE91-3859-468B-8CB8-1A33E883DD0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119310" y="3225863"/>
              <a:ext cx="114086" cy="113005"/>
            </a:xfrm>
            <a:custGeom>
              <a:avLst/>
              <a:gdLst>
                <a:gd name="connsiteX0" fmla="*/ 114266 w 114086"/>
                <a:gd name="connsiteY0" fmla="*/ 88448 h 113005"/>
                <a:gd name="connsiteX1" fmla="*/ 114266 w 114086"/>
                <a:gd name="connsiteY1" fmla="*/ 74661 h 113005"/>
                <a:gd name="connsiteX2" fmla="*/ 107942 w 114086"/>
                <a:gd name="connsiteY2" fmla="*/ 74661 h 113005"/>
                <a:gd name="connsiteX3" fmla="*/ 107942 w 114086"/>
                <a:gd name="connsiteY3" fmla="*/ 88448 h 113005"/>
                <a:gd name="connsiteX4" fmla="*/ 98835 w 114086"/>
                <a:gd name="connsiteY4" fmla="*/ 104205 h 113005"/>
                <a:gd name="connsiteX5" fmla="*/ 89476 w 114086"/>
                <a:gd name="connsiteY5" fmla="*/ 91895 h 113005"/>
                <a:gd name="connsiteX6" fmla="*/ 89476 w 114086"/>
                <a:gd name="connsiteY6" fmla="*/ 42655 h 113005"/>
                <a:gd name="connsiteX7" fmla="*/ 80369 w 114086"/>
                <a:gd name="connsiteY7" fmla="*/ 13604 h 113005"/>
                <a:gd name="connsiteX8" fmla="*/ 45713 w 114086"/>
                <a:gd name="connsiteY8" fmla="*/ 63 h 113005"/>
                <a:gd name="connsiteX9" fmla="*/ 7515 w 114086"/>
                <a:gd name="connsiteY9" fmla="*/ 27883 h 113005"/>
                <a:gd name="connsiteX10" fmla="*/ 19152 w 114086"/>
                <a:gd name="connsiteY10" fmla="*/ 39455 h 113005"/>
                <a:gd name="connsiteX11" fmla="*/ 30788 w 114086"/>
                <a:gd name="connsiteY11" fmla="*/ 28130 h 113005"/>
                <a:gd name="connsiteX12" fmla="*/ 17887 w 114086"/>
                <a:gd name="connsiteY12" fmla="*/ 16804 h 113005"/>
                <a:gd name="connsiteX13" fmla="*/ 45207 w 114086"/>
                <a:gd name="connsiteY13" fmla="*/ 5479 h 113005"/>
                <a:gd name="connsiteX14" fmla="*/ 72021 w 114086"/>
                <a:gd name="connsiteY14" fmla="*/ 36993 h 113005"/>
                <a:gd name="connsiteX15" fmla="*/ 72021 w 114086"/>
                <a:gd name="connsiteY15" fmla="*/ 46102 h 113005"/>
                <a:gd name="connsiteX16" fmla="*/ 25476 w 114086"/>
                <a:gd name="connsiteY16" fmla="*/ 54965 h 113005"/>
                <a:gd name="connsiteX17" fmla="*/ 179 w 114086"/>
                <a:gd name="connsiteY17" fmla="*/ 86971 h 113005"/>
                <a:gd name="connsiteX18" fmla="*/ 40654 w 114086"/>
                <a:gd name="connsiteY18" fmla="*/ 113068 h 113005"/>
                <a:gd name="connsiteX19" fmla="*/ 73792 w 114086"/>
                <a:gd name="connsiteY19" fmla="*/ 91649 h 113005"/>
                <a:gd name="connsiteX20" fmla="*/ 93523 w 114086"/>
                <a:gd name="connsiteY20" fmla="*/ 111837 h 113005"/>
                <a:gd name="connsiteX21" fmla="*/ 114266 w 114086"/>
                <a:gd name="connsiteY21" fmla="*/ 88448 h 113005"/>
                <a:gd name="connsiteX22" fmla="*/ 72021 w 114086"/>
                <a:gd name="connsiteY22" fmla="*/ 75892 h 113005"/>
                <a:gd name="connsiteX23" fmla="*/ 42424 w 114086"/>
                <a:gd name="connsiteY23" fmla="*/ 107652 h 113005"/>
                <a:gd name="connsiteX24" fmla="*/ 19658 w 114086"/>
                <a:gd name="connsiteY24" fmla="*/ 86725 h 113005"/>
                <a:gd name="connsiteX25" fmla="*/ 72021 w 114086"/>
                <a:gd name="connsiteY25" fmla="*/ 51272 h 113005"/>
                <a:gd name="connsiteX26" fmla="*/ 72021 w 114086"/>
                <a:gd name="connsiteY26" fmla="*/ 75892 h 11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086" h="113005">
                  <a:moveTo>
                    <a:pt x="114266" y="88448"/>
                  </a:moveTo>
                  <a:lnTo>
                    <a:pt x="114266" y="74661"/>
                  </a:lnTo>
                  <a:lnTo>
                    <a:pt x="107942" y="74661"/>
                  </a:lnTo>
                  <a:lnTo>
                    <a:pt x="107942" y="88448"/>
                  </a:lnTo>
                  <a:cubicBezTo>
                    <a:pt x="107942" y="102728"/>
                    <a:pt x="101618" y="104205"/>
                    <a:pt x="98835" y="104205"/>
                  </a:cubicBezTo>
                  <a:cubicBezTo>
                    <a:pt x="90487" y="104205"/>
                    <a:pt x="89476" y="93126"/>
                    <a:pt x="89476" y="91895"/>
                  </a:cubicBezTo>
                  <a:lnTo>
                    <a:pt x="89476" y="42655"/>
                  </a:lnTo>
                  <a:cubicBezTo>
                    <a:pt x="89476" y="32315"/>
                    <a:pt x="89476" y="22713"/>
                    <a:pt x="80369" y="13604"/>
                  </a:cubicBezTo>
                  <a:cubicBezTo>
                    <a:pt x="70503" y="4002"/>
                    <a:pt x="57855" y="63"/>
                    <a:pt x="45713" y="63"/>
                  </a:cubicBezTo>
                  <a:cubicBezTo>
                    <a:pt x="24970" y="63"/>
                    <a:pt x="7515" y="11634"/>
                    <a:pt x="7515" y="27883"/>
                  </a:cubicBezTo>
                  <a:cubicBezTo>
                    <a:pt x="7515" y="35269"/>
                    <a:pt x="12575" y="39455"/>
                    <a:pt x="19152" y="39455"/>
                  </a:cubicBezTo>
                  <a:cubicBezTo>
                    <a:pt x="26235" y="39455"/>
                    <a:pt x="30788" y="34531"/>
                    <a:pt x="30788" y="28130"/>
                  </a:cubicBezTo>
                  <a:cubicBezTo>
                    <a:pt x="30788" y="25175"/>
                    <a:pt x="29523" y="17051"/>
                    <a:pt x="17887" y="16804"/>
                  </a:cubicBezTo>
                  <a:cubicBezTo>
                    <a:pt x="24717" y="8187"/>
                    <a:pt x="37112" y="5479"/>
                    <a:pt x="45207" y="5479"/>
                  </a:cubicBezTo>
                  <a:cubicBezTo>
                    <a:pt x="57602" y="5479"/>
                    <a:pt x="72021" y="15081"/>
                    <a:pt x="72021" y="36993"/>
                  </a:cubicBezTo>
                  <a:lnTo>
                    <a:pt x="72021" y="46102"/>
                  </a:lnTo>
                  <a:cubicBezTo>
                    <a:pt x="59120" y="46841"/>
                    <a:pt x="41412" y="47579"/>
                    <a:pt x="25476" y="54965"/>
                  </a:cubicBezTo>
                  <a:cubicBezTo>
                    <a:pt x="6504" y="63336"/>
                    <a:pt x="179" y="76138"/>
                    <a:pt x="179" y="86971"/>
                  </a:cubicBezTo>
                  <a:cubicBezTo>
                    <a:pt x="179" y="106913"/>
                    <a:pt x="24717" y="113068"/>
                    <a:pt x="40654" y="113068"/>
                  </a:cubicBezTo>
                  <a:cubicBezTo>
                    <a:pt x="57349" y="113068"/>
                    <a:pt x="68986" y="103220"/>
                    <a:pt x="73792" y="91649"/>
                  </a:cubicBezTo>
                  <a:cubicBezTo>
                    <a:pt x="74804" y="101497"/>
                    <a:pt x="81634" y="111837"/>
                    <a:pt x="93523" y="111837"/>
                  </a:cubicBezTo>
                  <a:cubicBezTo>
                    <a:pt x="98835" y="111837"/>
                    <a:pt x="114266" y="108391"/>
                    <a:pt x="114266" y="88448"/>
                  </a:cubicBezTo>
                  <a:close/>
                  <a:moveTo>
                    <a:pt x="72021" y="75892"/>
                  </a:moveTo>
                  <a:cubicBezTo>
                    <a:pt x="72021" y="99281"/>
                    <a:pt x="53808" y="107652"/>
                    <a:pt x="42424" y="107652"/>
                  </a:cubicBezTo>
                  <a:cubicBezTo>
                    <a:pt x="30029" y="107652"/>
                    <a:pt x="19658" y="99035"/>
                    <a:pt x="19658" y="86725"/>
                  </a:cubicBezTo>
                  <a:cubicBezTo>
                    <a:pt x="19658" y="73184"/>
                    <a:pt x="30282" y="52750"/>
                    <a:pt x="72021" y="51272"/>
                  </a:cubicBezTo>
                  <a:lnTo>
                    <a:pt x="72021" y="75892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CCF7F6F-154B-459C-BFB9-579B2D5FFFB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242503" y="3184748"/>
              <a:ext cx="79177" cy="154121"/>
            </a:xfrm>
            <a:custGeom>
              <a:avLst/>
              <a:gdLst>
                <a:gd name="connsiteX0" fmla="*/ 79362 w 79177"/>
                <a:gd name="connsiteY0" fmla="*/ 120947 h 154121"/>
                <a:gd name="connsiteX1" fmla="*/ 79362 w 79177"/>
                <a:gd name="connsiteY1" fmla="*/ 106913 h 154121"/>
                <a:gd name="connsiteX2" fmla="*/ 73038 w 79177"/>
                <a:gd name="connsiteY2" fmla="*/ 106913 h 154121"/>
                <a:gd name="connsiteX3" fmla="*/ 73038 w 79177"/>
                <a:gd name="connsiteY3" fmla="*/ 120454 h 154121"/>
                <a:gd name="connsiteX4" fmla="*/ 56089 w 79177"/>
                <a:gd name="connsiteY4" fmla="*/ 148029 h 154121"/>
                <a:gd name="connsiteX5" fmla="*/ 39141 w 79177"/>
                <a:gd name="connsiteY5" fmla="*/ 121439 h 154121"/>
                <a:gd name="connsiteX6" fmla="*/ 39141 w 79177"/>
                <a:gd name="connsiteY6" fmla="*/ 52996 h 154121"/>
                <a:gd name="connsiteX7" fmla="*/ 75315 w 79177"/>
                <a:gd name="connsiteY7" fmla="*/ 52996 h 154121"/>
                <a:gd name="connsiteX8" fmla="*/ 75315 w 79177"/>
                <a:gd name="connsiteY8" fmla="*/ 45364 h 154121"/>
                <a:gd name="connsiteX9" fmla="*/ 39141 w 79177"/>
                <a:gd name="connsiteY9" fmla="*/ 45364 h 154121"/>
                <a:gd name="connsiteX10" fmla="*/ 39141 w 79177"/>
                <a:gd name="connsiteY10" fmla="*/ 63 h 154121"/>
                <a:gd name="connsiteX11" fmla="*/ 32817 w 79177"/>
                <a:gd name="connsiteY11" fmla="*/ 63 h 154121"/>
                <a:gd name="connsiteX12" fmla="*/ 184 w 79177"/>
                <a:gd name="connsiteY12" fmla="*/ 47579 h 154121"/>
                <a:gd name="connsiteX13" fmla="*/ 184 w 79177"/>
                <a:gd name="connsiteY13" fmla="*/ 52996 h 154121"/>
                <a:gd name="connsiteX14" fmla="*/ 21686 w 79177"/>
                <a:gd name="connsiteY14" fmla="*/ 52996 h 154121"/>
                <a:gd name="connsiteX15" fmla="*/ 21686 w 79177"/>
                <a:gd name="connsiteY15" fmla="*/ 120947 h 154121"/>
                <a:gd name="connsiteX16" fmla="*/ 54319 w 79177"/>
                <a:gd name="connsiteY16" fmla="*/ 154184 h 154121"/>
                <a:gd name="connsiteX17" fmla="*/ 79362 w 79177"/>
                <a:gd name="connsiteY17" fmla="*/ 120947 h 15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177" h="154121">
                  <a:moveTo>
                    <a:pt x="79362" y="120947"/>
                  </a:moveTo>
                  <a:lnTo>
                    <a:pt x="79362" y="106913"/>
                  </a:lnTo>
                  <a:lnTo>
                    <a:pt x="73038" y="106913"/>
                  </a:lnTo>
                  <a:lnTo>
                    <a:pt x="73038" y="120454"/>
                  </a:lnTo>
                  <a:cubicBezTo>
                    <a:pt x="73038" y="138673"/>
                    <a:pt x="65449" y="148029"/>
                    <a:pt x="56089" y="148029"/>
                  </a:cubicBezTo>
                  <a:cubicBezTo>
                    <a:pt x="39141" y="148029"/>
                    <a:pt x="39141" y="125625"/>
                    <a:pt x="39141" y="121439"/>
                  </a:cubicBezTo>
                  <a:lnTo>
                    <a:pt x="39141" y="52996"/>
                  </a:lnTo>
                  <a:lnTo>
                    <a:pt x="75315" y="52996"/>
                  </a:lnTo>
                  <a:lnTo>
                    <a:pt x="75315" y="45364"/>
                  </a:lnTo>
                  <a:lnTo>
                    <a:pt x="39141" y="45364"/>
                  </a:lnTo>
                  <a:lnTo>
                    <a:pt x="39141" y="63"/>
                  </a:lnTo>
                  <a:lnTo>
                    <a:pt x="32817" y="63"/>
                  </a:lnTo>
                  <a:cubicBezTo>
                    <a:pt x="32564" y="20251"/>
                    <a:pt x="24975" y="46595"/>
                    <a:pt x="184" y="47579"/>
                  </a:cubicBezTo>
                  <a:lnTo>
                    <a:pt x="184" y="52996"/>
                  </a:lnTo>
                  <a:lnTo>
                    <a:pt x="21686" y="52996"/>
                  </a:lnTo>
                  <a:lnTo>
                    <a:pt x="21686" y="120947"/>
                  </a:lnTo>
                  <a:cubicBezTo>
                    <a:pt x="21686" y="151229"/>
                    <a:pt x="45212" y="154184"/>
                    <a:pt x="54319" y="154184"/>
                  </a:cubicBezTo>
                  <a:cubicBezTo>
                    <a:pt x="72279" y="154184"/>
                    <a:pt x="79362" y="136704"/>
                    <a:pt x="79362" y="120947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F13DF34-DD8C-488F-BA5D-89134040144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344448" y="3174408"/>
              <a:ext cx="54134" cy="161753"/>
            </a:xfrm>
            <a:custGeom>
              <a:avLst/>
              <a:gdLst>
                <a:gd name="connsiteX0" fmla="*/ 54322 w 54134"/>
                <a:gd name="connsiteY0" fmla="*/ 161816 h 161753"/>
                <a:gd name="connsiteX1" fmla="*/ 54322 w 54134"/>
                <a:gd name="connsiteY1" fmla="*/ 154184 h 161753"/>
                <a:gd name="connsiteX2" fmla="*/ 36615 w 54134"/>
                <a:gd name="connsiteY2" fmla="*/ 143351 h 161753"/>
                <a:gd name="connsiteX3" fmla="*/ 36615 w 54134"/>
                <a:gd name="connsiteY3" fmla="*/ 52996 h 161753"/>
                <a:gd name="connsiteX4" fmla="*/ 1200 w 54134"/>
                <a:gd name="connsiteY4" fmla="*/ 55704 h 161753"/>
                <a:gd name="connsiteX5" fmla="*/ 1200 w 54134"/>
                <a:gd name="connsiteY5" fmla="*/ 63336 h 161753"/>
                <a:gd name="connsiteX6" fmla="*/ 19919 w 54134"/>
                <a:gd name="connsiteY6" fmla="*/ 76877 h 161753"/>
                <a:gd name="connsiteX7" fmla="*/ 19919 w 54134"/>
                <a:gd name="connsiteY7" fmla="*/ 143105 h 161753"/>
                <a:gd name="connsiteX8" fmla="*/ 188 w 54134"/>
                <a:gd name="connsiteY8" fmla="*/ 154184 h 161753"/>
                <a:gd name="connsiteX9" fmla="*/ 188 w 54134"/>
                <a:gd name="connsiteY9" fmla="*/ 161816 h 161753"/>
                <a:gd name="connsiteX10" fmla="*/ 28014 w 54134"/>
                <a:gd name="connsiteY10" fmla="*/ 161077 h 161753"/>
                <a:gd name="connsiteX11" fmla="*/ 54322 w 54134"/>
                <a:gd name="connsiteY11" fmla="*/ 161816 h 161753"/>
                <a:gd name="connsiteX12" fmla="*/ 40409 w 54134"/>
                <a:gd name="connsiteY12" fmla="*/ 13111 h 161753"/>
                <a:gd name="connsiteX13" fmla="*/ 27002 w 54134"/>
                <a:gd name="connsiteY13" fmla="*/ 63 h 161753"/>
                <a:gd name="connsiteX14" fmla="*/ 13342 w 54134"/>
                <a:gd name="connsiteY14" fmla="*/ 13111 h 161753"/>
                <a:gd name="connsiteX15" fmla="*/ 26749 w 54134"/>
                <a:gd name="connsiteY15" fmla="*/ 26160 h 161753"/>
                <a:gd name="connsiteX16" fmla="*/ 40409 w 54134"/>
                <a:gd name="connsiteY16" fmla="*/ 13111 h 16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34" h="161753">
                  <a:moveTo>
                    <a:pt x="54322" y="161816"/>
                  </a:moveTo>
                  <a:lnTo>
                    <a:pt x="54322" y="154184"/>
                  </a:lnTo>
                  <a:cubicBezTo>
                    <a:pt x="37627" y="154184"/>
                    <a:pt x="36615" y="152953"/>
                    <a:pt x="36615" y="143351"/>
                  </a:cubicBezTo>
                  <a:lnTo>
                    <a:pt x="36615" y="52996"/>
                  </a:lnTo>
                  <a:lnTo>
                    <a:pt x="1200" y="55704"/>
                  </a:lnTo>
                  <a:lnTo>
                    <a:pt x="1200" y="63336"/>
                  </a:lnTo>
                  <a:cubicBezTo>
                    <a:pt x="17643" y="63336"/>
                    <a:pt x="19919" y="64813"/>
                    <a:pt x="19919" y="76877"/>
                  </a:cubicBezTo>
                  <a:lnTo>
                    <a:pt x="19919" y="143105"/>
                  </a:lnTo>
                  <a:cubicBezTo>
                    <a:pt x="19919" y="154184"/>
                    <a:pt x="17137" y="154184"/>
                    <a:pt x="188" y="154184"/>
                  </a:cubicBezTo>
                  <a:lnTo>
                    <a:pt x="188" y="161816"/>
                  </a:lnTo>
                  <a:lnTo>
                    <a:pt x="28014" y="161077"/>
                  </a:lnTo>
                  <a:cubicBezTo>
                    <a:pt x="36868" y="161077"/>
                    <a:pt x="45722" y="161570"/>
                    <a:pt x="54322" y="161816"/>
                  </a:cubicBezTo>
                  <a:close/>
                  <a:moveTo>
                    <a:pt x="40409" y="13111"/>
                  </a:moveTo>
                  <a:cubicBezTo>
                    <a:pt x="40409" y="6464"/>
                    <a:pt x="34591" y="63"/>
                    <a:pt x="27002" y="63"/>
                  </a:cubicBezTo>
                  <a:cubicBezTo>
                    <a:pt x="18402" y="63"/>
                    <a:pt x="13342" y="6956"/>
                    <a:pt x="13342" y="13111"/>
                  </a:cubicBezTo>
                  <a:cubicBezTo>
                    <a:pt x="13342" y="19759"/>
                    <a:pt x="19161" y="26160"/>
                    <a:pt x="26749" y="26160"/>
                  </a:cubicBezTo>
                  <a:cubicBezTo>
                    <a:pt x="35350" y="26160"/>
                    <a:pt x="40409" y="19266"/>
                    <a:pt x="40409" y="13111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6499ADF7-470E-4F92-B9F1-555B9AD540D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414518" y="3227341"/>
              <a:ext cx="127240" cy="108820"/>
            </a:xfrm>
            <a:custGeom>
              <a:avLst/>
              <a:gdLst>
                <a:gd name="connsiteX0" fmla="*/ 127432 w 127240"/>
                <a:gd name="connsiteY0" fmla="*/ 108883 h 108820"/>
                <a:gd name="connsiteX1" fmla="*/ 127432 w 127240"/>
                <a:gd name="connsiteY1" fmla="*/ 101251 h 108820"/>
                <a:gd name="connsiteX2" fmla="*/ 107701 w 127240"/>
                <a:gd name="connsiteY2" fmla="*/ 93865 h 108820"/>
                <a:gd name="connsiteX3" fmla="*/ 107701 w 127240"/>
                <a:gd name="connsiteY3" fmla="*/ 46841 h 108820"/>
                <a:gd name="connsiteX4" fmla="*/ 99859 w 127240"/>
                <a:gd name="connsiteY4" fmla="*/ 9172 h 108820"/>
                <a:gd name="connsiteX5" fmla="*/ 73297 w 127240"/>
                <a:gd name="connsiteY5" fmla="*/ 63 h 108820"/>
                <a:gd name="connsiteX6" fmla="*/ 35859 w 127240"/>
                <a:gd name="connsiteY6" fmla="*/ 25914 h 108820"/>
                <a:gd name="connsiteX7" fmla="*/ 35859 w 127240"/>
                <a:gd name="connsiteY7" fmla="*/ 63 h 108820"/>
                <a:gd name="connsiteX8" fmla="*/ 191 w 127240"/>
                <a:gd name="connsiteY8" fmla="*/ 2771 h 108820"/>
                <a:gd name="connsiteX9" fmla="*/ 191 w 127240"/>
                <a:gd name="connsiteY9" fmla="*/ 10403 h 108820"/>
                <a:gd name="connsiteX10" fmla="*/ 19922 w 127240"/>
                <a:gd name="connsiteY10" fmla="*/ 24190 h 108820"/>
                <a:gd name="connsiteX11" fmla="*/ 19922 w 127240"/>
                <a:gd name="connsiteY11" fmla="*/ 90172 h 108820"/>
                <a:gd name="connsiteX12" fmla="*/ 191 w 127240"/>
                <a:gd name="connsiteY12" fmla="*/ 101251 h 108820"/>
                <a:gd name="connsiteX13" fmla="*/ 191 w 127240"/>
                <a:gd name="connsiteY13" fmla="*/ 108883 h 108820"/>
                <a:gd name="connsiteX14" fmla="*/ 28776 w 127240"/>
                <a:gd name="connsiteY14" fmla="*/ 108144 h 108820"/>
                <a:gd name="connsiteX15" fmla="*/ 57108 w 127240"/>
                <a:gd name="connsiteY15" fmla="*/ 108883 h 108820"/>
                <a:gd name="connsiteX16" fmla="*/ 57108 w 127240"/>
                <a:gd name="connsiteY16" fmla="*/ 101251 h 108820"/>
                <a:gd name="connsiteX17" fmla="*/ 37377 w 127240"/>
                <a:gd name="connsiteY17" fmla="*/ 90172 h 108820"/>
                <a:gd name="connsiteX18" fmla="*/ 37377 w 127240"/>
                <a:gd name="connsiteY18" fmla="*/ 44871 h 108820"/>
                <a:gd name="connsiteX19" fmla="*/ 71527 w 127240"/>
                <a:gd name="connsiteY19" fmla="*/ 5479 h 108820"/>
                <a:gd name="connsiteX20" fmla="*/ 90246 w 127240"/>
                <a:gd name="connsiteY20" fmla="*/ 32807 h 108820"/>
                <a:gd name="connsiteX21" fmla="*/ 90246 w 127240"/>
                <a:gd name="connsiteY21" fmla="*/ 90172 h 108820"/>
                <a:gd name="connsiteX22" fmla="*/ 70515 w 127240"/>
                <a:gd name="connsiteY22" fmla="*/ 101251 h 108820"/>
                <a:gd name="connsiteX23" fmla="*/ 70515 w 127240"/>
                <a:gd name="connsiteY23" fmla="*/ 108883 h 108820"/>
                <a:gd name="connsiteX24" fmla="*/ 99100 w 127240"/>
                <a:gd name="connsiteY24" fmla="*/ 108144 h 108820"/>
                <a:gd name="connsiteX25" fmla="*/ 127432 w 127240"/>
                <a:gd name="connsiteY25" fmla="*/ 108883 h 10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40" h="108820">
                  <a:moveTo>
                    <a:pt x="127432" y="108883"/>
                  </a:moveTo>
                  <a:lnTo>
                    <a:pt x="127432" y="101251"/>
                  </a:lnTo>
                  <a:cubicBezTo>
                    <a:pt x="114278" y="101251"/>
                    <a:pt x="107953" y="101251"/>
                    <a:pt x="107701" y="93865"/>
                  </a:cubicBezTo>
                  <a:lnTo>
                    <a:pt x="107701" y="46841"/>
                  </a:lnTo>
                  <a:cubicBezTo>
                    <a:pt x="107701" y="25668"/>
                    <a:pt x="107701" y="18035"/>
                    <a:pt x="99859" y="9172"/>
                  </a:cubicBezTo>
                  <a:cubicBezTo>
                    <a:pt x="96317" y="4987"/>
                    <a:pt x="87969" y="63"/>
                    <a:pt x="73297" y="63"/>
                  </a:cubicBezTo>
                  <a:cubicBezTo>
                    <a:pt x="54831" y="63"/>
                    <a:pt x="42942" y="10649"/>
                    <a:pt x="35859" y="25914"/>
                  </a:cubicBezTo>
                  <a:lnTo>
                    <a:pt x="35859" y="63"/>
                  </a:lnTo>
                  <a:lnTo>
                    <a:pt x="191" y="2771"/>
                  </a:lnTo>
                  <a:lnTo>
                    <a:pt x="191" y="10403"/>
                  </a:lnTo>
                  <a:cubicBezTo>
                    <a:pt x="17898" y="10403"/>
                    <a:pt x="19922" y="12127"/>
                    <a:pt x="19922" y="24190"/>
                  </a:cubicBezTo>
                  <a:lnTo>
                    <a:pt x="19922" y="90172"/>
                  </a:lnTo>
                  <a:cubicBezTo>
                    <a:pt x="19922" y="101251"/>
                    <a:pt x="17140" y="101251"/>
                    <a:pt x="191" y="101251"/>
                  </a:cubicBezTo>
                  <a:lnTo>
                    <a:pt x="191" y="108883"/>
                  </a:lnTo>
                  <a:lnTo>
                    <a:pt x="28776" y="108144"/>
                  </a:lnTo>
                  <a:lnTo>
                    <a:pt x="57108" y="108883"/>
                  </a:lnTo>
                  <a:lnTo>
                    <a:pt x="57108" y="101251"/>
                  </a:lnTo>
                  <a:cubicBezTo>
                    <a:pt x="40159" y="101251"/>
                    <a:pt x="37377" y="101251"/>
                    <a:pt x="37377" y="90172"/>
                  </a:cubicBezTo>
                  <a:lnTo>
                    <a:pt x="37377" y="44871"/>
                  </a:lnTo>
                  <a:cubicBezTo>
                    <a:pt x="37377" y="19266"/>
                    <a:pt x="55337" y="5479"/>
                    <a:pt x="71527" y="5479"/>
                  </a:cubicBezTo>
                  <a:cubicBezTo>
                    <a:pt x="87463" y="5479"/>
                    <a:pt x="90246" y="18774"/>
                    <a:pt x="90246" y="32807"/>
                  </a:cubicBezTo>
                  <a:lnTo>
                    <a:pt x="90246" y="90172"/>
                  </a:lnTo>
                  <a:cubicBezTo>
                    <a:pt x="90246" y="101251"/>
                    <a:pt x="87463" y="101251"/>
                    <a:pt x="70515" y="101251"/>
                  </a:cubicBezTo>
                  <a:lnTo>
                    <a:pt x="70515" y="108883"/>
                  </a:lnTo>
                  <a:lnTo>
                    <a:pt x="99100" y="108144"/>
                  </a:lnTo>
                  <a:lnTo>
                    <a:pt x="127432" y="108883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57DA45F3-CC1B-4C6F-81B1-6B9E66B5B7A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554154" y="3224632"/>
              <a:ext cx="115604" cy="162245"/>
            </a:xfrm>
            <a:custGeom>
              <a:avLst/>
              <a:gdLst>
                <a:gd name="connsiteX0" fmla="*/ 115801 w 115604"/>
                <a:gd name="connsiteY0" fmla="*/ 12127 h 162245"/>
                <a:gd name="connsiteX1" fmla="*/ 102900 w 115604"/>
                <a:gd name="connsiteY1" fmla="*/ 63 h 162245"/>
                <a:gd name="connsiteX2" fmla="*/ 76086 w 115604"/>
                <a:gd name="connsiteY2" fmla="*/ 11634 h 162245"/>
                <a:gd name="connsiteX3" fmla="*/ 49271 w 115604"/>
                <a:gd name="connsiteY3" fmla="*/ 2771 h 162245"/>
                <a:gd name="connsiteX4" fmla="*/ 8291 w 115604"/>
                <a:gd name="connsiteY4" fmla="*/ 38716 h 162245"/>
                <a:gd name="connsiteX5" fmla="*/ 20181 w 115604"/>
                <a:gd name="connsiteY5" fmla="*/ 64075 h 162245"/>
                <a:gd name="connsiteX6" fmla="*/ 12339 w 115604"/>
                <a:gd name="connsiteY6" fmla="*/ 84509 h 162245"/>
                <a:gd name="connsiteX7" fmla="*/ 23469 w 115604"/>
                <a:gd name="connsiteY7" fmla="*/ 106421 h 162245"/>
                <a:gd name="connsiteX8" fmla="*/ 197 w 115604"/>
                <a:gd name="connsiteY8" fmla="*/ 131041 h 162245"/>
                <a:gd name="connsiteX9" fmla="*/ 56101 w 115604"/>
                <a:gd name="connsiteY9" fmla="*/ 162308 h 162245"/>
                <a:gd name="connsiteX10" fmla="*/ 112259 w 115604"/>
                <a:gd name="connsiteY10" fmla="*/ 130549 h 162245"/>
                <a:gd name="connsiteX11" fmla="*/ 95817 w 115604"/>
                <a:gd name="connsiteY11" fmla="*/ 102482 h 162245"/>
                <a:gd name="connsiteX12" fmla="*/ 52307 w 115604"/>
                <a:gd name="connsiteY12" fmla="*/ 95588 h 162245"/>
                <a:gd name="connsiteX13" fmla="*/ 33335 w 115604"/>
                <a:gd name="connsiteY13" fmla="*/ 95342 h 162245"/>
                <a:gd name="connsiteX14" fmla="*/ 19928 w 115604"/>
                <a:gd name="connsiteY14" fmla="*/ 78847 h 162245"/>
                <a:gd name="connsiteX15" fmla="*/ 24228 w 115604"/>
                <a:gd name="connsiteY15" fmla="*/ 67275 h 162245"/>
                <a:gd name="connsiteX16" fmla="*/ 49271 w 115604"/>
                <a:gd name="connsiteY16" fmla="*/ 74907 h 162245"/>
                <a:gd name="connsiteX17" fmla="*/ 90252 w 115604"/>
                <a:gd name="connsiteY17" fmla="*/ 38962 h 162245"/>
                <a:gd name="connsiteX18" fmla="*/ 79880 w 115604"/>
                <a:gd name="connsiteY18" fmla="*/ 15081 h 162245"/>
                <a:gd name="connsiteX19" fmla="*/ 102647 w 115604"/>
                <a:gd name="connsiteY19" fmla="*/ 5479 h 162245"/>
                <a:gd name="connsiteX20" fmla="*/ 105176 w 115604"/>
                <a:gd name="connsiteY20" fmla="*/ 5725 h 162245"/>
                <a:gd name="connsiteX21" fmla="*/ 101129 w 115604"/>
                <a:gd name="connsiteY21" fmla="*/ 12373 h 162245"/>
                <a:gd name="connsiteX22" fmla="*/ 108465 w 115604"/>
                <a:gd name="connsiteY22" fmla="*/ 19513 h 162245"/>
                <a:gd name="connsiteX23" fmla="*/ 115801 w 115604"/>
                <a:gd name="connsiteY23" fmla="*/ 12127 h 162245"/>
                <a:gd name="connsiteX24" fmla="*/ 71279 w 115604"/>
                <a:gd name="connsiteY24" fmla="*/ 38716 h 162245"/>
                <a:gd name="connsiteX25" fmla="*/ 67232 w 115604"/>
                <a:gd name="connsiteY25" fmla="*/ 59397 h 162245"/>
                <a:gd name="connsiteX26" fmla="*/ 49271 w 115604"/>
                <a:gd name="connsiteY26" fmla="*/ 69245 h 162245"/>
                <a:gd name="connsiteX27" fmla="*/ 27264 w 115604"/>
                <a:gd name="connsiteY27" fmla="*/ 38962 h 162245"/>
                <a:gd name="connsiteX28" fmla="*/ 31311 w 115604"/>
                <a:gd name="connsiteY28" fmla="*/ 18282 h 162245"/>
                <a:gd name="connsiteX29" fmla="*/ 49271 w 115604"/>
                <a:gd name="connsiteY29" fmla="*/ 8434 h 162245"/>
                <a:gd name="connsiteX30" fmla="*/ 71279 w 115604"/>
                <a:gd name="connsiteY30" fmla="*/ 38716 h 162245"/>
                <a:gd name="connsiteX31" fmla="*/ 99105 w 115604"/>
                <a:gd name="connsiteY31" fmla="*/ 131041 h 162245"/>
                <a:gd name="connsiteX32" fmla="*/ 56354 w 115604"/>
                <a:gd name="connsiteY32" fmla="*/ 156646 h 162245"/>
                <a:gd name="connsiteX33" fmla="*/ 13351 w 115604"/>
                <a:gd name="connsiteY33" fmla="*/ 131041 h 162245"/>
                <a:gd name="connsiteX34" fmla="*/ 34094 w 115604"/>
                <a:gd name="connsiteY34" fmla="*/ 109868 h 162245"/>
                <a:gd name="connsiteX35" fmla="*/ 49019 w 115604"/>
                <a:gd name="connsiteY35" fmla="*/ 109868 h 162245"/>
                <a:gd name="connsiteX36" fmla="*/ 99105 w 115604"/>
                <a:gd name="connsiteY36" fmla="*/ 131041 h 162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15604" h="162245">
                  <a:moveTo>
                    <a:pt x="115801" y="12127"/>
                  </a:moveTo>
                  <a:cubicBezTo>
                    <a:pt x="115801" y="7941"/>
                    <a:pt x="112765" y="63"/>
                    <a:pt x="102900" y="63"/>
                  </a:cubicBezTo>
                  <a:cubicBezTo>
                    <a:pt x="97840" y="63"/>
                    <a:pt x="86710" y="1540"/>
                    <a:pt x="76086" y="11634"/>
                  </a:cubicBezTo>
                  <a:cubicBezTo>
                    <a:pt x="65461" y="3510"/>
                    <a:pt x="54837" y="2771"/>
                    <a:pt x="49271" y="2771"/>
                  </a:cubicBezTo>
                  <a:cubicBezTo>
                    <a:pt x="25746" y="2771"/>
                    <a:pt x="8291" y="19759"/>
                    <a:pt x="8291" y="38716"/>
                  </a:cubicBezTo>
                  <a:cubicBezTo>
                    <a:pt x="8291" y="49549"/>
                    <a:pt x="13857" y="58905"/>
                    <a:pt x="20181" y="64075"/>
                  </a:cubicBezTo>
                  <a:cubicBezTo>
                    <a:pt x="16892" y="67768"/>
                    <a:pt x="12339" y="75892"/>
                    <a:pt x="12339" y="84509"/>
                  </a:cubicBezTo>
                  <a:cubicBezTo>
                    <a:pt x="12339" y="92141"/>
                    <a:pt x="15627" y="101497"/>
                    <a:pt x="23469" y="106421"/>
                  </a:cubicBezTo>
                  <a:cubicBezTo>
                    <a:pt x="8291" y="110606"/>
                    <a:pt x="197" y="121193"/>
                    <a:pt x="197" y="131041"/>
                  </a:cubicBezTo>
                  <a:cubicBezTo>
                    <a:pt x="197" y="148767"/>
                    <a:pt x="25240" y="162308"/>
                    <a:pt x="56101" y="162308"/>
                  </a:cubicBezTo>
                  <a:cubicBezTo>
                    <a:pt x="85951" y="162308"/>
                    <a:pt x="112259" y="149752"/>
                    <a:pt x="112259" y="130549"/>
                  </a:cubicBezTo>
                  <a:cubicBezTo>
                    <a:pt x="112259" y="121932"/>
                    <a:pt x="108718" y="109375"/>
                    <a:pt x="95817" y="102482"/>
                  </a:cubicBezTo>
                  <a:cubicBezTo>
                    <a:pt x="82410" y="95588"/>
                    <a:pt x="67738" y="95588"/>
                    <a:pt x="52307" y="95588"/>
                  </a:cubicBezTo>
                  <a:cubicBezTo>
                    <a:pt x="45983" y="95588"/>
                    <a:pt x="35106" y="95588"/>
                    <a:pt x="33335" y="95342"/>
                  </a:cubicBezTo>
                  <a:cubicBezTo>
                    <a:pt x="25240" y="94357"/>
                    <a:pt x="19928" y="86725"/>
                    <a:pt x="19928" y="78847"/>
                  </a:cubicBezTo>
                  <a:cubicBezTo>
                    <a:pt x="19928" y="77862"/>
                    <a:pt x="19928" y="72199"/>
                    <a:pt x="24228" y="67275"/>
                  </a:cubicBezTo>
                  <a:cubicBezTo>
                    <a:pt x="34094" y="74169"/>
                    <a:pt x="44465" y="74907"/>
                    <a:pt x="49271" y="74907"/>
                  </a:cubicBezTo>
                  <a:cubicBezTo>
                    <a:pt x="72797" y="74907"/>
                    <a:pt x="90252" y="57920"/>
                    <a:pt x="90252" y="38962"/>
                  </a:cubicBezTo>
                  <a:cubicBezTo>
                    <a:pt x="90252" y="29853"/>
                    <a:pt x="86204" y="20744"/>
                    <a:pt x="79880" y="15081"/>
                  </a:cubicBezTo>
                  <a:cubicBezTo>
                    <a:pt x="88987" y="6710"/>
                    <a:pt x="98093" y="5479"/>
                    <a:pt x="102647" y="5479"/>
                  </a:cubicBezTo>
                  <a:cubicBezTo>
                    <a:pt x="102647" y="5479"/>
                    <a:pt x="104418" y="5479"/>
                    <a:pt x="105176" y="5725"/>
                  </a:cubicBezTo>
                  <a:cubicBezTo>
                    <a:pt x="102394" y="6710"/>
                    <a:pt x="101129" y="9418"/>
                    <a:pt x="101129" y="12373"/>
                  </a:cubicBezTo>
                  <a:cubicBezTo>
                    <a:pt x="101129" y="16558"/>
                    <a:pt x="104418" y="19513"/>
                    <a:pt x="108465" y="19513"/>
                  </a:cubicBezTo>
                  <a:cubicBezTo>
                    <a:pt x="110995" y="19513"/>
                    <a:pt x="115801" y="17789"/>
                    <a:pt x="115801" y="12127"/>
                  </a:cubicBezTo>
                  <a:close/>
                  <a:moveTo>
                    <a:pt x="71279" y="38716"/>
                  </a:moveTo>
                  <a:cubicBezTo>
                    <a:pt x="71279" y="45364"/>
                    <a:pt x="71026" y="53242"/>
                    <a:pt x="67232" y="59397"/>
                  </a:cubicBezTo>
                  <a:cubicBezTo>
                    <a:pt x="65208" y="62351"/>
                    <a:pt x="59390" y="69245"/>
                    <a:pt x="49271" y="69245"/>
                  </a:cubicBezTo>
                  <a:cubicBezTo>
                    <a:pt x="27264" y="69245"/>
                    <a:pt x="27264" y="44625"/>
                    <a:pt x="27264" y="38962"/>
                  </a:cubicBezTo>
                  <a:cubicBezTo>
                    <a:pt x="27264" y="32315"/>
                    <a:pt x="27517" y="24437"/>
                    <a:pt x="31311" y="18282"/>
                  </a:cubicBezTo>
                  <a:cubicBezTo>
                    <a:pt x="33335" y="15327"/>
                    <a:pt x="39153" y="8434"/>
                    <a:pt x="49271" y="8434"/>
                  </a:cubicBezTo>
                  <a:cubicBezTo>
                    <a:pt x="71279" y="8434"/>
                    <a:pt x="71279" y="33054"/>
                    <a:pt x="71279" y="38716"/>
                  </a:cubicBezTo>
                  <a:close/>
                  <a:moveTo>
                    <a:pt x="99105" y="131041"/>
                  </a:moveTo>
                  <a:cubicBezTo>
                    <a:pt x="99105" y="144336"/>
                    <a:pt x="81145" y="156646"/>
                    <a:pt x="56354" y="156646"/>
                  </a:cubicBezTo>
                  <a:cubicBezTo>
                    <a:pt x="30805" y="156646"/>
                    <a:pt x="13351" y="144090"/>
                    <a:pt x="13351" y="131041"/>
                  </a:cubicBezTo>
                  <a:cubicBezTo>
                    <a:pt x="13351" y="119716"/>
                    <a:pt x="22963" y="110606"/>
                    <a:pt x="34094" y="109868"/>
                  </a:cubicBezTo>
                  <a:lnTo>
                    <a:pt x="49019" y="109868"/>
                  </a:lnTo>
                  <a:cubicBezTo>
                    <a:pt x="70773" y="109868"/>
                    <a:pt x="99105" y="109868"/>
                    <a:pt x="99105" y="131041"/>
                  </a:cubicBez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49496B11-4CA5-4847-879C-483D558A6AA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770438" y="3162590"/>
              <a:ext cx="179604" cy="178987"/>
            </a:xfrm>
            <a:custGeom>
              <a:avLst/>
              <a:gdLst>
                <a:gd name="connsiteX0" fmla="*/ 179809 w 179604"/>
                <a:gd name="connsiteY0" fmla="*/ 2525 h 178987"/>
                <a:gd name="connsiteX1" fmla="*/ 177026 w 179604"/>
                <a:gd name="connsiteY1" fmla="*/ 63 h 178987"/>
                <a:gd name="connsiteX2" fmla="*/ 173232 w 179604"/>
                <a:gd name="connsiteY2" fmla="*/ 3017 h 178987"/>
                <a:gd name="connsiteX3" fmla="*/ 155524 w 179604"/>
                <a:gd name="connsiteY3" fmla="*/ 21975 h 178987"/>
                <a:gd name="connsiteX4" fmla="*/ 113533 w 179604"/>
                <a:gd name="connsiteY4" fmla="*/ 63 h 178987"/>
                <a:gd name="connsiteX5" fmla="*/ 205 w 179604"/>
                <a:gd name="connsiteY5" fmla="*/ 111591 h 178987"/>
                <a:gd name="connsiteX6" fmla="*/ 69264 w 179604"/>
                <a:gd name="connsiteY6" fmla="*/ 179050 h 178987"/>
                <a:gd name="connsiteX7" fmla="*/ 100884 w 179604"/>
                <a:gd name="connsiteY7" fmla="*/ 173141 h 178987"/>
                <a:gd name="connsiteX8" fmla="*/ 122892 w 179604"/>
                <a:gd name="connsiteY8" fmla="*/ 158123 h 178987"/>
                <a:gd name="connsiteX9" fmla="*/ 134276 w 179604"/>
                <a:gd name="connsiteY9" fmla="*/ 173387 h 178987"/>
                <a:gd name="connsiteX10" fmla="*/ 136046 w 179604"/>
                <a:gd name="connsiteY10" fmla="*/ 172403 h 178987"/>
                <a:gd name="connsiteX11" fmla="*/ 140347 w 179604"/>
                <a:gd name="connsiteY11" fmla="*/ 157384 h 178987"/>
                <a:gd name="connsiteX12" fmla="*/ 145153 w 179604"/>
                <a:gd name="connsiteY12" fmla="*/ 138427 h 178987"/>
                <a:gd name="connsiteX13" fmla="*/ 148441 w 179604"/>
                <a:gd name="connsiteY13" fmla="*/ 125871 h 178987"/>
                <a:gd name="connsiteX14" fmla="*/ 165896 w 179604"/>
                <a:gd name="connsiteY14" fmla="*/ 114053 h 178987"/>
                <a:gd name="connsiteX15" fmla="*/ 169943 w 179604"/>
                <a:gd name="connsiteY15" fmla="*/ 109129 h 178987"/>
                <a:gd name="connsiteX16" fmla="*/ 166655 w 179604"/>
                <a:gd name="connsiteY16" fmla="*/ 106421 h 178987"/>
                <a:gd name="connsiteX17" fmla="*/ 140094 w 179604"/>
                <a:gd name="connsiteY17" fmla="*/ 107160 h 178987"/>
                <a:gd name="connsiteX18" fmla="*/ 104679 w 179604"/>
                <a:gd name="connsiteY18" fmla="*/ 106421 h 178987"/>
                <a:gd name="connsiteX19" fmla="*/ 99367 w 179604"/>
                <a:gd name="connsiteY19" fmla="*/ 111345 h 178987"/>
                <a:gd name="connsiteX20" fmla="*/ 106955 w 179604"/>
                <a:gd name="connsiteY20" fmla="*/ 114053 h 178987"/>
                <a:gd name="connsiteX21" fmla="*/ 120363 w 179604"/>
                <a:gd name="connsiteY21" fmla="*/ 114546 h 178987"/>
                <a:gd name="connsiteX22" fmla="*/ 128204 w 179604"/>
                <a:gd name="connsiteY22" fmla="*/ 119223 h 178987"/>
                <a:gd name="connsiteX23" fmla="*/ 122892 w 179604"/>
                <a:gd name="connsiteY23" fmla="*/ 141628 h 178987"/>
                <a:gd name="connsiteX24" fmla="*/ 74070 w 179604"/>
                <a:gd name="connsiteY24" fmla="*/ 171418 h 178987"/>
                <a:gd name="connsiteX25" fmla="*/ 23225 w 179604"/>
                <a:gd name="connsiteY25" fmla="*/ 119716 h 178987"/>
                <a:gd name="connsiteX26" fmla="*/ 52315 w 179604"/>
                <a:gd name="connsiteY26" fmla="*/ 39455 h 178987"/>
                <a:gd name="connsiteX27" fmla="*/ 115556 w 179604"/>
                <a:gd name="connsiteY27" fmla="*/ 7695 h 178987"/>
                <a:gd name="connsiteX28" fmla="*/ 156283 w 179604"/>
                <a:gd name="connsiteY28" fmla="*/ 55212 h 178987"/>
                <a:gd name="connsiteX29" fmla="*/ 155524 w 179604"/>
                <a:gd name="connsiteY29" fmla="*/ 67768 h 178987"/>
                <a:gd name="connsiteX30" fmla="*/ 159319 w 179604"/>
                <a:gd name="connsiteY30" fmla="*/ 70230 h 178987"/>
                <a:gd name="connsiteX31" fmla="*/ 163872 w 179604"/>
                <a:gd name="connsiteY31" fmla="*/ 65306 h 178987"/>
                <a:gd name="connsiteX32" fmla="*/ 179809 w 179604"/>
                <a:gd name="connsiteY32" fmla="*/ 2525 h 17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9604" h="178987">
                  <a:moveTo>
                    <a:pt x="179809" y="2525"/>
                  </a:moveTo>
                  <a:cubicBezTo>
                    <a:pt x="179809" y="1786"/>
                    <a:pt x="179303" y="63"/>
                    <a:pt x="177026" y="63"/>
                  </a:cubicBezTo>
                  <a:cubicBezTo>
                    <a:pt x="176267" y="63"/>
                    <a:pt x="176014" y="309"/>
                    <a:pt x="173232" y="3017"/>
                  </a:cubicBezTo>
                  <a:lnTo>
                    <a:pt x="155524" y="21975"/>
                  </a:lnTo>
                  <a:cubicBezTo>
                    <a:pt x="153248" y="18528"/>
                    <a:pt x="141611" y="63"/>
                    <a:pt x="113533" y="63"/>
                  </a:cubicBezTo>
                  <a:cubicBezTo>
                    <a:pt x="57122" y="63"/>
                    <a:pt x="205" y="54473"/>
                    <a:pt x="205" y="111591"/>
                  </a:cubicBezTo>
                  <a:cubicBezTo>
                    <a:pt x="205" y="150737"/>
                    <a:pt x="28284" y="179050"/>
                    <a:pt x="69264" y="179050"/>
                  </a:cubicBezTo>
                  <a:cubicBezTo>
                    <a:pt x="80394" y="179050"/>
                    <a:pt x="91778" y="176834"/>
                    <a:pt x="100884" y="173141"/>
                  </a:cubicBezTo>
                  <a:cubicBezTo>
                    <a:pt x="113533" y="168217"/>
                    <a:pt x="118339" y="163047"/>
                    <a:pt x="122892" y="158123"/>
                  </a:cubicBezTo>
                  <a:cubicBezTo>
                    <a:pt x="125169" y="164278"/>
                    <a:pt x="131746" y="173387"/>
                    <a:pt x="134276" y="173387"/>
                  </a:cubicBezTo>
                  <a:cubicBezTo>
                    <a:pt x="135540" y="173387"/>
                    <a:pt x="136046" y="172649"/>
                    <a:pt x="136046" y="172403"/>
                  </a:cubicBezTo>
                  <a:cubicBezTo>
                    <a:pt x="136552" y="171910"/>
                    <a:pt x="139082" y="162555"/>
                    <a:pt x="140347" y="157384"/>
                  </a:cubicBezTo>
                  <a:lnTo>
                    <a:pt x="145153" y="138427"/>
                  </a:lnTo>
                  <a:cubicBezTo>
                    <a:pt x="146165" y="134242"/>
                    <a:pt x="147430" y="130056"/>
                    <a:pt x="148441" y="125871"/>
                  </a:cubicBezTo>
                  <a:cubicBezTo>
                    <a:pt x="151224" y="114792"/>
                    <a:pt x="151477" y="114299"/>
                    <a:pt x="165896" y="114053"/>
                  </a:cubicBezTo>
                  <a:cubicBezTo>
                    <a:pt x="167161" y="114053"/>
                    <a:pt x="169943" y="113807"/>
                    <a:pt x="169943" y="109129"/>
                  </a:cubicBezTo>
                  <a:cubicBezTo>
                    <a:pt x="169943" y="107406"/>
                    <a:pt x="168679" y="106421"/>
                    <a:pt x="166655" y="106421"/>
                  </a:cubicBezTo>
                  <a:cubicBezTo>
                    <a:pt x="160837" y="106421"/>
                    <a:pt x="145912" y="107160"/>
                    <a:pt x="140094" y="107160"/>
                  </a:cubicBezTo>
                  <a:cubicBezTo>
                    <a:pt x="132252" y="107160"/>
                    <a:pt x="112521" y="106421"/>
                    <a:pt x="104679" y="106421"/>
                  </a:cubicBezTo>
                  <a:cubicBezTo>
                    <a:pt x="102402" y="106421"/>
                    <a:pt x="99367" y="106421"/>
                    <a:pt x="99367" y="111345"/>
                  </a:cubicBezTo>
                  <a:cubicBezTo>
                    <a:pt x="99367" y="114053"/>
                    <a:pt x="101390" y="114053"/>
                    <a:pt x="106955" y="114053"/>
                  </a:cubicBezTo>
                  <a:cubicBezTo>
                    <a:pt x="107208" y="114053"/>
                    <a:pt x="114544" y="114053"/>
                    <a:pt x="120363" y="114546"/>
                  </a:cubicBezTo>
                  <a:cubicBezTo>
                    <a:pt x="126940" y="115284"/>
                    <a:pt x="128204" y="116023"/>
                    <a:pt x="128204" y="119223"/>
                  </a:cubicBezTo>
                  <a:cubicBezTo>
                    <a:pt x="128204" y="121439"/>
                    <a:pt x="125422" y="132518"/>
                    <a:pt x="122892" y="141628"/>
                  </a:cubicBezTo>
                  <a:cubicBezTo>
                    <a:pt x="115809" y="168710"/>
                    <a:pt x="82924" y="171418"/>
                    <a:pt x="74070" y="171418"/>
                  </a:cubicBezTo>
                  <a:cubicBezTo>
                    <a:pt x="49786" y="171418"/>
                    <a:pt x="23225" y="157384"/>
                    <a:pt x="23225" y="119716"/>
                  </a:cubicBezTo>
                  <a:cubicBezTo>
                    <a:pt x="23225" y="112084"/>
                    <a:pt x="25754" y="71461"/>
                    <a:pt x="52315" y="39455"/>
                  </a:cubicBezTo>
                  <a:cubicBezTo>
                    <a:pt x="65975" y="22713"/>
                    <a:pt x="90513" y="7695"/>
                    <a:pt x="115556" y="7695"/>
                  </a:cubicBezTo>
                  <a:cubicBezTo>
                    <a:pt x="141358" y="7695"/>
                    <a:pt x="156283" y="26652"/>
                    <a:pt x="156283" y="55212"/>
                  </a:cubicBezTo>
                  <a:cubicBezTo>
                    <a:pt x="156283" y="65060"/>
                    <a:pt x="155524" y="65306"/>
                    <a:pt x="155524" y="67768"/>
                  </a:cubicBezTo>
                  <a:cubicBezTo>
                    <a:pt x="155524" y="70230"/>
                    <a:pt x="158307" y="70230"/>
                    <a:pt x="159319" y="70230"/>
                  </a:cubicBezTo>
                  <a:cubicBezTo>
                    <a:pt x="162607" y="70230"/>
                    <a:pt x="162607" y="69737"/>
                    <a:pt x="163872" y="65306"/>
                  </a:cubicBezTo>
                  <a:lnTo>
                    <a:pt x="179809" y="2525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BDB0ECBD-C689-4D12-86D5-D36B721E9CE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972442" y="3166679"/>
              <a:ext cx="71892" cy="74278"/>
            </a:xfrm>
            <a:custGeom>
              <a:avLst/>
              <a:gdLst>
                <a:gd name="connsiteX0" fmla="*/ 41648 w 71892"/>
                <a:gd name="connsiteY0" fmla="*/ 37285 h 74278"/>
                <a:gd name="connsiteX1" fmla="*/ 67147 w 71892"/>
                <a:gd name="connsiteY1" fmla="*/ 26599 h 74278"/>
                <a:gd name="connsiteX2" fmla="*/ 72105 w 71892"/>
                <a:gd name="connsiteY2" fmla="*/ 21257 h 74278"/>
                <a:gd name="connsiteX3" fmla="*/ 66616 w 71892"/>
                <a:gd name="connsiteY3" fmla="*/ 15742 h 74278"/>
                <a:gd name="connsiteX4" fmla="*/ 62897 w 71892"/>
                <a:gd name="connsiteY4" fmla="*/ 17293 h 74278"/>
                <a:gd name="connsiteX5" fmla="*/ 38815 w 71892"/>
                <a:gd name="connsiteY5" fmla="*/ 32976 h 74278"/>
                <a:gd name="connsiteX6" fmla="*/ 41471 w 71892"/>
                <a:gd name="connsiteY6" fmla="*/ 7470 h 74278"/>
                <a:gd name="connsiteX7" fmla="*/ 36159 w 71892"/>
                <a:gd name="connsiteY7" fmla="*/ 59 h 74278"/>
                <a:gd name="connsiteX8" fmla="*/ 30670 w 71892"/>
                <a:gd name="connsiteY8" fmla="*/ 5229 h 74278"/>
                <a:gd name="connsiteX9" fmla="*/ 31555 w 71892"/>
                <a:gd name="connsiteY9" fmla="*/ 13674 h 74278"/>
                <a:gd name="connsiteX10" fmla="*/ 33503 w 71892"/>
                <a:gd name="connsiteY10" fmla="*/ 32976 h 74278"/>
                <a:gd name="connsiteX11" fmla="*/ 9598 w 71892"/>
                <a:gd name="connsiteY11" fmla="*/ 17293 h 74278"/>
                <a:gd name="connsiteX12" fmla="*/ 5702 w 71892"/>
                <a:gd name="connsiteY12" fmla="*/ 15742 h 74278"/>
                <a:gd name="connsiteX13" fmla="*/ 213 w 71892"/>
                <a:gd name="connsiteY13" fmla="*/ 21257 h 74278"/>
                <a:gd name="connsiteX14" fmla="*/ 3931 w 71892"/>
                <a:gd name="connsiteY14" fmla="*/ 26255 h 74278"/>
                <a:gd name="connsiteX15" fmla="*/ 30670 w 71892"/>
                <a:gd name="connsiteY15" fmla="*/ 37112 h 74278"/>
                <a:gd name="connsiteX16" fmla="*/ 5171 w 71892"/>
                <a:gd name="connsiteY16" fmla="*/ 47797 h 74278"/>
                <a:gd name="connsiteX17" fmla="*/ 213 w 71892"/>
                <a:gd name="connsiteY17" fmla="*/ 53140 h 74278"/>
                <a:gd name="connsiteX18" fmla="*/ 5702 w 71892"/>
                <a:gd name="connsiteY18" fmla="*/ 58655 h 74278"/>
                <a:gd name="connsiteX19" fmla="*/ 9421 w 71892"/>
                <a:gd name="connsiteY19" fmla="*/ 57104 h 74278"/>
                <a:gd name="connsiteX20" fmla="*/ 33503 w 71892"/>
                <a:gd name="connsiteY20" fmla="*/ 41421 h 74278"/>
                <a:gd name="connsiteX21" fmla="*/ 30670 w 71892"/>
                <a:gd name="connsiteY21" fmla="*/ 69167 h 74278"/>
                <a:gd name="connsiteX22" fmla="*/ 36159 w 71892"/>
                <a:gd name="connsiteY22" fmla="*/ 74338 h 74278"/>
                <a:gd name="connsiteX23" fmla="*/ 41648 w 71892"/>
                <a:gd name="connsiteY23" fmla="*/ 69167 h 74278"/>
                <a:gd name="connsiteX24" fmla="*/ 40763 w 71892"/>
                <a:gd name="connsiteY24" fmla="*/ 60723 h 74278"/>
                <a:gd name="connsiteX25" fmla="*/ 38815 w 71892"/>
                <a:gd name="connsiteY25" fmla="*/ 41421 h 74278"/>
                <a:gd name="connsiteX26" fmla="*/ 60064 w 71892"/>
                <a:gd name="connsiteY26" fmla="*/ 55208 h 74278"/>
                <a:gd name="connsiteX27" fmla="*/ 66616 w 71892"/>
                <a:gd name="connsiteY27" fmla="*/ 58655 h 74278"/>
                <a:gd name="connsiteX28" fmla="*/ 72105 w 71892"/>
                <a:gd name="connsiteY28" fmla="*/ 53140 h 74278"/>
                <a:gd name="connsiteX29" fmla="*/ 68386 w 71892"/>
                <a:gd name="connsiteY29" fmla="*/ 48142 h 74278"/>
                <a:gd name="connsiteX30" fmla="*/ 41648 w 71892"/>
                <a:gd name="connsiteY30" fmla="*/ 37285 h 74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892" h="74278">
                  <a:moveTo>
                    <a:pt x="41648" y="37285"/>
                  </a:moveTo>
                  <a:cubicBezTo>
                    <a:pt x="56168" y="31080"/>
                    <a:pt x="62720" y="28668"/>
                    <a:pt x="67147" y="26599"/>
                  </a:cubicBezTo>
                  <a:cubicBezTo>
                    <a:pt x="70511" y="25221"/>
                    <a:pt x="72105" y="24531"/>
                    <a:pt x="72105" y="21257"/>
                  </a:cubicBezTo>
                  <a:cubicBezTo>
                    <a:pt x="72105" y="18327"/>
                    <a:pt x="69803" y="15742"/>
                    <a:pt x="66616" y="15742"/>
                  </a:cubicBezTo>
                  <a:cubicBezTo>
                    <a:pt x="65376" y="15742"/>
                    <a:pt x="65022" y="15742"/>
                    <a:pt x="62897" y="17293"/>
                  </a:cubicBezTo>
                  <a:lnTo>
                    <a:pt x="38815" y="32976"/>
                  </a:lnTo>
                  <a:lnTo>
                    <a:pt x="41471" y="7470"/>
                  </a:lnTo>
                  <a:cubicBezTo>
                    <a:pt x="41825" y="4368"/>
                    <a:pt x="41471" y="59"/>
                    <a:pt x="36159" y="59"/>
                  </a:cubicBezTo>
                  <a:cubicBezTo>
                    <a:pt x="34034" y="59"/>
                    <a:pt x="30670" y="1438"/>
                    <a:pt x="30670" y="5229"/>
                  </a:cubicBezTo>
                  <a:cubicBezTo>
                    <a:pt x="30670" y="6780"/>
                    <a:pt x="31378" y="11951"/>
                    <a:pt x="31555" y="13674"/>
                  </a:cubicBezTo>
                  <a:cubicBezTo>
                    <a:pt x="31909" y="16604"/>
                    <a:pt x="33149" y="29012"/>
                    <a:pt x="33503" y="32976"/>
                  </a:cubicBezTo>
                  <a:lnTo>
                    <a:pt x="9598" y="17293"/>
                  </a:lnTo>
                  <a:cubicBezTo>
                    <a:pt x="7827" y="16259"/>
                    <a:pt x="7296" y="15742"/>
                    <a:pt x="5702" y="15742"/>
                  </a:cubicBezTo>
                  <a:cubicBezTo>
                    <a:pt x="2515" y="15742"/>
                    <a:pt x="213" y="18327"/>
                    <a:pt x="213" y="21257"/>
                  </a:cubicBezTo>
                  <a:cubicBezTo>
                    <a:pt x="213" y="24704"/>
                    <a:pt x="2338" y="25565"/>
                    <a:pt x="3931" y="26255"/>
                  </a:cubicBezTo>
                  <a:lnTo>
                    <a:pt x="30670" y="37112"/>
                  </a:lnTo>
                  <a:cubicBezTo>
                    <a:pt x="16149" y="43316"/>
                    <a:pt x="9598" y="45729"/>
                    <a:pt x="5171" y="47797"/>
                  </a:cubicBezTo>
                  <a:cubicBezTo>
                    <a:pt x="1806" y="49176"/>
                    <a:pt x="213" y="49865"/>
                    <a:pt x="213" y="53140"/>
                  </a:cubicBezTo>
                  <a:cubicBezTo>
                    <a:pt x="213" y="56070"/>
                    <a:pt x="2515" y="58655"/>
                    <a:pt x="5702" y="58655"/>
                  </a:cubicBezTo>
                  <a:cubicBezTo>
                    <a:pt x="6942" y="58655"/>
                    <a:pt x="7296" y="58655"/>
                    <a:pt x="9421" y="57104"/>
                  </a:cubicBezTo>
                  <a:lnTo>
                    <a:pt x="33503" y="41421"/>
                  </a:lnTo>
                  <a:lnTo>
                    <a:pt x="30670" y="69167"/>
                  </a:lnTo>
                  <a:cubicBezTo>
                    <a:pt x="30670" y="72959"/>
                    <a:pt x="34034" y="74338"/>
                    <a:pt x="36159" y="74338"/>
                  </a:cubicBezTo>
                  <a:cubicBezTo>
                    <a:pt x="38284" y="74338"/>
                    <a:pt x="41648" y="72959"/>
                    <a:pt x="41648" y="69167"/>
                  </a:cubicBezTo>
                  <a:cubicBezTo>
                    <a:pt x="41648" y="67616"/>
                    <a:pt x="40940" y="62446"/>
                    <a:pt x="40763" y="60723"/>
                  </a:cubicBezTo>
                  <a:cubicBezTo>
                    <a:pt x="40409" y="57793"/>
                    <a:pt x="39169" y="45385"/>
                    <a:pt x="38815" y="41421"/>
                  </a:cubicBezTo>
                  <a:lnTo>
                    <a:pt x="60064" y="55208"/>
                  </a:lnTo>
                  <a:cubicBezTo>
                    <a:pt x="64668" y="58655"/>
                    <a:pt x="65022" y="58655"/>
                    <a:pt x="66616" y="58655"/>
                  </a:cubicBezTo>
                  <a:cubicBezTo>
                    <a:pt x="69803" y="58655"/>
                    <a:pt x="72105" y="56070"/>
                    <a:pt x="72105" y="53140"/>
                  </a:cubicBezTo>
                  <a:cubicBezTo>
                    <a:pt x="72105" y="49693"/>
                    <a:pt x="69980" y="48831"/>
                    <a:pt x="68386" y="48142"/>
                  </a:cubicBezTo>
                  <a:lnTo>
                    <a:pt x="41648" y="37285"/>
                  </a:lnTo>
                  <a:close/>
                </a:path>
              </a:pathLst>
            </a:custGeom>
            <a:solidFill>
              <a:srgbClr val="000000"/>
            </a:solidFill>
            <a:ln w="254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</p:grpSp>
      <p:grpSp>
        <p:nvGrpSpPr>
          <p:cNvPr id="474" name="Group 473" descr="\documentclass{article}&#10;\input{Macros.tex}&#10;\begin{document}&#10;&#10;$\Pr[\nexists s~s.t.~\msf{Veri}(\tau, s) = \msf{acc} ~:~ \tau \gets \langle G^*, R\rangle] = \negl(\secpar)$&#10;\end{document}" title="IguanaTex Shape Display">
            <a:extLst>
              <a:ext uri="{FF2B5EF4-FFF2-40B4-BE49-F238E27FC236}">
                <a16:creationId xmlns:a16="http://schemas.microsoft.com/office/drawing/2014/main" id="{BF532EEE-8DDF-42D3-A535-41061EA4A72E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6121400" y="2469872"/>
            <a:ext cx="5663497" cy="273864"/>
            <a:chOff x="8074844" y="3670500"/>
            <a:chExt cx="5663497" cy="273864"/>
          </a:xfrm>
        </p:grpSpPr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EB741C1B-CFD6-4688-A93B-7177DB31F9D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74844" y="3714171"/>
              <a:ext cx="149213" cy="168513"/>
            </a:xfrm>
            <a:custGeom>
              <a:avLst/>
              <a:gdLst>
                <a:gd name="connsiteX0" fmla="*/ 48717 w 149213"/>
                <a:gd name="connsiteY0" fmla="*/ 90611 h 168513"/>
                <a:gd name="connsiteX1" fmla="*/ 91530 w 149213"/>
                <a:gd name="connsiteY1" fmla="*/ 90611 h 168513"/>
                <a:gd name="connsiteX2" fmla="*/ 149290 w 149213"/>
                <a:gd name="connsiteY2" fmla="*/ 45954 h 168513"/>
                <a:gd name="connsiteX3" fmla="*/ 89503 w 149213"/>
                <a:gd name="connsiteY3" fmla="*/ 63 h 168513"/>
                <a:gd name="connsiteX4" fmla="*/ 77 w 149213"/>
                <a:gd name="connsiteY4" fmla="*/ 63 h 168513"/>
                <a:gd name="connsiteX5" fmla="*/ 77 w 149213"/>
                <a:gd name="connsiteY5" fmla="*/ 7711 h 168513"/>
                <a:gd name="connsiteX6" fmla="*/ 6157 w 149213"/>
                <a:gd name="connsiteY6" fmla="*/ 7711 h 168513"/>
                <a:gd name="connsiteX7" fmla="*/ 26170 w 149213"/>
                <a:gd name="connsiteY7" fmla="*/ 19307 h 168513"/>
                <a:gd name="connsiteX8" fmla="*/ 26170 w 149213"/>
                <a:gd name="connsiteY8" fmla="*/ 149331 h 168513"/>
                <a:gd name="connsiteX9" fmla="*/ 6157 w 149213"/>
                <a:gd name="connsiteY9" fmla="*/ 160927 h 168513"/>
                <a:gd name="connsiteX10" fmla="*/ 77 w 149213"/>
                <a:gd name="connsiteY10" fmla="*/ 160927 h 168513"/>
                <a:gd name="connsiteX11" fmla="*/ 77 w 149213"/>
                <a:gd name="connsiteY11" fmla="*/ 168576 h 168513"/>
                <a:gd name="connsiteX12" fmla="*/ 37317 w 149213"/>
                <a:gd name="connsiteY12" fmla="*/ 167836 h 168513"/>
                <a:gd name="connsiteX13" fmla="*/ 74810 w 149213"/>
                <a:gd name="connsiteY13" fmla="*/ 168576 h 168513"/>
                <a:gd name="connsiteX14" fmla="*/ 74810 w 149213"/>
                <a:gd name="connsiteY14" fmla="*/ 160927 h 168513"/>
                <a:gd name="connsiteX15" fmla="*/ 68730 w 149213"/>
                <a:gd name="connsiteY15" fmla="*/ 160927 h 168513"/>
                <a:gd name="connsiteX16" fmla="*/ 48717 w 149213"/>
                <a:gd name="connsiteY16" fmla="*/ 149331 h 168513"/>
                <a:gd name="connsiteX17" fmla="*/ 48717 w 149213"/>
                <a:gd name="connsiteY17" fmla="*/ 90611 h 168513"/>
                <a:gd name="connsiteX18" fmla="*/ 47957 w 149213"/>
                <a:gd name="connsiteY18" fmla="*/ 84196 h 168513"/>
                <a:gd name="connsiteX19" fmla="*/ 47957 w 149213"/>
                <a:gd name="connsiteY19" fmla="*/ 17580 h 168513"/>
                <a:gd name="connsiteX20" fmla="*/ 60370 w 149213"/>
                <a:gd name="connsiteY20" fmla="*/ 7711 h 168513"/>
                <a:gd name="connsiteX21" fmla="*/ 82917 w 149213"/>
                <a:gd name="connsiteY21" fmla="*/ 7711 h 168513"/>
                <a:gd name="connsiteX22" fmla="*/ 123197 w 149213"/>
                <a:gd name="connsiteY22" fmla="*/ 45954 h 168513"/>
                <a:gd name="connsiteX23" fmla="*/ 82917 w 149213"/>
                <a:gd name="connsiteY23" fmla="*/ 84196 h 168513"/>
                <a:gd name="connsiteX24" fmla="*/ 47957 w 149213"/>
                <a:gd name="connsiteY24" fmla="*/ 84196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9213" h="168513">
                  <a:moveTo>
                    <a:pt x="48717" y="90611"/>
                  </a:moveTo>
                  <a:lnTo>
                    <a:pt x="91530" y="90611"/>
                  </a:lnTo>
                  <a:cubicBezTo>
                    <a:pt x="121930" y="90611"/>
                    <a:pt x="149290" y="70626"/>
                    <a:pt x="149290" y="45954"/>
                  </a:cubicBezTo>
                  <a:cubicBezTo>
                    <a:pt x="149290" y="21775"/>
                    <a:pt x="124210" y="63"/>
                    <a:pt x="89503" y="63"/>
                  </a:cubicBezTo>
                  <a:lnTo>
                    <a:pt x="77" y="63"/>
                  </a:lnTo>
                  <a:lnTo>
                    <a:pt x="77" y="7711"/>
                  </a:lnTo>
                  <a:lnTo>
                    <a:pt x="6157" y="7711"/>
                  </a:lnTo>
                  <a:cubicBezTo>
                    <a:pt x="25663" y="7711"/>
                    <a:pt x="26170" y="10425"/>
                    <a:pt x="26170" y="19307"/>
                  </a:cubicBezTo>
                  <a:lnTo>
                    <a:pt x="26170" y="149331"/>
                  </a:lnTo>
                  <a:cubicBezTo>
                    <a:pt x="26170" y="158213"/>
                    <a:pt x="25663" y="160927"/>
                    <a:pt x="6157" y="160927"/>
                  </a:cubicBezTo>
                  <a:lnTo>
                    <a:pt x="77" y="160927"/>
                  </a:lnTo>
                  <a:lnTo>
                    <a:pt x="77" y="168576"/>
                  </a:lnTo>
                  <a:cubicBezTo>
                    <a:pt x="8943" y="167836"/>
                    <a:pt x="27690" y="167836"/>
                    <a:pt x="37317" y="167836"/>
                  </a:cubicBezTo>
                  <a:cubicBezTo>
                    <a:pt x="46943" y="167836"/>
                    <a:pt x="65943" y="167836"/>
                    <a:pt x="74810" y="168576"/>
                  </a:cubicBezTo>
                  <a:lnTo>
                    <a:pt x="74810" y="160927"/>
                  </a:lnTo>
                  <a:lnTo>
                    <a:pt x="68730" y="160927"/>
                  </a:lnTo>
                  <a:cubicBezTo>
                    <a:pt x="49223" y="160927"/>
                    <a:pt x="48717" y="158213"/>
                    <a:pt x="48717" y="149331"/>
                  </a:cubicBezTo>
                  <a:lnTo>
                    <a:pt x="48717" y="90611"/>
                  </a:lnTo>
                  <a:close/>
                  <a:moveTo>
                    <a:pt x="47957" y="84196"/>
                  </a:moveTo>
                  <a:lnTo>
                    <a:pt x="47957" y="17580"/>
                  </a:lnTo>
                  <a:cubicBezTo>
                    <a:pt x="47957" y="9438"/>
                    <a:pt x="48463" y="7711"/>
                    <a:pt x="60370" y="7711"/>
                  </a:cubicBezTo>
                  <a:lnTo>
                    <a:pt x="82917" y="7711"/>
                  </a:lnTo>
                  <a:cubicBezTo>
                    <a:pt x="123197" y="7711"/>
                    <a:pt x="123197" y="33864"/>
                    <a:pt x="123197" y="45954"/>
                  </a:cubicBezTo>
                  <a:cubicBezTo>
                    <a:pt x="123197" y="57550"/>
                    <a:pt x="123197" y="84196"/>
                    <a:pt x="82917" y="84196"/>
                  </a:cubicBezTo>
                  <a:lnTo>
                    <a:pt x="47957" y="8419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8347D0A3-0678-43ED-9312-E72041625B2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45478" y="3773631"/>
              <a:ext cx="85120" cy="109052"/>
            </a:xfrm>
            <a:custGeom>
              <a:avLst/>
              <a:gdLst>
                <a:gd name="connsiteX0" fmla="*/ 35297 w 85120"/>
                <a:gd name="connsiteY0" fmla="*/ 27202 h 109052"/>
                <a:gd name="connsiteX1" fmla="*/ 35297 w 85120"/>
                <a:gd name="connsiteY1" fmla="*/ 63 h 109052"/>
                <a:gd name="connsiteX2" fmla="*/ 83 w 85120"/>
                <a:gd name="connsiteY2" fmla="*/ 2777 h 109052"/>
                <a:gd name="connsiteX3" fmla="*/ 83 w 85120"/>
                <a:gd name="connsiteY3" fmla="*/ 10425 h 109052"/>
                <a:gd name="connsiteX4" fmla="*/ 19844 w 85120"/>
                <a:gd name="connsiteY4" fmla="*/ 24242 h 109052"/>
                <a:gd name="connsiteX5" fmla="*/ 19844 w 85120"/>
                <a:gd name="connsiteY5" fmla="*/ 90364 h 109052"/>
                <a:gd name="connsiteX6" fmla="*/ 83 w 85120"/>
                <a:gd name="connsiteY6" fmla="*/ 101467 h 109052"/>
                <a:gd name="connsiteX7" fmla="*/ 83 w 85120"/>
                <a:gd name="connsiteY7" fmla="*/ 109115 h 109052"/>
                <a:gd name="connsiteX8" fmla="*/ 28964 w 85120"/>
                <a:gd name="connsiteY8" fmla="*/ 108375 h 109052"/>
                <a:gd name="connsiteX9" fmla="*/ 61137 w 85120"/>
                <a:gd name="connsiteY9" fmla="*/ 109115 h 109052"/>
                <a:gd name="connsiteX10" fmla="*/ 61137 w 85120"/>
                <a:gd name="connsiteY10" fmla="*/ 101467 h 109052"/>
                <a:gd name="connsiteX11" fmla="*/ 55817 w 85120"/>
                <a:gd name="connsiteY11" fmla="*/ 101467 h 109052"/>
                <a:gd name="connsiteX12" fmla="*/ 36564 w 85120"/>
                <a:gd name="connsiteY12" fmla="*/ 89871 h 109052"/>
                <a:gd name="connsiteX13" fmla="*/ 36564 w 85120"/>
                <a:gd name="connsiteY13" fmla="*/ 51875 h 109052"/>
                <a:gd name="connsiteX14" fmla="*/ 66457 w 85120"/>
                <a:gd name="connsiteY14" fmla="*/ 5491 h 109052"/>
                <a:gd name="connsiteX15" fmla="*/ 69244 w 85120"/>
                <a:gd name="connsiteY15" fmla="*/ 5737 h 109052"/>
                <a:gd name="connsiteX16" fmla="*/ 63417 w 85120"/>
                <a:gd name="connsiteY16" fmla="*/ 15360 h 109052"/>
                <a:gd name="connsiteX17" fmla="*/ 74310 w 85120"/>
                <a:gd name="connsiteY17" fmla="*/ 25969 h 109052"/>
                <a:gd name="connsiteX18" fmla="*/ 85204 w 85120"/>
                <a:gd name="connsiteY18" fmla="*/ 15113 h 109052"/>
                <a:gd name="connsiteX19" fmla="*/ 66457 w 85120"/>
                <a:gd name="connsiteY19" fmla="*/ 63 h 109052"/>
                <a:gd name="connsiteX20" fmla="*/ 35297 w 85120"/>
                <a:gd name="connsiteY20" fmla="*/ 2720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120" h="109052">
                  <a:moveTo>
                    <a:pt x="35297" y="27202"/>
                  </a:moveTo>
                  <a:lnTo>
                    <a:pt x="35297" y="63"/>
                  </a:lnTo>
                  <a:lnTo>
                    <a:pt x="83" y="2777"/>
                  </a:lnTo>
                  <a:lnTo>
                    <a:pt x="83" y="10425"/>
                  </a:lnTo>
                  <a:cubicBezTo>
                    <a:pt x="17817" y="10425"/>
                    <a:pt x="19844" y="12152"/>
                    <a:pt x="19844" y="24242"/>
                  </a:cubicBezTo>
                  <a:lnTo>
                    <a:pt x="19844" y="90364"/>
                  </a:lnTo>
                  <a:cubicBezTo>
                    <a:pt x="19844" y="101467"/>
                    <a:pt x="17057" y="101467"/>
                    <a:pt x="83" y="101467"/>
                  </a:cubicBezTo>
                  <a:lnTo>
                    <a:pt x="83" y="109115"/>
                  </a:lnTo>
                  <a:cubicBezTo>
                    <a:pt x="9963" y="108868"/>
                    <a:pt x="21870" y="108375"/>
                    <a:pt x="28964" y="108375"/>
                  </a:cubicBezTo>
                  <a:cubicBezTo>
                    <a:pt x="39097" y="108375"/>
                    <a:pt x="51004" y="108375"/>
                    <a:pt x="61137" y="109115"/>
                  </a:cubicBezTo>
                  <a:lnTo>
                    <a:pt x="61137" y="101467"/>
                  </a:lnTo>
                  <a:lnTo>
                    <a:pt x="55817" y="101467"/>
                  </a:lnTo>
                  <a:cubicBezTo>
                    <a:pt x="37070" y="101467"/>
                    <a:pt x="36564" y="98753"/>
                    <a:pt x="36564" y="89871"/>
                  </a:cubicBezTo>
                  <a:lnTo>
                    <a:pt x="36564" y="51875"/>
                  </a:lnTo>
                  <a:cubicBezTo>
                    <a:pt x="36564" y="27449"/>
                    <a:pt x="47204" y="5491"/>
                    <a:pt x="66457" y="5491"/>
                  </a:cubicBezTo>
                  <a:cubicBezTo>
                    <a:pt x="68230" y="5491"/>
                    <a:pt x="68737" y="5491"/>
                    <a:pt x="69244" y="5737"/>
                  </a:cubicBezTo>
                  <a:cubicBezTo>
                    <a:pt x="68484" y="5984"/>
                    <a:pt x="63417" y="8945"/>
                    <a:pt x="63417" y="15360"/>
                  </a:cubicBezTo>
                  <a:cubicBezTo>
                    <a:pt x="63417" y="22268"/>
                    <a:pt x="68737" y="25969"/>
                    <a:pt x="74310" y="25969"/>
                  </a:cubicBezTo>
                  <a:cubicBezTo>
                    <a:pt x="78870" y="25969"/>
                    <a:pt x="85204" y="23008"/>
                    <a:pt x="85204" y="15113"/>
                  </a:cubicBezTo>
                  <a:cubicBezTo>
                    <a:pt x="85204" y="7218"/>
                    <a:pt x="77350" y="63"/>
                    <a:pt x="66457" y="63"/>
                  </a:cubicBezTo>
                  <a:cubicBezTo>
                    <a:pt x="47964" y="63"/>
                    <a:pt x="38844" y="16593"/>
                    <a:pt x="35297" y="27202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9470C142-B064-4630-87CF-D11E32C1D86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67501" y="3697640"/>
              <a:ext cx="34706" cy="246724"/>
            </a:xfrm>
            <a:custGeom>
              <a:avLst/>
              <a:gdLst>
                <a:gd name="connsiteX0" fmla="*/ 34794 w 34706"/>
                <a:gd name="connsiteY0" fmla="*/ 246788 h 246724"/>
                <a:gd name="connsiteX1" fmla="*/ 34794 w 34706"/>
                <a:gd name="connsiteY1" fmla="*/ 236919 h 246724"/>
                <a:gd name="connsiteX2" fmla="*/ 10221 w 34706"/>
                <a:gd name="connsiteY2" fmla="*/ 236919 h 246724"/>
                <a:gd name="connsiteX3" fmla="*/ 10221 w 34706"/>
                <a:gd name="connsiteY3" fmla="*/ 9932 h 246724"/>
                <a:gd name="connsiteX4" fmla="*/ 34794 w 34706"/>
                <a:gd name="connsiteY4" fmla="*/ 9932 h 246724"/>
                <a:gd name="connsiteX5" fmla="*/ 34794 w 34706"/>
                <a:gd name="connsiteY5" fmla="*/ 63 h 246724"/>
                <a:gd name="connsiteX6" fmla="*/ 87 w 34706"/>
                <a:gd name="connsiteY6" fmla="*/ 63 h 246724"/>
                <a:gd name="connsiteX7" fmla="*/ 87 w 34706"/>
                <a:gd name="connsiteY7" fmla="*/ 246788 h 246724"/>
                <a:gd name="connsiteX8" fmla="*/ 34794 w 34706"/>
                <a:gd name="connsiteY8" fmla="*/ 24678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06" h="246724">
                  <a:moveTo>
                    <a:pt x="34794" y="246788"/>
                  </a:moveTo>
                  <a:lnTo>
                    <a:pt x="34794" y="236919"/>
                  </a:lnTo>
                  <a:lnTo>
                    <a:pt x="10221" y="236919"/>
                  </a:lnTo>
                  <a:lnTo>
                    <a:pt x="10221" y="9932"/>
                  </a:lnTo>
                  <a:lnTo>
                    <a:pt x="34794" y="9932"/>
                  </a:lnTo>
                  <a:lnTo>
                    <a:pt x="34794" y="63"/>
                  </a:lnTo>
                  <a:lnTo>
                    <a:pt x="87" y="63"/>
                  </a:lnTo>
                  <a:lnTo>
                    <a:pt x="87" y="246788"/>
                  </a:lnTo>
                  <a:lnTo>
                    <a:pt x="34794" y="24678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BE9A933F-5390-4B66-B44C-AAFACFD00AC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22165" y="3670500"/>
              <a:ext cx="112226" cy="253139"/>
            </a:xfrm>
            <a:custGeom>
              <a:avLst/>
              <a:gdLst>
                <a:gd name="connsiteX0" fmla="*/ 88250 w 112226"/>
                <a:gd name="connsiteY0" fmla="*/ 10178 h 253139"/>
                <a:gd name="connsiteX1" fmla="*/ 89264 w 112226"/>
                <a:gd name="connsiteY1" fmla="*/ 4997 h 253139"/>
                <a:gd name="connsiteX2" fmla="*/ 84197 w 112226"/>
                <a:gd name="connsiteY2" fmla="*/ 63 h 253139"/>
                <a:gd name="connsiteX3" fmla="*/ 78624 w 112226"/>
                <a:gd name="connsiteY3" fmla="*/ 6478 h 253139"/>
                <a:gd name="connsiteX4" fmla="*/ 70770 w 112226"/>
                <a:gd name="connsiteY4" fmla="*/ 41019 h 253139"/>
                <a:gd name="connsiteX5" fmla="*/ 8957 w 112226"/>
                <a:gd name="connsiteY5" fmla="*/ 41019 h 253139"/>
                <a:gd name="connsiteX6" fmla="*/ 90 w 112226"/>
                <a:gd name="connsiteY6" fmla="*/ 45954 h 253139"/>
                <a:gd name="connsiteX7" fmla="*/ 8957 w 112226"/>
                <a:gd name="connsiteY7" fmla="*/ 50888 h 253139"/>
                <a:gd name="connsiteX8" fmla="*/ 68490 w 112226"/>
                <a:gd name="connsiteY8" fmla="*/ 50888 h 253139"/>
                <a:gd name="connsiteX9" fmla="*/ 52024 w 112226"/>
                <a:gd name="connsiteY9" fmla="*/ 121698 h 253139"/>
                <a:gd name="connsiteX10" fmla="*/ 12503 w 112226"/>
                <a:gd name="connsiteY10" fmla="*/ 121698 h 253139"/>
                <a:gd name="connsiteX11" fmla="*/ 3637 w 112226"/>
                <a:gd name="connsiteY11" fmla="*/ 126633 h 253139"/>
                <a:gd name="connsiteX12" fmla="*/ 12503 w 112226"/>
                <a:gd name="connsiteY12" fmla="*/ 131567 h 253139"/>
                <a:gd name="connsiteX13" fmla="*/ 49744 w 112226"/>
                <a:gd name="connsiteY13" fmla="*/ 131567 h 253139"/>
                <a:gd name="connsiteX14" fmla="*/ 33530 w 112226"/>
                <a:gd name="connsiteY14" fmla="*/ 202377 h 253139"/>
                <a:gd name="connsiteX15" fmla="*/ 8957 w 112226"/>
                <a:gd name="connsiteY15" fmla="*/ 202377 h 253139"/>
                <a:gd name="connsiteX16" fmla="*/ 90 w 112226"/>
                <a:gd name="connsiteY16" fmla="*/ 207312 h 253139"/>
                <a:gd name="connsiteX17" fmla="*/ 8957 w 112226"/>
                <a:gd name="connsiteY17" fmla="*/ 212246 h 253139"/>
                <a:gd name="connsiteX18" fmla="*/ 31250 w 112226"/>
                <a:gd name="connsiteY18" fmla="*/ 212246 h 253139"/>
                <a:gd name="connsiteX19" fmla="*/ 26944 w 112226"/>
                <a:gd name="connsiteY19" fmla="*/ 230504 h 253139"/>
                <a:gd name="connsiteX20" fmla="*/ 23144 w 112226"/>
                <a:gd name="connsiteY20" fmla="*/ 248268 h 253139"/>
                <a:gd name="connsiteX21" fmla="*/ 28210 w 112226"/>
                <a:gd name="connsiteY21" fmla="*/ 253202 h 253139"/>
                <a:gd name="connsiteX22" fmla="*/ 33530 w 112226"/>
                <a:gd name="connsiteY22" fmla="*/ 247281 h 253139"/>
                <a:gd name="connsiteX23" fmla="*/ 41637 w 112226"/>
                <a:gd name="connsiteY23" fmla="*/ 212246 h 253139"/>
                <a:gd name="connsiteX24" fmla="*/ 103450 w 112226"/>
                <a:gd name="connsiteY24" fmla="*/ 212246 h 253139"/>
                <a:gd name="connsiteX25" fmla="*/ 112317 w 112226"/>
                <a:gd name="connsiteY25" fmla="*/ 203611 h 253139"/>
                <a:gd name="connsiteX26" fmla="*/ 112317 w 112226"/>
                <a:gd name="connsiteY26" fmla="*/ 49654 h 253139"/>
                <a:gd name="connsiteX27" fmla="*/ 103450 w 112226"/>
                <a:gd name="connsiteY27" fmla="*/ 41019 h 253139"/>
                <a:gd name="connsiteX28" fmla="*/ 81157 w 112226"/>
                <a:gd name="connsiteY28" fmla="*/ 41019 h 253139"/>
                <a:gd name="connsiteX29" fmla="*/ 88250 w 112226"/>
                <a:gd name="connsiteY29" fmla="*/ 10178 h 253139"/>
                <a:gd name="connsiteX30" fmla="*/ 62664 w 112226"/>
                <a:gd name="connsiteY30" fmla="*/ 121698 h 253139"/>
                <a:gd name="connsiteX31" fmla="*/ 78877 w 112226"/>
                <a:gd name="connsiteY31" fmla="*/ 50888 h 253139"/>
                <a:gd name="connsiteX32" fmla="*/ 102184 w 112226"/>
                <a:gd name="connsiteY32" fmla="*/ 50888 h 253139"/>
                <a:gd name="connsiteX33" fmla="*/ 102184 w 112226"/>
                <a:gd name="connsiteY33" fmla="*/ 121698 h 253139"/>
                <a:gd name="connsiteX34" fmla="*/ 62664 w 112226"/>
                <a:gd name="connsiteY34" fmla="*/ 121698 h 253139"/>
                <a:gd name="connsiteX35" fmla="*/ 43917 w 112226"/>
                <a:gd name="connsiteY35" fmla="*/ 202377 h 253139"/>
                <a:gd name="connsiteX36" fmla="*/ 60384 w 112226"/>
                <a:gd name="connsiteY36" fmla="*/ 131567 h 253139"/>
                <a:gd name="connsiteX37" fmla="*/ 102184 w 112226"/>
                <a:gd name="connsiteY37" fmla="*/ 131567 h 253139"/>
                <a:gd name="connsiteX38" fmla="*/ 102184 w 112226"/>
                <a:gd name="connsiteY38" fmla="*/ 202377 h 253139"/>
                <a:gd name="connsiteX39" fmla="*/ 43917 w 112226"/>
                <a:gd name="connsiteY39" fmla="*/ 202377 h 2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2226" h="253139">
                  <a:moveTo>
                    <a:pt x="88250" y="10178"/>
                  </a:moveTo>
                  <a:cubicBezTo>
                    <a:pt x="89010" y="6724"/>
                    <a:pt x="89264" y="5984"/>
                    <a:pt x="89264" y="4997"/>
                  </a:cubicBezTo>
                  <a:cubicBezTo>
                    <a:pt x="89264" y="803"/>
                    <a:pt x="85464" y="63"/>
                    <a:pt x="84197" y="63"/>
                  </a:cubicBezTo>
                  <a:cubicBezTo>
                    <a:pt x="80144" y="63"/>
                    <a:pt x="79130" y="4010"/>
                    <a:pt x="78624" y="6478"/>
                  </a:cubicBezTo>
                  <a:lnTo>
                    <a:pt x="70770" y="41019"/>
                  </a:lnTo>
                  <a:lnTo>
                    <a:pt x="8957" y="41019"/>
                  </a:lnTo>
                  <a:cubicBezTo>
                    <a:pt x="4650" y="41019"/>
                    <a:pt x="90" y="41019"/>
                    <a:pt x="90" y="45954"/>
                  </a:cubicBezTo>
                  <a:cubicBezTo>
                    <a:pt x="90" y="50888"/>
                    <a:pt x="4650" y="50888"/>
                    <a:pt x="8957" y="50888"/>
                  </a:cubicBezTo>
                  <a:lnTo>
                    <a:pt x="68490" y="50888"/>
                  </a:lnTo>
                  <a:lnTo>
                    <a:pt x="52024" y="121698"/>
                  </a:lnTo>
                  <a:lnTo>
                    <a:pt x="12503" y="121698"/>
                  </a:lnTo>
                  <a:cubicBezTo>
                    <a:pt x="8197" y="121698"/>
                    <a:pt x="3637" y="121698"/>
                    <a:pt x="3637" y="126633"/>
                  </a:cubicBezTo>
                  <a:cubicBezTo>
                    <a:pt x="3637" y="131567"/>
                    <a:pt x="8197" y="131567"/>
                    <a:pt x="12503" y="131567"/>
                  </a:cubicBezTo>
                  <a:lnTo>
                    <a:pt x="49744" y="131567"/>
                  </a:lnTo>
                  <a:lnTo>
                    <a:pt x="33530" y="202377"/>
                  </a:lnTo>
                  <a:lnTo>
                    <a:pt x="8957" y="202377"/>
                  </a:lnTo>
                  <a:cubicBezTo>
                    <a:pt x="4650" y="202377"/>
                    <a:pt x="90" y="202377"/>
                    <a:pt x="90" y="207312"/>
                  </a:cubicBezTo>
                  <a:cubicBezTo>
                    <a:pt x="90" y="212246"/>
                    <a:pt x="4650" y="212246"/>
                    <a:pt x="8957" y="212246"/>
                  </a:cubicBezTo>
                  <a:lnTo>
                    <a:pt x="31250" y="212246"/>
                  </a:lnTo>
                  <a:cubicBezTo>
                    <a:pt x="28464" y="223595"/>
                    <a:pt x="29730" y="219401"/>
                    <a:pt x="26944" y="230504"/>
                  </a:cubicBezTo>
                  <a:cubicBezTo>
                    <a:pt x="25677" y="236425"/>
                    <a:pt x="23144" y="247281"/>
                    <a:pt x="23144" y="248268"/>
                  </a:cubicBezTo>
                  <a:cubicBezTo>
                    <a:pt x="23144" y="252462"/>
                    <a:pt x="26944" y="253202"/>
                    <a:pt x="28210" y="253202"/>
                  </a:cubicBezTo>
                  <a:cubicBezTo>
                    <a:pt x="32264" y="253202"/>
                    <a:pt x="33024" y="249748"/>
                    <a:pt x="33530" y="247281"/>
                  </a:cubicBezTo>
                  <a:cubicBezTo>
                    <a:pt x="37330" y="231244"/>
                    <a:pt x="37837" y="229517"/>
                    <a:pt x="41637" y="212246"/>
                  </a:cubicBezTo>
                  <a:lnTo>
                    <a:pt x="103450" y="212246"/>
                  </a:lnTo>
                  <a:cubicBezTo>
                    <a:pt x="111304" y="212246"/>
                    <a:pt x="112317" y="211506"/>
                    <a:pt x="112317" y="203611"/>
                  </a:cubicBezTo>
                  <a:lnTo>
                    <a:pt x="112317" y="49654"/>
                  </a:lnTo>
                  <a:cubicBezTo>
                    <a:pt x="112317" y="42006"/>
                    <a:pt x="111557" y="41019"/>
                    <a:pt x="103450" y="41019"/>
                  </a:cubicBezTo>
                  <a:lnTo>
                    <a:pt x="81157" y="41019"/>
                  </a:lnTo>
                  <a:lnTo>
                    <a:pt x="88250" y="10178"/>
                  </a:lnTo>
                  <a:close/>
                  <a:moveTo>
                    <a:pt x="62664" y="121698"/>
                  </a:moveTo>
                  <a:lnTo>
                    <a:pt x="78877" y="50888"/>
                  </a:lnTo>
                  <a:lnTo>
                    <a:pt x="102184" y="50888"/>
                  </a:lnTo>
                  <a:lnTo>
                    <a:pt x="102184" y="121698"/>
                  </a:lnTo>
                  <a:lnTo>
                    <a:pt x="62664" y="121698"/>
                  </a:lnTo>
                  <a:close/>
                  <a:moveTo>
                    <a:pt x="43917" y="202377"/>
                  </a:moveTo>
                  <a:lnTo>
                    <a:pt x="60384" y="131567"/>
                  </a:lnTo>
                  <a:lnTo>
                    <a:pt x="102184" y="131567"/>
                  </a:lnTo>
                  <a:lnTo>
                    <a:pt x="102184" y="202377"/>
                  </a:lnTo>
                  <a:lnTo>
                    <a:pt x="43917" y="202377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9E46CB64-86F4-4890-9570-E67ADF281D3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561892" y="3773631"/>
              <a:ext cx="93226" cy="111766"/>
            </a:xfrm>
            <a:custGeom>
              <a:avLst/>
              <a:gdLst>
                <a:gd name="connsiteX0" fmla="*/ 85976 w 93226"/>
                <a:gd name="connsiteY0" fmla="*/ 16840 h 111766"/>
                <a:gd name="connsiteX1" fmla="*/ 73816 w 93226"/>
                <a:gd name="connsiteY1" fmla="*/ 27943 h 111766"/>
                <a:gd name="connsiteX2" fmla="*/ 81669 w 93226"/>
                <a:gd name="connsiteY2" fmla="*/ 35098 h 111766"/>
                <a:gd name="connsiteX3" fmla="*/ 93322 w 93226"/>
                <a:gd name="connsiteY3" fmla="*/ 21281 h 111766"/>
                <a:gd name="connsiteX4" fmla="*/ 63176 w 93226"/>
                <a:gd name="connsiteY4" fmla="*/ 63 h 111766"/>
                <a:gd name="connsiteX5" fmla="*/ 20362 w 93226"/>
                <a:gd name="connsiteY5" fmla="*/ 36085 h 111766"/>
                <a:gd name="connsiteX6" fmla="*/ 46456 w 93226"/>
                <a:gd name="connsiteY6" fmla="*/ 60510 h 111766"/>
                <a:gd name="connsiteX7" fmla="*/ 72802 w 93226"/>
                <a:gd name="connsiteY7" fmla="*/ 79261 h 111766"/>
                <a:gd name="connsiteX8" fmla="*/ 36576 w 93226"/>
                <a:gd name="connsiteY8" fmla="*/ 106401 h 111766"/>
                <a:gd name="connsiteX9" fmla="*/ 7696 w 93226"/>
                <a:gd name="connsiteY9" fmla="*/ 93325 h 111766"/>
                <a:gd name="connsiteX10" fmla="*/ 23656 w 93226"/>
                <a:gd name="connsiteY10" fmla="*/ 80248 h 111766"/>
                <a:gd name="connsiteX11" fmla="*/ 14282 w 93226"/>
                <a:gd name="connsiteY11" fmla="*/ 71613 h 111766"/>
                <a:gd name="connsiteX12" fmla="*/ 96 w 93226"/>
                <a:gd name="connsiteY12" fmla="*/ 87897 h 111766"/>
                <a:gd name="connsiteX13" fmla="*/ 36322 w 93226"/>
                <a:gd name="connsiteY13" fmla="*/ 111829 h 111766"/>
                <a:gd name="connsiteX14" fmla="*/ 87242 w 93226"/>
                <a:gd name="connsiteY14" fmla="*/ 70873 h 111766"/>
                <a:gd name="connsiteX15" fmla="*/ 79389 w 93226"/>
                <a:gd name="connsiteY15" fmla="*/ 52862 h 111766"/>
                <a:gd name="connsiteX16" fmla="*/ 54056 w 93226"/>
                <a:gd name="connsiteY16" fmla="*/ 42499 h 111766"/>
                <a:gd name="connsiteX17" fmla="*/ 34802 w 93226"/>
                <a:gd name="connsiteY17" fmla="*/ 27696 h 111766"/>
                <a:gd name="connsiteX18" fmla="*/ 63176 w 93226"/>
                <a:gd name="connsiteY18" fmla="*/ 5491 h 111766"/>
                <a:gd name="connsiteX19" fmla="*/ 85976 w 93226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226" h="111766">
                  <a:moveTo>
                    <a:pt x="85976" y="16840"/>
                  </a:moveTo>
                  <a:cubicBezTo>
                    <a:pt x="78882" y="17087"/>
                    <a:pt x="73816" y="22515"/>
                    <a:pt x="73816" y="27943"/>
                  </a:cubicBezTo>
                  <a:cubicBezTo>
                    <a:pt x="73816" y="31397"/>
                    <a:pt x="76096" y="35098"/>
                    <a:pt x="81669" y="35098"/>
                  </a:cubicBezTo>
                  <a:cubicBezTo>
                    <a:pt x="87242" y="35098"/>
                    <a:pt x="93322" y="30903"/>
                    <a:pt x="93322" y="21281"/>
                  </a:cubicBezTo>
                  <a:cubicBezTo>
                    <a:pt x="93322" y="10178"/>
                    <a:pt x="82429" y="63"/>
                    <a:pt x="63176" y="63"/>
                  </a:cubicBezTo>
                  <a:cubicBezTo>
                    <a:pt x="29736" y="63"/>
                    <a:pt x="20362" y="25229"/>
                    <a:pt x="20362" y="36085"/>
                  </a:cubicBezTo>
                  <a:cubicBezTo>
                    <a:pt x="20362" y="55329"/>
                    <a:pt x="39109" y="59030"/>
                    <a:pt x="46456" y="60510"/>
                  </a:cubicBezTo>
                  <a:cubicBezTo>
                    <a:pt x="59629" y="62978"/>
                    <a:pt x="72802" y="65692"/>
                    <a:pt x="72802" y="79261"/>
                  </a:cubicBezTo>
                  <a:cubicBezTo>
                    <a:pt x="72802" y="85676"/>
                    <a:pt x="66976" y="106401"/>
                    <a:pt x="36576" y="106401"/>
                  </a:cubicBezTo>
                  <a:cubicBezTo>
                    <a:pt x="33029" y="106401"/>
                    <a:pt x="13522" y="106401"/>
                    <a:pt x="7696" y="93325"/>
                  </a:cubicBezTo>
                  <a:cubicBezTo>
                    <a:pt x="17322" y="94558"/>
                    <a:pt x="23656" y="87157"/>
                    <a:pt x="23656" y="80248"/>
                  </a:cubicBezTo>
                  <a:cubicBezTo>
                    <a:pt x="23656" y="74574"/>
                    <a:pt x="19602" y="71613"/>
                    <a:pt x="14282" y="71613"/>
                  </a:cubicBezTo>
                  <a:cubicBezTo>
                    <a:pt x="7696" y="71613"/>
                    <a:pt x="96" y="76794"/>
                    <a:pt x="96" y="87897"/>
                  </a:cubicBezTo>
                  <a:cubicBezTo>
                    <a:pt x="96" y="101960"/>
                    <a:pt x="14536" y="111829"/>
                    <a:pt x="36322" y="111829"/>
                  </a:cubicBezTo>
                  <a:cubicBezTo>
                    <a:pt x="77362" y="111829"/>
                    <a:pt x="87242" y="81975"/>
                    <a:pt x="87242" y="70873"/>
                  </a:cubicBezTo>
                  <a:cubicBezTo>
                    <a:pt x="87242" y="61991"/>
                    <a:pt x="82429" y="55823"/>
                    <a:pt x="79389" y="52862"/>
                  </a:cubicBezTo>
                  <a:cubicBezTo>
                    <a:pt x="72549" y="45954"/>
                    <a:pt x="65202" y="44720"/>
                    <a:pt x="54056" y="42499"/>
                  </a:cubicBezTo>
                  <a:cubicBezTo>
                    <a:pt x="44936" y="40526"/>
                    <a:pt x="34802" y="38799"/>
                    <a:pt x="34802" y="27696"/>
                  </a:cubicBezTo>
                  <a:cubicBezTo>
                    <a:pt x="34802" y="20541"/>
                    <a:pt x="40882" y="5491"/>
                    <a:pt x="63176" y="5491"/>
                  </a:cubicBezTo>
                  <a:cubicBezTo>
                    <a:pt x="69509" y="5491"/>
                    <a:pt x="82176" y="7218"/>
                    <a:pt x="85976" y="1684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578C71E2-624D-4A60-8CF5-50DE503DBED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765003" y="3773631"/>
              <a:ext cx="93226" cy="111766"/>
            </a:xfrm>
            <a:custGeom>
              <a:avLst/>
              <a:gdLst>
                <a:gd name="connsiteX0" fmla="*/ 85984 w 93226"/>
                <a:gd name="connsiteY0" fmla="*/ 16840 h 111766"/>
                <a:gd name="connsiteX1" fmla="*/ 73824 w 93226"/>
                <a:gd name="connsiteY1" fmla="*/ 27943 h 111766"/>
                <a:gd name="connsiteX2" fmla="*/ 81677 w 93226"/>
                <a:gd name="connsiteY2" fmla="*/ 35098 h 111766"/>
                <a:gd name="connsiteX3" fmla="*/ 93330 w 93226"/>
                <a:gd name="connsiteY3" fmla="*/ 21281 h 111766"/>
                <a:gd name="connsiteX4" fmla="*/ 63184 w 93226"/>
                <a:gd name="connsiteY4" fmla="*/ 63 h 111766"/>
                <a:gd name="connsiteX5" fmla="*/ 20370 w 93226"/>
                <a:gd name="connsiteY5" fmla="*/ 36085 h 111766"/>
                <a:gd name="connsiteX6" fmla="*/ 46464 w 93226"/>
                <a:gd name="connsiteY6" fmla="*/ 60510 h 111766"/>
                <a:gd name="connsiteX7" fmla="*/ 72810 w 93226"/>
                <a:gd name="connsiteY7" fmla="*/ 79261 h 111766"/>
                <a:gd name="connsiteX8" fmla="*/ 36584 w 93226"/>
                <a:gd name="connsiteY8" fmla="*/ 106401 h 111766"/>
                <a:gd name="connsiteX9" fmla="*/ 7704 w 93226"/>
                <a:gd name="connsiteY9" fmla="*/ 93325 h 111766"/>
                <a:gd name="connsiteX10" fmla="*/ 23664 w 93226"/>
                <a:gd name="connsiteY10" fmla="*/ 80248 h 111766"/>
                <a:gd name="connsiteX11" fmla="*/ 14290 w 93226"/>
                <a:gd name="connsiteY11" fmla="*/ 71613 h 111766"/>
                <a:gd name="connsiteX12" fmla="*/ 104 w 93226"/>
                <a:gd name="connsiteY12" fmla="*/ 87897 h 111766"/>
                <a:gd name="connsiteX13" fmla="*/ 36330 w 93226"/>
                <a:gd name="connsiteY13" fmla="*/ 111829 h 111766"/>
                <a:gd name="connsiteX14" fmla="*/ 87250 w 93226"/>
                <a:gd name="connsiteY14" fmla="*/ 70873 h 111766"/>
                <a:gd name="connsiteX15" fmla="*/ 79397 w 93226"/>
                <a:gd name="connsiteY15" fmla="*/ 52862 h 111766"/>
                <a:gd name="connsiteX16" fmla="*/ 54064 w 93226"/>
                <a:gd name="connsiteY16" fmla="*/ 42499 h 111766"/>
                <a:gd name="connsiteX17" fmla="*/ 34810 w 93226"/>
                <a:gd name="connsiteY17" fmla="*/ 27696 h 111766"/>
                <a:gd name="connsiteX18" fmla="*/ 63184 w 93226"/>
                <a:gd name="connsiteY18" fmla="*/ 5491 h 111766"/>
                <a:gd name="connsiteX19" fmla="*/ 85984 w 93226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226" h="111766">
                  <a:moveTo>
                    <a:pt x="85984" y="16840"/>
                  </a:moveTo>
                  <a:cubicBezTo>
                    <a:pt x="78890" y="17087"/>
                    <a:pt x="73824" y="22515"/>
                    <a:pt x="73824" y="27943"/>
                  </a:cubicBezTo>
                  <a:cubicBezTo>
                    <a:pt x="73824" y="31397"/>
                    <a:pt x="76104" y="35098"/>
                    <a:pt x="81677" y="35098"/>
                  </a:cubicBezTo>
                  <a:cubicBezTo>
                    <a:pt x="87250" y="35098"/>
                    <a:pt x="93330" y="30903"/>
                    <a:pt x="93330" y="21281"/>
                  </a:cubicBezTo>
                  <a:cubicBezTo>
                    <a:pt x="93330" y="10178"/>
                    <a:pt x="82437" y="63"/>
                    <a:pt x="63184" y="63"/>
                  </a:cubicBezTo>
                  <a:cubicBezTo>
                    <a:pt x="29744" y="63"/>
                    <a:pt x="20370" y="25229"/>
                    <a:pt x="20370" y="36085"/>
                  </a:cubicBezTo>
                  <a:cubicBezTo>
                    <a:pt x="20370" y="55329"/>
                    <a:pt x="39117" y="59030"/>
                    <a:pt x="46464" y="60510"/>
                  </a:cubicBezTo>
                  <a:cubicBezTo>
                    <a:pt x="59637" y="62978"/>
                    <a:pt x="72810" y="65692"/>
                    <a:pt x="72810" y="79261"/>
                  </a:cubicBezTo>
                  <a:cubicBezTo>
                    <a:pt x="72810" y="85676"/>
                    <a:pt x="66984" y="106401"/>
                    <a:pt x="36584" y="106401"/>
                  </a:cubicBezTo>
                  <a:cubicBezTo>
                    <a:pt x="33037" y="106401"/>
                    <a:pt x="13530" y="106401"/>
                    <a:pt x="7704" y="93325"/>
                  </a:cubicBezTo>
                  <a:cubicBezTo>
                    <a:pt x="17330" y="94558"/>
                    <a:pt x="23664" y="87157"/>
                    <a:pt x="23664" y="80248"/>
                  </a:cubicBezTo>
                  <a:cubicBezTo>
                    <a:pt x="23664" y="74574"/>
                    <a:pt x="19610" y="71613"/>
                    <a:pt x="14290" y="71613"/>
                  </a:cubicBezTo>
                  <a:cubicBezTo>
                    <a:pt x="7704" y="71613"/>
                    <a:pt x="104" y="76794"/>
                    <a:pt x="104" y="87897"/>
                  </a:cubicBezTo>
                  <a:cubicBezTo>
                    <a:pt x="104" y="101960"/>
                    <a:pt x="14544" y="111829"/>
                    <a:pt x="36330" y="111829"/>
                  </a:cubicBezTo>
                  <a:cubicBezTo>
                    <a:pt x="77370" y="111829"/>
                    <a:pt x="87250" y="81975"/>
                    <a:pt x="87250" y="70873"/>
                  </a:cubicBezTo>
                  <a:cubicBezTo>
                    <a:pt x="87250" y="61991"/>
                    <a:pt x="82437" y="55823"/>
                    <a:pt x="79397" y="52862"/>
                  </a:cubicBezTo>
                  <a:cubicBezTo>
                    <a:pt x="72557" y="45954"/>
                    <a:pt x="65210" y="44720"/>
                    <a:pt x="54064" y="42499"/>
                  </a:cubicBezTo>
                  <a:cubicBezTo>
                    <a:pt x="44944" y="40526"/>
                    <a:pt x="34810" y="38799"/>
                    <a:pt x="34810" y="27696"/>
                  </a:cubicBezTo>
                  <a:cubicBezTo>
                    <a:pt x="34810" y="20541"/>
                    <a:pt x="40890" y="5491"/>
                    <a:pt x="63184" y="5491"/>
                  </a:cubicBezTo>
                  <a:cubicBezTo>
                    <a:pt x="69517" y="5491"/>
                    <a:pt x="82184" y="7218"/>
                    <a:pt x="85984" y="1684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58373799-4C0C-43C5-AD71-521B9A377F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92366" y="3856531"/>
              <a:ext cx="26853" cy="26152"/>
            </a:xfrm>
            <a:custGeom>
              <a:avLst/>
              <a:gdLst>
                <a:gd name="connsiteX0" fmla="*/ 26962 w 26853"/>
                <a:gd name="connsiteY0" fmla="*/ 13139 h 26152"/>
                <a:gd name="connsiteX1" fmla="*/ 13535 w 26853"/>
                <a:gd name="connsiteY1" fmla="*/ 63 h 26152"/>
                <a:gd name="connsiteX2" fmla="*/ 108 w 26853"/>
                <a:gd name="connsiteY2" fmla="*/ 13139 h 26152"/>
                <a:gd name="connsiteX3" fmla="*/ 13535 w 26853"/>
                <a:gd name="connsiteY3" fmla="*/ 26216 h 26152"/>
                <a:gd name="connsiteX4" fmla="*/ 26962 w 26853"/>
                <a:gd name="connsiteY4" fmla="*/ 13139 h 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3" h="26152">
                  <a:moveTo>
                    <a:pt x="26962" y="13139"/>
                  </a:moveTo>
                  <a:cubicBezTo>
                    <a:pt x="26962" y="5984"/>
                    <a:pt x="20882" y="63"/>
                    <a:pt x="13535" y="63"/>
                  </a:cubicBezTo>
                  <a:cubicBezTo>
                    <a:pt x="6188" y="63"/>
                    <a:pt x="108" y="5984"/>
                    <a:pt x="108" y="13139"/>
                  </a:cubicBezTo>
                  <a:cubicBezTo>
                    <a:pt x="108" y="20294"/>
                    <a:pt x="6188" y="26216"/>
                    <a:pt x="13535" y="26216"/>
                  </a:cubicBezTo>
                  <a:cubicBezTo>
                    <a:pt x="20882" y="26216"/>
                    <a:pt x="26962" y="20294"/>
                    <a:pt x="26962" y="1313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E4DD37F-8C16-49D6-B39F-B34DD1048D3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946777" y="3728234"/>
              <a:ext cx="77773" cy="157163"/>
            </a:xfrm>
            <a:custGeom>
              <a:avLst/>
              <a:gdLst>
                <a:gd name="connsiteX0" fmla="*/ 46471 w 77773"/>
                <a:gd name="connsiteY0" fmla="*/ 55823 h 157163"/>
                <a:gd name="connsiteX1" fmla="*/ 70284 w 77773"/>
                <a:gd name="connsiteY1" fmla="*/ 55823 h 157163"/>
                <a:gd name="connsiteX2" fmla="*/ 77884 w 77773"/>
                <a:gd name="connsiteY2" fmla="*/ 50888 h 157163"/>
                <a:gd name="connsiteX3" fmla="*/ 70791 w 77773"/>
                <a:gd name="connsiteY3" fmla="*/ 48174 h 157163"/>
                <a:gd name="connsiteX4" fmla="*/ 48498 w 77773"/>
                <a:gd name="connsiteY4" fmla="*/ 48174 h 157163"/>
                <a:gd name="connsiteX5" fmla="*/ 58884 w 77773"/>
                <a:gd name="connsiteY5" fmla="*/ 6724 h 157163"/>
                <a:gd name="connsiteX6" fmla="*/ 51538 w 77773"/>
                <a:gd name="connsiteY6" fmla="*/ 63 h 157163"/>
                <a:gd name="connsiteX7" fmla="*/ 41404 w 77773"/>
                <a:gd name="connsiteY7" fmla="*/ 8945 h 157163"/>
                <a:gd name="connsiteX8" fmla="*/ 31524 w 77773"/>
                <a:gd name="connsiteY8" fmla="*/ 48174 h 157163"/>
                <a:gd name="connsiteX9" fmla="*/ 7711 w 77773"/>
                <a:gd name="connsiteY9" fmla="*/ 48174 h 157163"/>
                <a:gd name="connsiteX10" fmla="*/ 111 w 77773"/>
                <a:gd name="connsiteY10" fmla="*/ 52862 h 157163"/>
                <a:gd name="connsiteX11" fmla="*/ 7204 w 77773"/>
                <a:gd name="connsiteY11" fmla="*/ 55823 h 157163"/>
                <a:gd name="connsiteX12" fmla="*/ 29498 w 77773"/>
                <a:gd name="connsiteY12" fmla="*/ 55823 h 157163"/>
                <a:gd name="connsiteX13" fmla="*/ 10244 w 77773"/>
                <a:gd name="connsiteY13" fmla="*/ 134528 h 157163"/>
                <a:gd name="connsiteX14" fmla="*/ 33551 w 77773"/>
                <a:gd name="connsiteY14" fmla="*/ 157226 h 157163"/>
                <a:gd name="connsiteX15" fmla="*/ 73831 w 77773"/>
                <a:gd name="connsiteY15" fmla="*/ 119231 h 157163"/>
                <a:gd name="connsiteX16" fmla="*/ 70791 w 77773"/>
                <a:gd name="connsiteY16" fmla="*/ 116764 h 157163"/>
                <a:gd name="connsiteX17" fmla="*/ 66991 w 77773"/>
                <a:gd name="connsiteY17" fmla="*/ 120218 h 157163"/>
                <a:gd name="connsiteX18" fmla="*/ 34058 w 77773"/>
                <a:gd name="connsiteY18" fmla="*/ 151799 h 157163"/>
                <a:gd name="connsiteX19" fmla="*/ 26204 w 77773"/>
                <a:gd name="connsiteY19" fmla="*/ 140449 h 157163"/>
                <a:gd name="connsiteX20" fmla="*/ 27724 w 77773"/>
                <a:gd name="connsiteY20" fmla="*/ 128606 h 157163"/>
                <a:gd name="connsiteX21" fmla="*/ 46471 w 77773"/>
                <a:gd name="connsiteY21" fmla="*/ 55823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7773" h="157163">
                  <a:moveTo>
                    <a:pt x="46471" y="55823"/>
                  </a:moveTo>
                  <a:lnTo>
                    <a:pt x="70284" y="55823"/>
                  </a:lnTo>
                  <a:cubicBezTo>
                    <a:pt x="75351" y="55823"/>
                    <a:pt x="77884" y="55823"/>
                    <a:pt x="77884" y="50888"/>
                  </a:cubicBezTo>
                  <a:cubicBezTo>
                    <a:pt x="77884" y="48174"/>
                    <a:pt x="75351" y="48174"/>
                    <a:pt x="70791" y="48174"/>
                  </a:cubicBezTo>
                  <a:lnTo>
                    <a:pt x="48498" y="48174"/>
                  </a:lnTo>
                  <a:cubicBezTo>
                    <a:pt x="57618" y="13139"/>
                    <a:pt x="58884" y="8205"/>
                    <a:pt x="58884" y="6724"/>
                  </a:cubicBezTo>
                  <a:cubicBezTo>
                    <a:pt x="58884" y="2530"/>
                    <a:pt x="55844" y="63"/>
                    <a:pt x="51538" y="63"/>
                  </a:cubicBezTo>
                  <a:cubicBezTo>
                    <a:pt x="50778" y="63"/>
                    <a:pt x="43684" y="309"/>
                    <a:pt x="41404" y="8945"/>
                  </a:cubicBezTo>
                  <a:lnTo>
                    <a:pt x="31524" y="48174"/>
                  </a:lnTo>
                  <a:lnTo>
                    <a:pt x="7711" y="48174"/>
                  </a:lnTo>
                  <a:cubicBezTo>
                    <a:pt x="2644" y="48174"/>
                    <a:pt x="111" y="48174"/>
                    <a:pt x="111" y="52862"/>
                  </a:cubicBezTo>
                  <a:cubicBezTo>
                    <a:pt x="111" y="55823"/>
                    <a:pt x="2138" y="55823"/>
                    <a:pt x="7204" y="55823"/>
                  </a:cubicBezTo>
                  <a:lnTo>
                    <a:pt x="29498" y="55823"/>
                  </a:lnTo>
                  <a:cubicBezTo>
                    <a:pt x="11258" y="125892"/>
                    <a:pt x="10244" y="130087"/>
                    <a:pt x="10244" y="134528"/>
                  </a:cubicBezTo>
                  <a:cubicBezTo>
                    <a:pt x="10244" y="147851"/>
                    <a:pt x="19871" y="157226"/>
                    <a:pt x="33551" y="157226"/>
                  </a:cubicBezTo>
                  <a:cubicBezTo>
                    <a:pt x="59391" y="157226"/>
                    <a:pt x="73831" y="121205"/>
                    <a:pt x="73831" y="119231"/>
                  </a:cubicBezTo>
                  <a:cubicBezTo>
                    <a:pt x="73831" y="116764"/>
                    <a:pt x="71804" y="116764"/>
                    <a:pt x="70791" y="116764"/>
                  </a:cubicBezTo>
                  <a:cubicBezTo>
                    <a:pt x="68511" y="116764"/>
                    <a:pt x="68258" y="117504"/>
                    <a:pt x="66991" y="120218"/>
                  </a:cubicBezTo>
                  <a:cubicBezTo>
                    <a:pt x="56098" y="145877"/>
                    <a:pt x="42671" y="151799"/>
                    <a:pt x="34058" y="151799"/>
                  </a:cubicBezTo>
                  <a:cubicBezTo>
                    <a:pt x="28738" y="151799"/>
                    <a:pt x="26204" y="148591"/>
                    <a:pt x="26204" y="140449"/>
                  </a:cubicBezTo>
                  <a:cubicBezTo>
                    <a:pt x="26204" y="134528"/>
                    <a:pt x="26711" y="132801"/>
                    <a:pt x="27724" y="128606"/>
                  </a:cubicBezTo>
                  <a:lnTo>
                    <a:pt x="46471" y="5582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314C46C5-892D-495B-93AE-398B786F31B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54218" y="3856531"/>
              <a:ext cx="26853" cy="26152"/>
            </a:xfrm>
            <a:custGeom>
              <a:avLst/>
              <a:gdLst>
                <a:gd name="connsiteX0" fmla="*/ 26968 w 26853"/>
                <a:gd name="connsiteY0" fmla="*/ 13139 h 26152"/>
                <a:gd name="connsiteX1" fmla="*/ 13541 w 26853"/>
                <a:gd name="connsiteY1" fmla="*/ 63 h 26152"/>
                <a:gd name="connsiteX2" fmla="*/ 115 w 26853"/>
                <a:gd name="connsiteY2" fmla="*/ 13139 h 26152"/>
                <a:gd name="connsiteX3" fmla="*/ 13541 w 26853"/>
                <a:gd name="connsiteY3" fmla="*/ 26216 h 26152"/>
                <a:gd name="connsiteX4" fmla="*/ 26968 w 26853"/>
                <a:gd name="connsiteY4" fmla="*/ 13139 h 26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53" h="26152">
                  <a:moveTo>
                    <a:pt x="26968" y="13139"/>
                  </a:moveTo>
                  <a:cubicBezTo>
                    <a:pt x="26968" y="5984"/>
                    <a:pt x="20888" y="63"/>
                    <a:pt x="13541" y="63"/>
                  </a:cubicBezTo>
                  <a:cubicBezTo>
                    <a:pt x="6195" y="63"/>
                    <a:pt x="115" y="5984"/>
                    <a:pt x="115" y="13139"/>
                  </a:cubicBezTo>
                  <a:cubicBezTo>
                    <a:pt x="115" y="20294"/>
                    <a:pt x="6195" y="26216"/>
                    <a:pt x="13541" y="26216"/>
                  </a:cubicBezTo>
                  <a:cubicBezTo>
                    <a:pt x="20888" y="26216"/>
                    <a:pt x="26968" y="20294"/>
                    <a:pt x="26968" y="1313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9D85F7F7-8264-48AC-8814-25EC27E2271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190709" y="3711457"/>
              <a:ext cx="161626" cy="171226"/>
            </a:xfrm>
            <a:custGeom>
              <a:avLst/>
              <a:gdLst>
                <a:gd name="connsiteX0" fmla="*/ 161748 w 161626"/>
                <a:gd name="connsiteY0" fmla="*/ 63 h 171226"/>
                <a:gd name="connsiteX1" fmla="*/ 141988 w 161626"/>
                <a:gd name="connsiteY1" fmla="*/ 63 h 171226"/>
                <a:gd name="connsiteX2" fmla="*/ 108294 w 161626"/>
                <a:gd name="connsiteY2" fmla="*/ 84443 h 171226"/>
                <a:gd name="connsiteX3" fmla="*/ 82961 w 161626"/>
                <a:gd name="connsiteY3" fmla="*/ 153526 h 171226"/>
                <a:gd name="connsiteX4" fmla="*/ 82708 w 161626"/>
                <a:gd name="connsiteY4" fmla="*/ 153526 h 171226"/>
                <a:gd name="connsiteX5" fmla="*/ 67507 w 161626"/>
                <a:gd name="connsiteY5" fmla="*/ 110595 h 171226"/>
                <a:gd name="connsiteX6" fmla="*/ 23681 w 161626"/>
                <a:gd name="connsiteY6" fmla="*/ 63 h 171226"/>
                <a:gd name="connsiteX7" fmla="*/ 121 w 161626"/>
                <a:gd name="connsiteY7" fmla="*/ 63 h 171226"/>
                <a:gd name="connsiteX8" fmla="*/ 69281 w 161626"/>
                <a:gd name="connsiteY8" fmla="*/ 171290 h 171226"/>
                <a:gd name="connsiteX9" fmla="*/ 92588 w 161626"/>
                <a:gd name="connsiteY9" fmla="*/ 171290 h 171226"/>
                <a:gd name="connsiteX10" fmla="*/ 161748 w 161626"/>
                <a:gd name="connsiteY10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26" h="171226">
                  <a:moveTo>
                    <a:pt x="161748" y="63"/>
                  </a:moveTo>
                  <a:lnTo>
                    <a:pt x="141988" y="63"/>
                  </a:lnTo>
                  <a:lnTo>
                    <a:pt x="108294" y="84443"/>
                  </a:lnTo>
                  <a:cubicBezTo>
                    <a:pt x="104241" y="94558"/>
                    <a:pt x="85241" y="142176"/>
                    <a:pt x="82961" y="153526"/>
                  </a:cubicBezTo>
                  <a:lnTo>
                    <a:pt x="82708" y="153526"/>
                  </a:lnTo>
                  <a:cubicBezTo>
                    <a:pt x="80681" y="143657"/>
                    <a:pt x="69788" y="116517"/>
                    <a:pt x="67507" y="110595"/>
                  </a:cubicBezTo>
                  <a:lnTo>
                    <a:pt x="23681" y="63"/>
                  </a:lnTo>
                  <a:lnTo>
                    <a:pt x="121" y="63"/>
                  </a:lnTo>
                  <a:lnTo>
                    <a:pt x="69281" y="171290"/>
                  </a:lnTo>
                  <a:lnTo>
                    <a:pt x="92588" y="171290"/>
                  </a:lnTo>
                  <a:lnTo>
                    <a:pt x="161748" y="6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E07FA5E7-9242-4229-BEA5-E8D3F3112E4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357882" y="3768944"/>
              <a:ext cx="96013" cy="116454"/>
            </a:xfrm>
            <a:custGeom>
              <a:avLst/>
              <a:gdLst>
                <a:gd name="connsiteX0" fmla="*/ 96141 w 96013"/>
                <a:gd name="connsiteY0" fmla="*/ 59770 h 116454"/>
                <a:gd name="connsiteX1" fmla="*/ 86007 w 96013"/>
                <a:gd name="connsiteY1" fmla="*/ 18074 h 116454"/>
                <a:gd name="connsiteX2" fmla="*/ 51047 w 96013"/>
                <a:gd name="connsiteY2" fmla="*/ 63 h 116454"/>
                <a:gd name="connsiteX3" fmla="*/ 127 w 96013"/>
                <a:gd name="connsiteY3" fmla="*/ 58043 h 116454"/>
                <a:gd name="connsiteX4" fmla="*/ 54847 w 96013"/>
                <a:gd name="connsiteY4" fmla="*/ 116517 h 116454"/>
                <a:gd name="connsiteX5" fmla="*/ 95127 w 96013"/>
                <a:gd name="connsiteY5" fmla="*/ 103687 h 116454"/>
                <a:gd name="connsiteX6" fmla="*/ 93607 w 96013"/>
                <a:gd name="connsiteY6" fmla="*/ 87650 h 116454"/>
                <a:gd name="connsiteX7" fmla="*/ 55101 w 96013"/>
                <a:gd name="connsiteY7" fmla="*/ 101467 h 116454"/>
                <a:gd name="connsiteX8" fmla="*/ 17861 w 96013"/>
                <a:gd name="connsiteY8" fmla="*/ 59770 h 116454"/>
                <a:gd name="connsiteX9" fmla="*/ 96141 w 96013"/>
                <a:gd name="connsiteY9" fmla="*/ 59770 h 116454"/>
                <a:gd name="connsiteX10" fmla="*/ 19127 w 96013"/>
                <a:gd name="connsiteY10" fmla="*/ 46200 h 116454"/>
                <a:gd name="connsiteX11" fmla="*/ 51047 w 96013"/>
                <a:gd name="connsiteY11" fmla="*/ 15113 h 116454"/>
                <a:gd name="connsiteX12" fmla="*/ 81701 w 96013"/>
                <a:gd name="connsiteY12" fmla="*/ 46200 h 116454"/>
                <a:gd name="connsiteX13" fmla="*/ 19127 w 96013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13" h="116454">
                  <a:moveTo>
                    <a:pt x="96141" y="59770"/>
                  </a:moveTo>
                  <a:cubicBezTo>
                    <a:pt x="96141" y="51382"/>
                    <a:pt x="95887" y="32877"/>
                    <a:pt x="86007" y="18074"/>
                  </a:cubicBezTo>
                  <a:cubicBezTo>
                    <a:pt x="75621" y="2777"/>
                    <a:pt x="60167" y="63"/>
                    <a:pt x="51047" y="63"/>
                  </a:cubicBezTo>
                  <a:cubicBezTo>
                    <a:pt x="22927" y="63"/>
                    <a:pt x="127" y="26216"/>
                    <a:pt x="127" y="58043"/>
                  </a:cubicBezTo>
                  <a:cubicBezTo>
                    <a:pt x="127" y="90611"/>
                    <a:pt x="24447" y="116517"/>
                    <a:pt x="54847" y="116517"/>
                  </a:cubicBezTo>
                  <a:cubicBezTo>
                    <a:pt x="70807" y="116517"/>
                    <a:pt x="85247" y="110595"/>
                    <a:pt x="95127" y="103687"/>
                  </a:cubicBezTo>
                  <a:lnTo>
                    <a:pt x="93607" y="87650"/>
                  </a:lnTo>
                  <a:cubicBezTo>
                    <a:pt x="77647" y="100480"/>
                    <a:pt x="60927" y="101467"/>
                    <a:pt x="55101" y="101467"/>
                  </a:cubicBezTo>
                  <a:cubicBezTo>
                    <a:pt x="34834" y="101467"/>
                    <a:pt x="18621" y="83949"/>
                    <a:pt x="17861" y="59770"/>
                  </a:cubicBezTo>
                  <a:lnTo>
                    <a:pt x="96141" y="59770"/>
                  </a:lnTo>
                  <a:close/>
                  <a:moveTo>
                    <a:pt x="19127" y="46200"/>
                  </a:moveTo>
                  <a:cubicBezTo>
                    <a:pt x="23181" y="27449"/>
                    <a:pt x="36607" y="15113"/>
                    <a:pt x="51047" y="15113"/>
                  </a:cubicBezTo>
                  <a:cubicBezTo>
                    <a:pt x="64221" y="15113"/>
                    <a:pt x="78407" y="23502"/>
                    <a:pt x="81701" y="46200"/>
                  </a:cubicBezTo>
                  <a:lnTo>
                    <a:pt x="19127" y="4620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EFE2D6C-3FC7-4EA6-9841-A54C7DE5AF1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482381" y="3770424"/>
              <a:ext cx="62066" cy="112259"/>
            </a:xfrm>
            <a:custGeom>
              <a:avLst/>
              <a:gdLst>
                <a:gd name="connsiteX0" fmla="*/ 19132 w 62066"/>
                <a:gd name="connsiteY0" fmla="*/ 59523 h 112259"/>
                <a:gd name="connsiteX1" fmla="*/ 62198 w 62066"/>
                <a:gd name="connsiteY1" fmla="*/ 16593 h 112259"/>
                <a:gd name="connsiteX2" fmla="*/ 62198 w 62066"/>
                <a:gd name="connsiteY2" fmla="*/ 63 h 112259"/>
                <a:gd name="connsiteX3" fmla="*/ 17865 w 62066"/>
                <a:gd name="connsiteY3" fmla="*/ 23748 h 112259"/>
                <a:gd name="connsiteX4" fmla="*/ 17865 w 62066"/>
                <a:gd name="connsiteY4" fmla="*/ 1296 h 112259"/>
                <a:gd name="connsiteX5" fmla="*/ 132 w 62066"/>
                <a:gd name="connsiteY5" fmla="*/ 1296 h 112259"/>
                <a:gd name="connsiteX6" fmla="*/ 132 w 62066"/>
                <a:gd name="connsiteY6" fmla="*/ 112323 h 112259"/>
                <a:gd name="connsiteX7" fmla="*/ 19132 w 62066"/>
                <a:gd name="connsiteY7" fmla="*/ 112323 h 112259"/>
                <a:gd name="connsiteX8" fmla="*/ 19132 w 62066"/>
                <a:gd name="connsiteY8" fmla="*/ 59523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066" h="112259">
                  <a:moveTo>
                    <a:pt x="19132" y="59523"/>
                  </a:moveTo>
                  <a:cubicBezTo>
                    <a:pt x="19132" y="34851"/>
                    <a:pt x="37372" y="17087"/>
                    <a:pt x="62198" y="16593"/>
                  </a:cubicBezTo>
                  <a:lnTo>
                    <a:pt x="62198" y="63"/>
                  </a:lnTo>
                  <a:cubicBezTo>
                    <a:pt x="39652" y="309"/>
                    <a:pt x="25718" y="12399"/>
                    <a:pt x="17865" y="23748"/>
                  </a:cubicBezTo>
                  <a:lnTo>
                    <a:pt x="17865" y="1296"/>
                  </a:lnTo>
                  <a:lnTo>
                    <a:pt x="132" y="1296"/>
                  </a:lnTo>
                  <a:lnTo>
                    <a:pt x="132" y="112323"/>
                  </a:lnTo>
                  <a:lnTo>
                    <a:pt x="19132" y="112323"/>
                  </a:lnTo>
                  <a:lnTo>
                    <a:pt x="19132" y="5952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9A3F0DD-4E24-4FE4-8240-A10B8E01434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66911" y="3714911"/>
              <a:ext cx="22546" cy="167772"/>
            </a:xfrm>
            <a:custGeom>
              <a:avLst/>
              <a:gdLst>
                <a:gd name="connsiteX0" fmla="*/ 22682 w 22546"/>
                <a:gd name="connsiteY0" fmla="*/ 63 h 167772"/>
                <a:gd name="connsiteX1" fmla="*/ 135 w 22546"/>
                <a:gd name="connsiteY1" fmla="*/ 63 h 167772"/>
                <a:gd name="connsiteX2" fmla="*/ 135 w 22546"/>
                <a:gd name="connsiteY2" fmla="*/ 22021 h 167772"/>
                <a:gd name="connsiteX3" fmla="*/ 22682 w 22546"/>
                <a:gd name="connsiteY3" fmla="*/ 22021 h 167772"/>
                <a:gd name="connsiteX4" fmla="*/ 22682 w 22546"/>
                <a:gd name="connsiteY4" fmla="*/ 63 h 167772"/>
                <a:gd name="connsiteX5" fmla="*/ 20908 w 22546"/>
                <a:gd name="connsiteY5" fmla="*/ 58290 h 167772"/>
                <a:gd name="connsiteX6" fmla="*/ 1908 w 22546"/>
                <a:gd name="connsiteY6" fmla="*/ 58290 h 167772"/>
                <a:gd name="connsiteX7" fmla="*/ 1908 w 22546"/>
                <a:gd name="connsiteY7" fmla="*/ 167836 h 167772"/>
                <a:gd name="connsiteX8" fmla="*/ 20908 w 22546"/>
                <a:gd name="connsiteY8" fmla="*/ 167836 h 167772"/>
                <a:gd name="connsiteX9" fmla="*/ 20908 w 22546"/>
                <a:gd name="connsiteY9" fmla="*/ 58290 h 16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6" h="167772">
                  <a:moveTo>
                    <a:pt x="22682" y="63"/>
                  </a:moveTo>
                  <a:lnTo>
                    <a:pt x="135" y="63"/>
                  </a:lnTo>
                  <a:lnTo>
                    <a:pt x="135" y="22021"/>
                  </a:lnTo>
                  <a:lnTo>
                    <a:pt x="22682" y="22021"/>
                  </a:lnTo>
                  <a:lnTo>
                    <a:pt x="22682" y="63"/>
                  </a:lnTo>
                  <a:close/>
                  <a:moveTo>
                    <a:pt x="20908" y="58290"/>
                  </a:moveTo>
                  <a:lnTo>
                    <a:pt x="1908" y="58290"/>
                  </a:lnTo>
                  <a:lnTo>
                    <a:pt x="1908" y="167836"/>
                  </a:lnTo>
                  <a:lnTo>
                    <a:pt x="20908" y="167836"/>
                  </a:lnTo>
                  <a:lnTo>
                    <a:pt x="20908" y="5829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780910C2-775E-4FFE-9A9E-323C207419F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33762" y="3697640"/>
              <a:ext cx="58773" cy="246724"/>
            </a:xfrm>
            <a:custGeom>
              <a:avLst/>
              <a:gdLst>
                <a:gd name="connsiteX0" fmla="*/ 58911 w 58773"/>
                <a:gd name="connsiteY0" fmla="*/ 244320 h 246724"/>
                <a:gd name="connsiteX1" fmla="*/ 54604 w 58773"/>
                <a:gd name="connsiteY1" fmla="*/ 238892 h 246724"/>
                <a:gd name="connsiteX2" fmla="*/ 14831 w 58773"/>
                <a:gd name="connsiteY2" fmla="*/ 123425 h 246724"/>
                <a:gd name="connsiteX3" fmla="*/ 55617 w 58773"/>
                <a:gd name="connsiteY3" fmla="*/ 6724 h 246724"/>
                <a:gd name="connsiteX4" fmla="*/ 58911 w 58773"/>
                <a:gd name="connsiteY4" fmla="*/ 2530 h 246724"/>
                <a:gd name="connsiteX5" fmla="*/ 56377 w 58773"/>
                <a:gd name="connsiteY5" fmla="*/ 63 h 246724"/>
                <a:gd name="connsiteX6" fmla="*/ 16097 w 58773"/>
                <a:gd name="connsiteY6" fmla="*/ 48174 h 246724"/>
                <a:gd name="connsiteX7" fmla="*/ 137 w 58773"/>
                <a:gd name="connsiteY7" fmla="*/ 123425 h 246724"/>
                <a:gd name="connsiteX8" fmla="*/ 16857 w 58773"/>
                <a:gd name="connsiteY8" fmla="*/ 200403 h 246724"/>
                <a:gd name="connsiteX9" fmla="*/ 56377 w 58773"/>
                <a:gd name="connsiteY9" fmla="*/ 246788 h 246724"/>
                <a:gd name="connsiteX10" fmla="*/ 58911 w 58773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3" h="246724">
                  <a:moveTo>
                    <a:pt x="58911" y="244320"/>
                  </a:moveTo>
                  <a:cubicBezTo>
                    <a:pt x="58911" y="243580"/>
                    <a:pt x="58911" y="243087"/>
                    <a:pt x="54604" y="238892"/>
                  </a:cubicBezTo>
                  <a:cubicBezTo>
                    <a:pt x="22937" y="207805"/>
                    <a:pt x="14831" y="161174"/>
                    <a:pt x="14831" y="123425"/>
                  </a:cubicBezTo>
                  <a:cubicBezTo>
                    <a:pt x="14831" y="80495"/>
                    <a:pt x="24457" y="37565"/>
                    <a:pt x="55617" y="6724"/>
                  </a:cubicBezTo>
                  <a:cubicBezTo>
                    <a:pt x="58911" y="3764"/>
                    <a:pt x="58911" y="3270"/>
                    <a:pt x="58911" y="2530"/>
                  </a:cubicBezTo>
                  <a:cubicBezTo>
                    <a:pt x="58911" y="803"/>
                    <a:pt x="57897" y="63"/>
                    <a:pt x="56377" y="63"/>
                  </a:cubicBezTo>
                  <a:cubicBezTo>
                    <a:pt x="53844" y="63"/>
                    <a:pt x="31044" y="16840"/>
                    <a:pt x="16097" y="48174"/>
                  </a:cubicBezTo>
                  <a:cubicBezTo>
                    <a:pt x="3177" y="75314"/>
                    <a:pt x="137" y="102700"/>
                    <a:pt x="137" y="123425"/>
                  </a:cubicBezTo>
                  <a:cubicBezTo>
                    <a:pt x="137" y="142670"/>
                    <a:pt x="2924" y="172523"/>
                    <a:pt x="16857" y="200403"/>
                  </a:cubicBezTo>
                  <a:cubicBezTo>
                    <a:pt x="32057" y="230750"/>
                    <a:pt x="53844" y="246788"/>
                    <a:pt x="56377" y="246788"/>
                  </a:cubicBezTo>
                  <a:cubicBezTo>
                    <a:pt x="57897" y="246788"/>
                    <a:pt x="58911" y="246047"/>
                    <a:pt x="58911" y="24432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32774BCB-07B1-4D11-A878-BF73A40FD02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714041" y="3776345"/>
              <a:ext cx="122613" cy="109299"/>
            </a:xfrm>
            <a:custGeom>
              <a:avLst/>
              <a:gdLst>
                <a:gd name="connsiteX0" fmla="*/ 67781 w 122613"/>
                <a:gd name="connsiteY0" fmla="*/ 14373 h 109299"/>
                <a:gd name="connsiteX1" fmla="*/ 110341 w 122613"/>
                <a:gd name="connsiteY1" fmla="*/ 14373 h 109299"/>
                <a:gd name="connsiteX2" fmla="*/ 122755 w 122613"/>
                <a:gd name="connsiteY2" fmla="*/ 5984 h 109299"/>
                <a:gd name="connsiteX3" fmla="*/ 112621 w 122613"/>
                <a:gd name="connsiteY3" fmla="*/ 63 h 109299"/>
                <a:gd name="connsiteX4" fmla="*/ 41688 w 122613"/>
                <a:gd name="connsiteY4" fmla="*/ 63 h 109299"/>
                <a:gd name="connsiteX5" fmla="*/ 15595 w 122613"/>
                <a:gd name="connsiteY5" fmla="*/ 11659 h 109299"/>
                <a:gd name="connsiteX6" fmla="*/ 141 w 122613"/>
                <a:gd name="connsiteY6" fmla="*/ 33864 h 109299"/>
                <a:gd name="connsiteX7" fmla="*/ 3181 w 122613"/>
                <a:gd name="connsiteY7" fmla="*/ 36331 h 109299"/>
                <a:gd name="connsiteX8" fmla="*/ 7235 w 122613"/>
                <a:gd name="connsiteY8" fmla="*/ 33371 h 109299"/>
                <a:gd name="connsiteX9" fmla="*/ 39408 w 122613"/>
                <a:gd name="connsiteY9" fmla="*/ 14373 h 109299"/>
                <a:gd name="connsiteX10" fmla="*/ 60435 w 122613"/>
                <a:gd name="connsiteY10" fmla="*/ 14373 h 109299"/>
                <a:gd name="connsiteX11" fmla="*/ 35608 w 122613"/>
                <a:gd name="connsiteY11" fmla="*/ 93571 h 109299"/>
                <a:gd name="connsiteX12" fmla="*/ 33075 w 122613"/>
                <a:gd name="connsiteY12" fmla="*/ 102700 h 109299"/>
                <a:gd name="connsiteX13" fmla="*/ 40421 w 122613"/>
                <a:gd name="connsiteY13" fmla="*/ 109362 h 109299"/>
                <a:gd name="connsiteX14" fmla="*/ 50808 w 122613"/>
                <a:gd name="connsiteY14" fmla="*/ 98753 h 109299"/>
                <a:gd name="connsiteX15" fmla="*/ 67781 w 122613"/>
                <a:gd name="connsiteY15" fmla="*/ 14373 h 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13" h="109299">
                  <a:moveTo>
                    <a:pt x="67781" y="14373"/>
                  </a:moveTo>
                  <a:lnTo>
                    <a:pt x="110341" y="14373"/>
                  </a:lnTo>
                  <a:cubicBezTo>
                    <a:pt x="113635" y="14373"/>
                    <a:pt x="122755" y="14373"/>
                    <a:pt x="122755" y="5984"/>
                  </a:cubicBezTo>
                  <a:cubicBezTo>
                    <a:pt x="122755" y="63"/>
                    <a:pt x="117435" y="63"/>
                    <a:pt x="112621" y="63"/>
                  </a:cubicBezTo>
                  <a:lnTo>
                    <a:pt x="41688" y="63"/>
                  </a:lnTo>
                  <a:cubicBezTo>
                    <a:pt x="36621" y="63"/>
                    <a:pt x="26741" y="63"/>
                    <a:pt x="15595" y="11659"/>
                  </a:cubicBezTo>
                  <a:cubicBezTo>
                    <a:pt x="7235" y="20541"/>
                    <a:pt x="141" y="32384"/>
                    <a:pt x="141" y="33864"/>
                  </a:cubicBezTo>
                  <a:cubicBezTo>
                    <a:pt x="141" y="34111"/>
                    <a:pt x="141" y="36331"/>
                    <a:pt x="3181" y="36331"/>
                  </a:cubicBezTo>
                  <a:cubicBezTo>
                    <a:pt x="5208" y="36331"/>
                    <a:pt x="5715" y="35344"/>
                    <a:pt x="7235" y="33371"/>
                  </a:cubicBezTo>
                  <a:cubicBezTo>
                    <a:pt x="19648" y="14373"/>
                    <a:pt x="34088" y="14373"/>
                    <a:pt x="39408" y="14373"/>
                  </a:cubicBezTo>
                  <a:lnTo>
                    <a:pt x="60435" y="14373"/>
                  </a:lnTo>
                  <a:lnTo>
                    <a:pt x="35608" y="93571"/>
                  </a:lnTo>
                  <a:cubicBezTo>
                    <a:pt x="34595" y="96532"/>
                    <a:pt x="33075" y="101713"/>
                    <a:pt x="33075" y="102700"/>
                  </a:cubicBezTo>
                  <a:cubicBezTo>
                    <a:pt x="33075" y="105414"/>
                    <a:pt x="34848" y="109362"/>
                    <a:pt x="40421" y="109362"/>
                  </a:cubicBezTo>
                  <a:cubicBezTo>
                    <a:pt x="48781" y="109362"/>
                    <a:pt x="50048" y="102454"/>
                    <a:pt x="50808" y="98753"/>
                  </a:cubicBezTo>
                  <a:lnTo>
                    <a:pt x="67781" y="1437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7C142EE-3757-4FA5-9AFE-483760EB9FF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854335" y="3856531"/>
              <a:ext cx="29640" cy="73770"/>
            </a:xfrm>
            <a:custGeom>
              <a:avLst/>
              <a:gdLst>
                <a:gd name="connsiteX0" fmla="*/ 29786 w 29640"/>
                <a:gd name="connsiteY0" fmla="*/ 25969 h 73770"/>
                <a:gd name="connsiteX1" fmla="*/ 13573 w 29640"/>
                <a:gd name="connsiteY1" fmla="*/ 63 h 73770"/>
                <a:gd name="connsiteX2" fmla="*/ 146 w 29640"/>
                <a:gd name="connsiteY2" fmla="*/ 13139 h 73770"/>
                <a:gd name="connsiteX3" fmla="*/ 13573 w 29640"/>
                <a:gd name="connsiteY3" fmla="*/ 26216 h 73770"/>
                <a:gd name="connsiteX4" fmla="*/ 22440 w 29640"/>
                <a:gd name="connsiteY4" fmla="*/ 23008 h 73770"/>
                <a:gd name="connsiteX5" fmla="*/ 23706 w 29640"/>
                <a:gd name="connsiteY5" fmla="*/ 22268 h 73770"/>
                <a:gd name="connsiteX6" fmla="*/ 24213 w 29640"/>
                <a:gd name="connsiteY6" fmla="*/ 25969 h 73770"/>
                <a:gd name="connsiteX7" fmla="*/ 6986 w 29640"/>
                <a:gd name="connsiteY7" fmla="*/ 67172 h 73770"/>
                <a:gd name="connsiteX8" fmla="*/ 4200 w 29640"/>
                <a:gd name="connsiteY8" fmla="*/ 71119 h 73770"/>
                <a:gd name="connsiteX9" fmla="*/ 6733 w 29640"/>
                <a:gd name="connsiteY9" fmla="*/ 73833 h 73770"/>
                <a:gd name="connsiteX10" fmla="*/ 29786 w 29640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40" h="73770">
                  <a:moveTo>
                    <a:pt x="29786" y="25969"/>
                  </a:moveTo>
                  <a:cubicBezTo>
                    <a:pt x="29786" y="9685"/>
                    <a:pt x="23453" y="63"/>
                    <a:pt x="13573" y="63"/>
                  </a:cubicBezTo>
                  <a:cubicBezTo>
                    <a:pt x="5213" y="63"/>
                    <a:pt x="146" y="6231"/>
                    <a:pt x="146" y="13139"/>
                  </a:cubicBezTo>
                  <a:cubicBezTo>
                    <a:pt x="146" y="19801"/>
                    <a:pt x="5213" y="26216"/>
                    <a:pt x="13573" y="26216"/>
                  </a:cubicBezTo>
                  <a:cubicBezTo>
                    <a:pt x="16613" y="26216"/>
                    <a:pt x="19906" y="25229"/>
                    <a:pt x="22440" y="23008"/>
                  </a:cubicBezTo>
                  <a:cubicBezTo>
                    <a:pt x="23200" y="22515"/>
                    <a:pt x="23453" y="22268"/>
                    <a:pt x="23706" y="22268"/>
                  </a:cubicBezTo>
                  <a:cubicBezTo>
                    <a:pt x="23960" y="22268"/>
                    <a:pt x="24213" y="22515"/>
                    <a:pt x="24213" y="25969"/>
                  </a:cubicBezTo>
                  <a:cubicBezTo>
                    <a:pt x="24213" y="44227"/>
                    <a:pt x="15346" y="59030"/>
                    <a:pt x="6986" y="67172"/>
                  </a:cubicBezTo>
                  <a:cubicBezTo>
                    <a:pt x="4200" y="69886"/>
                    <a:pt x="4200" y="70379"/>
                    <a:pt x="4200" y="71119"/>
                  </a:cubicBezTo>
                  <a:cubicBezTo>
                    <a:pt x="4200" y="72847"/>
                    <a:pt x="5466" y="73833"/>
                    <a:pt x="6733" y="73833"/>
                  </a:cubicBezTo>
                  <a:cubicBezTo>
                    <a:pt x="9520" y="73833"/>
                    <a:pt x="29786" y="54836"/>
                    <a:pt x="29786" y="2596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8CA6EF0C-3F0E-4F97-B199-27FC5ABC646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958314" y="3773631"/>
              <a:ext cx="93226" cy="111766"/>
            </a:xfrm>
            <a:custGeom>
              <a:avLst/>
              <a:gdLst>
                <a:gd name="connsiteX0" fmla="*/ 86031 w 93226"/>
                <a:gd name="connsiteY0" fmla="*/ 16840 h 111766"/>
                <a:gd name="connsiteX1" fmla="*/ 73871 w 93226"/>
                <a:gd name="connsiteY1" fmla="*/ 27943 h 111766"/>
                <a:gd name="connsiteX2" fmla="*/ 81724 w 93226"/>
                <a:gd name="connsiteY2" fmla="*/ 35098 h 111766"/>
                <a:gd name="connsiteX3" fmla="*/ 93377 w 93226"/>
                <a:gd name="connsiteY3" fmla="*/ 21281 h 111766"/>
                <a:gd name="connsiteX4" fmla="*/ 63231 w 93226"/>
                <a:gd name="connsiteY4" fmla="*/ 63 h 111766"/>
                <a:gd name="connsiteX5" fmla="*/ 20417 w 93226"/>
                <a:gd name="connsiteY5" fmla="*/ 36085 h 111766"/>
                <a:gd name="connsiteX6" fmla="*/ 46511 w 93226"/>
                <a:gd name="connsiteY6" fmla="*/ 60510 h 111766"/>
                <a:gd name="connsiteX7" fmla="*/ 72857 w 93226"/>
                <a:gd name="connsiteY7" fmla="*/ 79261 h 111766"/>
                <a:gd name="connsiteX8" fmla="*/ 36631 w 93226"/>
                <a:gd name="connsiteY8" fmla="*/ 106401 h 111766"/>
                <a:gd name="connsiteX9" fmla="*/ 7751 w 93226"/>
                <a:gd name="connsiteY9" fmla="*/ 93325 h 111766"/>
                <a:gd name="connsiteX10" fmla="*/ 23711 w 93226"/>
                <a:gd name="connsiteY10" fmla="*/ 80248 h 111766"/>
                <a:gd name="connsiteX11" fmla="*/ 14337 w 93226"/>
                <a:gd name="connsiteY11" fmla="*/ 71613 h 111766"/>
                <a:gd name="connsiteX12" fmla="*/ 151 w 93226"/>
                <a:gd name="connsiteY12" fmla="*/ 87897 h 111766"/>
                <a:gd name="connsiteX13" fmla="*/ 36377 w 93226"/>
                <a:gd name="connsiteY13" fmla="*/ 111829 h 111766"/>
                <a:gd name="connsiteX14" fmla="*/ 87297 w 93226"/>
                <a:gd name="connsiteY14" fmla="*/ 70873 h 111766"/>
                <a:gd name="connsiteX15" fmla="*/ 79444 w 93226"/>
                <a:gd name="connsiteY15" fmla="*/ 52862 h 111766"/>
                <a:gd name="connsiteX16" fmla="*/ 54111 w 93226"/>
                <a:gd name="connsiteY16" fmla="*/ 42499 h 111766"/>
                <a:gd name="connsiteX17" fmla="*/ 34857 w 93226"/>
                <a:gd name="connsiteY17" fmla="*/ 27696 h 111766"/>
                <a:gd name="connsiteX18" fmla="*/ 63231 w 93226"/>
                <a:gd name="connsiteY18" fmla="*/ 5491 h 111766"/>
                <a:gd name="connsiteX19" fmla="*/ 86031 w 93226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226" h="111766">
                  <a:moveTo>
                    <a:pt x="86031" y="16840"/>
                  </a:moveTo>
                  <a:cubicBezTo>
                    <a:pt x="78937" y="17087"/>
                    <a:pt x="73871" y="22515"/>
                    <a:pt x="73871" y="27943"/>
                  </a:cubicBezTo>
                  <a:cubicBezTo>
                    <a:pt x="73871" y="31397"/>
                    <a:pt x="76151" y="35098"/>
                    <a:pt x="81724" y="35098"/>
                  </a:cubicBezTo>
                  <a:cubicBezTo>
                    <a:pt x="87297" y="35098"/>
                    <a:pt x="93377" y="30903"/>
                    <a:pt x="93377" y="21281"/>
                  </a:cubicBezTo>
                  <a:cubicBezTo>
                    <a:pt x="93377" y="10178"/>
                    <a:pt x="82484" y="63"/>
                    <a:pt x="63231" y="63"/>
                  </a:cubicBezTo>
                  <a:cubicBezTo>
                    <a:pt x="29791" y="63"/>
                    <a:pt x="20417" y="25229"/>
                    <a:pt x="20417" y="36085"/>
                  </a:cubicBezTo>
                  <a:cubicBezTo>
                    <a:pt x="20417" y="55329"/>
                    <a:pt x="39164" y="59030"/>
                    <a:pt x="46511" y="60510"/>
                  </a:cubicBezTo>
                  <a:cubicBezTo>
                    <a:pt x="59684" y="62978"/>
                    <a:pt x="72857" y="65692"/>
                    <a:pt x="72857" y="79261"/>
                  </a:cubicBezTo>
                  <a:cubicBezTo>
                    <a:pt x="72857" y="85676"/>
                    <a:pt x="67031" y="106401"/>
                    <a:pt x="36631" y="106401"/>
                  </a:cubicBezTo>
                  <a:cubicBezTo>
                    <a:pt x="33084" y="106401"/>
                    <a:pt x="13577" y="106401"/>
                    <a:pt x="7751" y="93325"/>
                  </a:cubicBezTo>
                  <a:cubicBezTo>
                    <a:pt x="17377" y="94558"/>
                    <a:pt x="23711" y="87157"/>
                    <a:pt x="23711" y="80248"/>
                  </a:cubicBezTo>
                  <a:cubicBezTo>
                    <a:pt x="23711" y="74574"/>
                    <a:pt x="19657" y="71613"/>
                    <a:pt x="14337" y="71613"/>
                  </a:cubicBezTo>
                  <a:cubicBezTo>
                    <a:pt x="7751" y="71613"/>
                    <a:pt x="151" y="76794"/>
                    <a:pt x="151" y="87897"/>
                  </a:cubicBezTo>
                  <a:cubicBezTo>
                    <a:pt x="151" y="101960"/>
                    <a:pt x="14591" y="111829"/>
                    <a:pt x="36377" y="111829"/>
                  </a:cubicBezTo>
                  <a:cubicBezTo>
                    <a:pt x="77417" y="111829"/>
                    <a:pt x="87297" y="81975"/>
                    <a:pt x="87297" y="70873"/>
                  </a:cubicBezTo>
                  <a:cubicBezTo>
                    <a:pt x="87297" y="61991"/>
                    <a:pt x="82484" y="55823"/>
                    <a:pt x="79444" y="52862"/>
                  </a:cubicBezTo>
                  <a:cubicBezTo>
                    <a:pt x="72604" y="45954"/>
                    <a:pt x="65257" y="44720"/>
                    <a:pt x="54111" y="42499"/>
                  </a:cubicBezTo>
                  <a:cubicBezTo>
                    <a:pt x="44991" y="40526"/>
                    <a:pt x="34857" y="38799"/>
                    <a:pt x="34857" y="27696"/>
                  </a:cubicBezTo>
                  <a:cubicBezTo>
                    <a:pt x="34857" y="20541"/>
                    <a:pt x="40937" y="5491"/>
                    <a:pt x="63231" y="5491"/>
                  </a:cubicBezTo>
                  <a:cubicBezTo>
                    <a:pt x="69564" y="5491"/>
                    <a:pt x="82231" y="7218"/>
                    <a:pt x="86031" y="1684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BB9FB3A1-AE5C-4ADB-96F4-617C7F53AC3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78330" y="3697640"/>
              <a:ext cx="58773" cy="246724"/>
            </a:xfrm>
            <a:custGeom>
              <a:avLst/>
              <a:gdLst>
                <a:gd name="connsiteX0" fmla="*/ 58929 w 58773"/>
                <a:gd name="connsiteY0" fmla="*/ 123425 h 246724"/>
                <a:gd name="connsiteX1" fmla="*/ 42209 w 58773"/>
                <a:gd name="connsiteY1" fmla="*/ 46447 h 246724"/>
                <a:gd name="connsiteX2" fmla="*/ 2689 w 58773"/>
                <a:gd name="connsiteY2" fmla="*/ 63 h 246724"/>
                <a:gd name="connsiteX3" fmla="*/ 155 w 58773"/>
                <a:gd name="connsiteY3" fmla="*/ 2530 h 246724"/>
                <a:gd name="connsiteX4" fmla="*/ 4969 w 58773"/>
                <a:gd name="connsiteY4" fmla="*/ 8205 h 246724"/>
                <a:gd name="connsiteX5" fmla="*/ 44235 w 58773"/>
                <a:gd name="connsiteY5" fmla="*/ 123425 h 246724"/>
                <a:gd name="connsiteX6" fmla="*/ 3449 w 58773"/>
                <a:gd name="connsiteY6" fmla="*/ 240126 h 246724"/>
                <a:gd name="connsiteX7" fmla="*/ 155 w 58773"/>
                <a:gd name="connsiteY7" fmla="*/ 244320 h 246724"/>
                <a:gd name="connsiteX8" fmla="*/ 2689 w 58773"/>
                <a:gd name="connsiteY8" fmla="*/ 246788 h 246724"/>
                <a:gd name="connsiteX9" fmla="*/ 42969 w 58773"/>
                <a:gd name="connsiteY9" fmla="*/ 198676 h 246724"/>
                <a:gd name="connsiteX10" fmla="*/ 58929 w 58773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3" h="246724">
                  <a:moveTo>
                    <a:pt x="58929" y="123425"/>
                  </a:moveTo>
                  <a:cubicBezTo>
                    <a:pt x="58929" y="104181"/>
                    <a:pt x="56142" y="74327"/>
                    <a:pt x="42209" y="46447"/>
                  </a:cubicBezTo>
                  <a:cubicBezTo>
                    <a:pt x="27009" y="16100"/>
                    <a:pt x="5222" y="63"/>
                    <a:pt x="2689" y="63"/>
                  </a:cubicBezTo>
                  <a:cubicBezTo>
                    <a:pt x="1169" y="63"/>
                    <a:pt x="155" y="1050"/>
                    <a:pt x="155" y="2530"/>
                  </a:cubicBezTo>
                  <a:cubicBezTo>
                    <a:pt x="155" y="3270"/>
                    <a:pt x="155" y="3764"/>
                    <a:pt x="4969" y="8205"/>
                  </a:cubicBezTo>
                  <a:cubicBezTo>
                    <a:pt x="29795" y="32630"/>
                    <a:pt x="44235" y="71860"/>
                    <a:pt x="44235" y="123425"/>
                  </a:cubicBezTo>
                  <a:cubicBezTo>
                    <a:pt x="44235" y="165615"/>
                    <a:pt x="34862" y="209039"/>
                    <a:pt x="3449" y="240126"/>
                  </a:cubicBezTo>
                  <a:cubicBezTo>
                    <a:pt x="155" y="243087"/>
                    <a:pt x="155" y="243580"/>
                    <a:pt x="155" y="244320"/>
                  </a:cubicBezTo>
                  <a:cubicBezTo>
                    <a:pt x="155" y="245801"/>
                    <a:pt x="1169" y="246788"/>
                    <a:pt x="2689" y="246788"/>
                  </a:cubicBezTo>
                  <a:cubicBezTo>
                    <a:pt x="5222" y="246788"/>
                    <a:pt x="28022" y="230010"/>
                    <a:pt x="42969" y="198676"/>
                  </a:cubicBezTo>
                  <a:cubicBezTo>
                    <a:pt x="55889" y="171537"/>
                    <a:pt x="58929" y="144150"/>
                    <a:pt x="58929" y="123425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3A27801E-4500-4AFD-97D4-8EC3919762E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46965" y="3792136"/>
              <a:ext cx="168466" cy="57733"/>
            </a:xfrm>
            <a:custGeom>
              <a:avLst/>
              <a:gdLst>
                <a:gd name="connsiteX0" fmla="*/ 160015 w 168466"/>
                <a:gd name="connsiteY0" fmla="*/ 9932 h 57733"/>
                <a:gd name="connsiteX1" fmla="*/ 168629 w 168466"/>
                <a:gd name="connsiteY1" fmla="*/ 4997 h 57733"/>
                <a:gd name="connsiteX2" fmla="*/ 160269 w 168466"/>
                <a:gd name="connsiteY2" fmla="*/ 63 h 57733"/>
                <a:gd name="connsiteX3" fmla="*/ 8522 w 168466"/>
                <a:gd name="connsiteY3" fmla="*/ 63 h 57733"/>
                <a:gd name="connsiteX4" fmla="*/ 162 w 168466"/>
                <a:gd name="connsiteY4" fmla="*/ 4997 h 57733"/>
                <a:gd name="connsiteX5" fmla="*/ 8775 w 168466"/>
                <a:gd name="connsiteY5" fmla="*/ 9932 h 57733"/>
                <a:gd name="connsiteX6" fmla="*/ 160015 w 168466"/>
                <a:gd name="connsiteY6" fmla="*/ 9932 h 57733"/>
                <a:gd name="connsiteX7" fmla="*/ 160269 w 168466"/>
                <a:gd name="connsiteY7" fmla="*/ 57796 h 57733"/>
                <a:gd name="connsiteX8" fmla="*/ 168629 w 168466"/>
                <a:gd name="connsiteY8" fmla="*/ 52862 h 57733"/>
                <a:gd name="connsiteX9" fmla="*/ 160015 w 168466"/>
                <a:gd name="connsiteY9" fmla="*/ 47927 h 57733"/>
                <a:gd name="connsiteX10" fmla="*/ 8775 w 168466"/>
                <a:gd name="connsiteY10" fmla="*/ 47927 h 57733"/>
                <a:gd name="connsiteX11" fmla="*/ 162 w 168466"/>
                <a:gd name="connsiteY11" fmla="*/ 52862 h 57733"/>
                <a:gd name="connsiteX12" fmla="*/ 8522 w 168466"/>
                <a:gd name="connsiteY12" fmla="*/ 57796 h 57733"/>
                <a:gd name="connsiteX13" fmla="*/ 160269 w 168466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66" h="57733">
                  <a:moveTo>
                    <a:pt x="160015" y="9932"/>
                  </a:moveTo>
                  <a:cubicBezTo>
                    <a:pt x="163815" y="9932"/>
                    <a:pt x="168629" y="9932"/>
                    <a:pt x="168629" y="4997"/>
                  </a:cubicBezTo>
                  <a:cubicBezTo>
                    <a:pt x="168629" y="63"/>
                    <a:pt x="163815" y="63"/>
                    <a:pt x="160269" y="63"/>
                  </a:cubicBezTo>
                  <a:lnTo>
                    <a:pt x="8522" y="63"/>
                  </a:lnTo>
                  <a:cubicBezTo>
                    <a:pt x="4975" y="63"/>
                    <a:pt x="162" y="63"/>
                    <a:pt x="162" y="4997"/>
                  </a:cubicBezTo>
                  <a:cubicBezTo>
                    <a:pt x="162" y="9932"/>
                    <a:pt x="4975" y="9932"/>
                    <a:pt x="8775" y="9932"/>
                  </a:cubicBezTo>
                  <a:lnTo>
                    <a:pt x="160015" y="9932"/>
                  </a:lnTo>
                  <a:close/>
                  <a:moveTo>
                    <a:pt x="160269" y="57796"/>
                  </a:moveTo>
                  <a:cubicBezTo>
                    <a:pt x="163815" y="57796"/>
                    <a:pt x="168629" y="57796"/>
                    <a:pt x="168629" y="52862"/>
                  </a:cubicBezTo>
                  <a:cubicBezTo>
                    <a:pt x="168629" y="47927"/>
                    <a:pt x="163815" y="47927"/>
                    <a:pt x="160015" y="47927"/>
                  </a:cubicBezTo>
                  <a:lnTo>
                    <a:pt x="8775" y="47927"/>
                  </a:lnTo>
                  <a:cubicBezTo>
                    <a:pt x="4975" y="47927"/>
                    <a:pt x="162" y="47927"/>
                    <a:pt x="162" y="52862"/>
                  </a:cubicBezTo>
                  <a:cubicBezTo>
                    <a:pt x="162" y="57796"/>
                    <a:pt x="4975" y="57796"/>
                    <a:pt x="8522" y="57796"/>
                  </a:cubicBezTo>
                  <a:lnTo>
                    <a:pt x="160269" y="5779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38774D6A-0CD1-42EF-A58C-9863FA8F748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511331" y="3768944"/>
              <a:ext cx="89933" cy="116454"/>
            </a:xfrm>
            <a:custGeom>
              <a:avLst/>
              <a:gdLst>
                <a:gd name="connsiteX0" fmla="*/ 90106 w 89933"/>
                <a:gd name="connsiteY0" fmla="*/ 42499 h 116454"/>
                <a:gd name="connsiteX1" fmla="*/ 48306 w 89933"/>
                <a:gd name="connsiteY1" fmla="*/ 63 h 116454"/>
                <a:gd name="connsiteX2" fmla="*/ 8532 w 89933"/>
                <a:gd name="connsiteY2" fmla="*/ 10672 h 116454"/>
                <a:gd name="connsiteX3" fmla="*/ 10052 w 89933"/>
                <a:gd name="connsiteY3" fmla="*/ 26956 h 116454"/>
                <a:gd name="connsiteX4" fmla="*/ 48306 w 89933"/>
                <a:gd name="connsiteY4" fmla="*/ 14620 h 116454"/>
                <a:gd name="connsiteX5" fmla="*/ 70346 w 89933"/>
                <a:gd name="connsiteY5" fmla="*/ 42746 h 116454"/>
                <a:gd name="connsiteX6" fmla="*/ 70346 w 89933"/>
                <a:gd name="connsiteY6" fmla="*/ 53355 h 116454"/>
                <a:gd name="connsiteX7" fmla="*/ 172 w 89933"/>
                <a:gd name="connsiteY7" fmla="*/ 85923 h 116454"/>
                <a:gd name="connsiteX8" fmla="*/ 29052 w 89933"/>
                <a:gd name="connsiteY8" fmla="*/ 116517 h 116454"/>
                <a:gd name="connsiteX9" fmla="*/ 71106 w 89933"/>
                <a:gd name="connsiteY9" fmla="*/ 104921 h 116454"/>
                <a:gd name="connsiteX10" fmla="*/ 71106 w 89933"/>
                <a:gd name="connsiteY10" fmla="*/ 113803 h 116454"/>
                <a:gd name="connsiteX11" fmla="*/ 90106 w 89933"/>
                <a:gd name="connsiteY11" fmla="*/ 113803 h 116454"/>
                <a:gd name="connsiteX12" fmla="*/ 90106 w 89933"/>
                <a:gd name="connsiteY12" fmla="*/ 42499 h 116454"/>
                <a:gd name="connsiteX13" fmla="*/ 70346 w 89933"/>
                <a:gd name="connsiteY13" fmla="*/ 81235 h 116454"/>
                <a:gd name="connsiteX14" fmla="*/ 61732 w 89933"/>
                <a:gd name="connsiteY14" fmla="*/ 96779 h 116454"/>
                <a:gd name="connsiteX15" fmla="*/ 41972 w 89933"/>
                <a:gd name="connsiteY15" fmla="*/ 101467 h 116454"/>
                <a:gd name="connsiteX16" fmla="*/ 18412 w 89933"/>
                <a:gd name="connsiteY16" fmla="*/ 85430 h 116454"/>
                <a:gd name="connsiteX17" fmla="*/ 70346 w 89933"/>
                <a:gd name="connsiteY17" fmla="*/ 65938 h 116454"/>
                <a:gd name="connsiteX18" fmla="*/ 70346 w 89933"/>
                <a:gd name="connsiteY18" fmla="*/ 81235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9933" h="116454">
                  <a:moveTo>
                    <a:pt x="90106" y="42499"/>
                  </a:moveTo>
                  <a:cubicBezTo>
                    <a:pt x="90106" y="17334"/>
                    <a:pt x="71612" y="63"/>
                    <a:pt x="48306" y="63"/>
                  </a:cubicBezTo>
                  <a:cubicBezTo>
                    <a:pt x="31839" y="63"/>
                    <a:pt x="20439" y="4010"/>
                    <a:pt x="8532" y="10672"/>
                  </a:cubicBezTo>
                  <a:lnTo>
                    <a:pt x="10052" y="26956"/>
                  </a:lnTo>
                  <a:cubicBezTo>
                    <a:pt x="23226" y="17827"/>
                    <a:pt x="35892" y="14620"/>
                    <a:pt x="48306" y="14620"/>
                  </a:cubicBezTo>
                  <a:cubicBezTo>
                    <a:pt x="60212" y="14620"/>
                    <a:pt x="70346" y="24489"/>
                    <a:pt x="70346" y="42746"/>
                  </a:cubicBezTo>
                  <a:lnTo>
                    <a:pt x="70346" y="53355"/>
                  </a:lnTo>
                  <a:cubicBezTo>
                    <a:pt x="32346" y="53849"/>
                    <a:pt x="172" y="64211"/>
                    <a:pt x="172" y="85923"/>
                  </a:cubicBezTo>
                  <a:cubicBezTo>
                    <a:pt x="172" y="96532"/>
                    <a:pt x="7012" y="116517"/>
                    <a:pt x="29052" y="116517"/>
                  </a:cubicBezTo>
                  <a:cubicBezTo>
                    <a:pt x="32599" y="116517"/>
                    <a:pt x="56412" y="116023"/>
                    <a:pt x="71106" y="104921"/>
                  </a:cubicBezTo>
                  <a:lnTo>
                    <a:pt x="71106" y="113803"/>
                  </a:lnTo>
                  <a:lnTo>
                    <a:pt x="90106" y="113803"/>
                  </a:lnTo>
                  <a:lnTo>
                    <a:pt x="90106" y="42499"/>
                  </a:lnTo>
                  <a:close/>
                  <a:moveTo>
                    <a:pt x="70346" y="81235"/>
                  </a:moveTo>
                  <a:cubicBezTo>
                    <a:pt x="70346" y="85923"/>
                    <a:pt x="70346" y="92091"/>
                    <a:pt x="61732" y="96779"/>
                  </a:cubicBezTo>
                  <a:cubicBezTo>
                    <a:pt x="54386" y="101220"/>
                    <a:pt x="44759" y="101467"/>
                    <a:pt x="41972" y="101467"/>
                  </a:cubicBezTo>
                  <a:cubicBezTo>
                    <a:pt x="29812" y="101467"/>
                    <a:pt x="18412" y="95792"/>
                    <a:pt x="18412" y="85430"/>
                  </a:cubicBezTo>
                  <a:cubicBezTo>
                    <a:pt x="18412" y="68159"/>
                    <a:pt x="59452" y="66432"/>
                    <a:pt x="70346" y="65938"/>
                  </a:cubicBezTo>
                  <a:lnTo>
                    <a:pt x="70346" y="81235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36C6BEE7-4006-4479-9C8D-F8B3699FA2D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631046" y="3768944"/>
              <a:ext cx="96013" cy="116454"/>
            </a:xfrm>
            <a:custGeom>
              <a:avLst/>
              <a:gdLst>
                <a:gd name="connsiteX0" fmla="*/ 94924 w 96013"/>
                <a:gd name="connsiteY0" fmla="*/ 10672 h 116454"/>
                <a:gd name="connsiteX1" fmla="*/ 55911 w 96013"/>
                <a:gd name="connsiteY1" fmla="*/ 63 h 116454"/>
                <a:gd name="connsiteX2" fmla="*/ 177 w 96013"/>
                <a:gd name="connsiteY2" fmla="*/ 59030 h 116454"/>
                <a:gd name="connsiteX3" fmla="*/ 54897 w 96013"/>
                <a:gd name="connsiteY3" fmla="*/ 116517 h 116454"/>
                <a:gd name="connsiteX4" fmla="*/ 96191 w 96013"/>
                <a:gd name="connsiteY4" fmla="*/ 103934 h 116454"/>
                <a:gd name="connsiteX5" fmla="*/ 94671 w 96013"/>
                <a:gd name="connsiteY5" fmla="*/ 87403 h 116454"/>
                <a:gd name="connsiteX6" fmla="*/ 55151 w 96013"/>
                <a:gd name="connsiteY6" fmla="*/ 100726 h 116454"/>
                <a:gd name="connsiteX7" fmla="*/ 19937 w 96013"/>
                <a:gd name="connsiteY7" fmla="*/ 58783 h 116454"/>
                <a:gd name="connsiteX8" fmla="*/ 56164 w 96013"/>
                <a:gd name="connsiteY8" fmla="*/ 15853 h 116454"/>
                <a:gd name="connsiteX9" fmla="*/ 91884 w 96013"/>
                <a:gd name="connsiteY9" fmla="*/ 26709 h 116454"/>
                <a:gd name="connsiteX10" fmla="*/ 94924 w 96013"/>
                <a:gd name="connsiteY10" fmla="*/ 10672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13" h="116454">
                  <a:moveTo>
                    <a:pt x="94924" y="10672"/>
                  </a:moveTo>
                  <a:cubicBezTo>
                    <a:pt x="79977" y="2283"/>
                    <a:pt x="71364" y="63"/>
                    <a:pt x="55911" y="63"/>
                  </a:cubicBezTo>
                  <a:cubicBezTo>
                    <a:pt x="20697" y="63"/>
                    <a:pt x="177" y="29916"/>
                    <a:pt x="177" y="59030"/>
                  </a:cubicBezTo>
                  <a:cubicBezTo>
                    <a:pt x="177" y="89624"/>
                    <a:pt x="23231" y="116517"/>
                    <a:pt x="54897" y="116517"/>
                  </a:cubicBezTo>
                  <a:cubicBezTo>
                    <a:pt x="68577" y="116517"/>
                    <a:pt x="82511" y="113063"/>
                    <a:pt x="96191" y="103934"/>
                  </a:cubicBezTo>
                  <a:lnTo>
                    <a:pt x="94671" y="87403"/>
                  </a:lnTo>
                  <a:cubicBezTo>
                    <a:pt x="81751" y="97272"/>
                    <a:pt x="68071" y="100726"/>
                    <a:pt x="55151" y="100726"/>
                  </a:cubicBezTo>
                  <a:cubicBezTo>
                    <a:pt x="34124" y="100726"/>
                    <a:pt x="19937" y="82962"/>
                    <a:pt x="19937" y="58783"/>
                  </a:cubicBezTo>
                  <a:cubicBezTo>
                    <a:pt x="19937" y="39539"/>
                    <a:pt x="29311" y="15853"/>
                    <a:pt x="56164" y="15853"/>
                  </a:cubicBezTo>
                  <a:cubicBezTo>
                    <a:pt x="69337" y="15853"/>
                    <a:pt x="77951" y="17827"/>
                    <a:pt x="91884" y="26709"/>
                  </a:cubicBezTo>
                  <a:lnTo>
                    <a:pt x="94924" y="1067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23549751-65F1-4380-99E1-7ADA103A993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743639" y="3768944"/>
              <a:ext cx="96013" cy="116454"/>
            </a:xfrm>
            <a:custGeom>
              <a:avLst/>
              <a:gdLst>
                <a:gd name="connsiteX0" fmla="*/ 94928 w 96013"/>
                <a:gd name="connsiteY0" fmla="*/ 10672 h 116454"/>
                <a:gd name="connsiteX1" fmla="*/ 55915 w 96013"/>
                <a:gd name="connsiteY1" fmla="*/ 63 h 116454"/>
                <a:gd name="connsiteX2" fmla="*/ 182 w 96013"/>
                <a:gd name="connsiteY2" fmla="*/ 59030 h 116454"/>
                <a:gd name="connsiteX3" fmla="*/ 54902 w 96013"/>
                <a:gd name="connsiteY3" fmla="*/ 116517 h 116454"/>
                <a:gd name="connsiteX4" fmla="*/ 96195 w 96013"/>
                <a:gd name="connsiteY4" fmla="*/ 103934 h 116454"/>
                <a:gd name="connsiteX5" fmla="*/ 94675 w 96013"/>
                <a:gd name="connsiteY5" fmla="*/ 87403 h 116454"/>
                <a:gd name="connsiteX6" fmla="*/ 55155 w 96013"/>
                <a:gd name="connsiteY6" fmla="*/ 100726 h 116454"/>
                <a:gd name="connsiteX7" fmla="*/ 19942 w 96013"/>
                <a:gd name="connsiteY7" fmla="*/ 58783 h 116454"/>
                <a:gd name="connsiteX8" fmla="*/ 56168 w 96013"/>
                <a:gd name="connsiteY8" fmla="*/ 15853 h 116454"/>
                <a:gd name="connsiteX9" fmla="*/ 91888 w 96013"/>
                <a:gd name="connsiteY9" fmla="*/ 26709 h 116454"/>
                <a:gd name="connsiteX10" fmla="*/ 94928 w 96013"/>
                <a:gd name="connsiteY10" fmla="*/ 10672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013" h="116454">
                  <a:moveTo>
                    <a:pt x="94928" y="10672"/>
                  </a:moveTo>
                  <a:cubicBezTo>
                    <a:pt x="79982" y="2283"/>
                    <a:pt x="71368" y="63"/>
                    <a:pt x="55915" y="63"/>
                  </a:cubicBezTo>
                  <a:cubicBezTo>
                    <a:pt x="20702" y="63"/>
                    <a:pt x="182" y="29916"/>
                    <a:pt x="182" y="59030"/>
                  </a:cubicBezTo>
                  <a:cubicBezTo>
                    <a:pt x="182" y="89624"/>
                    <a:pt x="23235" y="116517"/>
                    <a:pt x="54902" y="116517"/>
                  </a:cubicBezTo>
                  <a:cubicBezTo>
                    <a:pt x="68582" y="116517"/>
                    <a:pt x="82515" y="113063"/>
                    <a:pt x="96195" y="103934"/>
                  </a:cubicBezTo>
                  <a:lnTo>
                    <a:pt x="94675" y="87403"/>
                  </a:lnTo>
                  <a:cubicBezTo>
                    <a:pt x="81755" y="97272"/>
                    <a:pt x="68075" y="100726"/>
                    <a:pt x="55155" y="100726"/>
                  </a:cubicBezTo>
                  <a:cubicBezTo>
                    <a:pt x="34128" y="100726"/>
                    <a:pt x="19942" y="82962"/>
                    <a:pt x="19942" y="58783"/>
                  </a:cubicBezTo>
                  <a:cubicBezTo>
                    <a:pt x="19942" y="39539"/>
                    <a:pt x="29315" y="15853"/>
                    <a:pt x="56168" y="15853"/>
                  </a:cubicBezTo>
                  <a:cubicBezTo>
                    <a:pt x="69342" y="15853"/>
                    <a:pt x="77955" y="17827"/>
                    <a:pt x="91888" y="26709"/>
                  </a:cubicBezTo>
                  <a:lnTo>
                    <a:pt x="94928" y="1067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0AEF4D59-E2B9-4A66-B300-8268492D030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023626" y="3776345"/>
              <a:ext cx="26853" cy="106338"/>
            </a:xfrm>
            <a:custGeom>
              <a:avLst/>
              <a:gdLst>
                <a:gd name="connsiteX0" fmla="*/ 27046 w 26853"/>
                <a:gd name="connsiteY0" fmla="*/ 13139 h 106338"/>
                <a:gd name="connsiteX1" fmla="*/ 13619 w 26853"/>
                <a:gd name="connsiteY1" fmla="*/ 63 h 106338"/>
                <a:gd name="connsiteX2" fmla="*/ 192 w 26853"/>
                <a:gd name="connsiteY2" fmla="*/ 13139 h 106338"/>
                <a:gd name="connsiteX3" fmla="*/ 13619 w 26853"/>
                <a:gd name="connsiteY3" fmla="*/ 26216 h 106338"/>
                <a:gd name="connsiteX4" fmla="*/ 27046 w 26853"/>
                <a:gd name="connsiteY4" fmla="*/ 13139 h 106338"/>
                <a:gd name="connsiteX5" fmla="*/ 27046 w 26853"/>
                <a:gd name="connsiteY5" fmla="*/ 93325 h 106338"/>
                <a:gd name="connsiteX6" fmla="*/ 13619 w 26853"/>
                <a:gd name="connsiteY6" fmla="*/ 80248 h 106338"/>
                <a:gd name="connsiteX7" fmla="*/ 192 w 26853"/>
                <a:gd name="connsiteY7" fmla="*/ 93325 h 106338"/>
                <a:gd name="connsiteX8" fmla="*/ 13619 w 26853"/>
                <a:gd name="connsiteY8" fmla="*/ 106401 h 106338"/>
                <a:gd name="connsiteX9" fmla="*/ 27046 w 26853"/>
                <a:gd name="connsiteY9" fmla="*/ 93325 h 10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853" h="106338">
                  <a:moveTo>
                    <a:pt x="27046" y="13139"/>
                  </a:moveTo>
                  <a:cubicBezTo>
                    <a:pt x="27046" y="5984"/>
                    <a:pt x="20966" y="63"/>
                    <a:pt x="13619" y="63"/>
                  </a:cubicBezTo>
                  <a:cubicBezTo>
                    <a:pt x="6272" y="63"/>
                    <a:pt x="192" y="5984"/>
                    <a:pt x="192" y="13139"/>
                  </a:cubicBezTo>
                  <a:cubicBezTo>
                    <a:pt x="192" y="20294"/>
                    <a:pt x="6272" y="26216"/>
                    <a:pt x="13619" y="26216"/>
                  </a:cubicBezTo>
                  <a:cubicBezTo>
                    <a:pt x="20966" y="26216"/>
                    <a:pt x="27046" y="20294"/>
                    <a:pt x="27046" y="13139"/>
                  </a:cubicBezTo>
                  <a:close/>
                  <a:moveTo>
                    <a:pt x="27046" y="93325"/>
                  </a:moveTo>
                  <a:cubicBezTo>
                    <a:pt x="27046" y="86170"/>
                    <a:pt x="20966" y="80248"/>
                    <a:pt x="13619" y="80248"/>
                  </a:cubicBezTo>
                  <a:cubicBezTo>
                    <a:pt x="6272" y="80248"/>
                    <a:pt x="192" y="86170"/>
                    <a:pt x="192" y="93325"/>
                  </a:cubicBezTo>
                  <a:cubicBezTo>
                    <a:pt x="192" y="100480"/>
                    <a:pt x="6272" y="106401"/>
                    <a:pt x="13619" y="106401"/>
                  </a:cubicBezTo>
                  <a:cubicBezTo>
                    <a:pt x="20966" y="106401"/>
                    <a:pt x="27046" y="100480"/>
                    <a:pt x="27046" y="93325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6159D384-704D-4331-AF3D-0ACF4680E5A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233779" y="3776345"/>
              <a:ext cx="122613" cy="109299"/>
            </a:xfrm>
            <a:custGeom>
              <a:avLst/>
              <a:gdLst>
                <a:gd name="connsiteX0" fmla="*/ 67841 w 122613"/>
                <a:gd name="connsiteY0" fmla="*/ 14373 h 109299"/>
                <a:gd name="connsiteX1" fmla="*/ 110401 w 122613"/>
                <a:gd name="connsiteY1" fmla="*/ 14373 h 109299"/>
                <a:gd name="connsiteX2" fmla="*/ 122814 w 122613"/>
                <a:gd name="connsiteY2" fmla="*/ 5984 h 109299"/>
                <a:gd name="connsiteX3" fmla="*/ 112681 w 122613"/>
                <a:gd name="connsiteY3" fmla="*/ 63 h 109299"/>
                <a:gd name="connsiteX4" fmla="*/ 41748 w 122613"/>
                <a:gd name="connsiteY4" fmla="*/ 63 h 109299"/>
                <a:gd name="connsiteX5" fmla="*/ 15654 w 122613"/>
                <a:gd name="connsiteY5" fmla="*/ 11659 h 109299"/>
                <a:gd name="connsiteX6" fmla="*/ 201 w 122613"/>
                <a:gd name="connsiteY6" fmla="*/ 33864 h 109299"/>
                <a:gd name="connsiteX7" fmla="*/ 3241 w 122613"/>
                <a:gd name="connsiteY7" fmla="*/ 36331 h 109299"/>
                <a:gd name="connsiteX8" fmla="*/ 7294 w 122613"/>
                <a:gd name="connsiteY8" fmla="*/ 33371 h 109299"/>
                <a:gd name="connsiteX9" fmla="*/ 39468 w 122613"/>
                <a:gd name="connsiteY9" fmla="*/ 14373 h 109299"/>
                <a:gd name="connsiteX10" fmla="*/ 60494 w 122613"/>
                <a:gd name="connsiteY10" fmla="*/ 14373 h 109299"/>
                <a:gd name="connsiteX11" fmla="*/ 35668 w 122613"/>
                <a:gd name="connsiteY11" fmla="*/ 93571 h 109299"/>
                <a:gd name="connsiteX12" fmla="*/ 33134 w 122613"/>
                <a:gd name="connsiteY12" fmla="*/ 102700 h 109299"/>
                <a:gd name="connsiteX13" fmla="*/ 40481 w 122613"/>
                <a:gd name="connsiteY13" fmla="*/ 109362 h 109299"/>
                <a:gd name="connsiteX14" fmla="*/ 50868 w 122613"/>
                <a:gd name="connsiteY14" fmla="*/ 98753 h 109299"/>
                <a:gd name="connsiteX15" fmla="*/ 67841 w 122613"/>
                <a:gd name="connsiteY15" fmla="*/ 14373 h 10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13" h="109299">
                  <a:moveTo>
                    <a:pt x="67841" y="14373"/>
                  </a:moveTo>
                  <a:lnTo>
                    <a:pt x="110401" y="14373"/>
                  </a:lnTo>
                  <a:cubicBezTo>
                    <a:pt x="113694" y="14373"/>
                    <a:pt x="122814" y="14373"/>
                    <a:pt x="122814" y="5984"/>
                  </a:cubicBezTo>
                  <a:cubicBezTo>
                    <a:pt x="122814" y="63"/>
                    <a:pt x="117494" y="63"/>
                    <a:pt x="112681" y="63"/>
                  </a:cubicBezTo>
                  <a:lnTo>
                    <a:pt x="41748" y="63"/>
                  </a:lnTo>
                  <a:cubicBezTo>
                    <a:pt x="36681" y="63"/>
                    <a:pt x="26801" y="63"/>
                    <a:pt x="15654" y="11659"/>
                  </a:cubicBezTo>
                  <a:cubicBezTo>
                    <a:pt x="7294" y="20541"/>
                    <a:pt x="201" y="32384"/>
                    <a:pt x="201" y="33864"/>
                  </a:cubicBezTo>
                  <a:cubicBezTo>
                    <a:pt x="201" y="34111"/>
                    <a:pt x="201" y="36331"/>
                    <a:pt x="3241" y="36331"/>
                  </a:cubicBezTo>
                  <a:cubicBezTo>
                    <a:pt x="5268" y="36331"/>
                    <a:pt x="5774" y="35344"/>
                    <a:pt x="7294" y="33371"/>
                  </a:cubicBezTo>
                  <a:cubicBezTo>
                    <a:pt x="19708" y="14373"/>
                    <a:pt x="34148" y="14373"/>
                    <a:pt x="39468" y="14373"/>
                  </a:cubicBezTo>
                  <a:lnTo>
                    <a:pt x="60494" y="14373"/>
                  </a:lnTo>
                  <a:lnTo>
                    <a:pt x="35668" y="93571"/>
                  </a:lnTo>
                  <a:cubicBezTo>
                    <a:pt x="34654" y="96532"/>
                    <a:pt x="33134" y="101713"/>
                    <a:pt x="33134" y="102700"/>
                  </a:cubicBezTo>
                  <a:cubicBezTo>
                    <a:pt x="33134" y="105414"/>
                    <a:pt x="34908" y="109362"/>
                    <a:pt x="40481" y="109362"/>
                  </a:cubicBezTo>
                  <a:cubicBezTo>
                    <a:pt x="48841" y="109362"/>
                    <a:pt x="50108" y="102454"/>
                    <a:pt x="50868" y="98753"/>
                  </a:cubicBezTo>
                  <a:lnTo>
                    <a:pt x="67841" y="1437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8251025E-5CC3-4821-A16D-3A925C3478F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1450916" y="3756607"/>
              <a:ext cx="224960" cy="128790"/>
            </a:xfrm>
            <a:custGeom>
              <a:avLst/>
              <a:gdLst>
                <a:gd name="connsiteX0" fmla="*/ 216049 w 224960"/>
                <a:gd name="connsiteY0" fmla="*/ 69392 h 128790"/>
                <a:gd name="connsiteX1" fmla="*/ 225169 w 224960"/>
                <a:gd name="connsiteY1" fmla="*/ 64458 h 128790"/>
                <a:gd name="connsiteX2" fmla="*/ 216049 w 224960"/>
                <a:gd name="connsiteY2" fmla="*/ 59523 h 128790"/>
                <a:gd name="connsiteX3" fmla="*/ 27823 w 224960"/>
                <a:gd name="connsiteY3" fmla="*/ 59523 h 128790"/>
                <a:gd name="connsiteX4" fmla="*/ 50623 w 224960"/>
                <a:gd name="connsiteY4" fmla="*/ 35838 h 128790"/>
                <a:gd name="connsiteX5" fmla="*/ 64049 w 224960"/>
                <a:gd name="connsiteY5" fmla="*/ 3023 h 128790"/>
                <a:gd name="connsiteX6" fmla="*/ 58983 w 224960"/>
                <a:gd name="connsiteY6" fmla="*/ 63 h 128790"/>
                <a:gd name="connsiteX7" fmla="*/ 53409 w 224960"/>
                <a:gd name="connsiteY7" fmla="*/ 4997 h 128790"/>
                <a:gd name="connsiteX8" fmla="*/ 4009 w 224960"/>
                <a:gd name="connsiteY8" fmla="*/ 61251 h 128790"/>
                <a:gd name="connsiteX9" fmla="*/ 209 w 224960"/>
                <a:gd name="connsiteY9" fmla="*/ 64458 h 128790"/>
                <a:gd name="connsiteX10" fmla="*/ 4009 w 224960"/>
                <a:gd name="connsiteY10" fmla="*/ 67665 h 128790"/>
                <a:gd name="connsiteX11" fmla="*/ 53663 w 224960"/>
                <a:gd name="connsiteY11" fmla="*/ 125152 h 128790"/>
                <a:gd name="connsiteX12" fmla="*/ 58983 w 224960"/>
                <a:gd name="connsiteY12" fmla="*/ 128853 h 128790"/>
                <a:gd name="connsiteX13" fmla="*/ 64049 w 224960"/>
                <a:gd name="connsiteY13" fmla="*/ 125892 h 128790"/>
                <a:gd name="connsiteX14" fmla="*/ 51129 w 224960"/>
                <a:gd name="connsiteY14" fmla="*/ 93325 h 128790"/>
                <a:gd name="connsiteX15" fmla="*/ 27823 w 224960"/>
                <a:gd name="connsiteY15" fmla="*/ 69392 h 128790"/>
                <a:gd name="connsiteX16" fmla="*/ 216049 w 224960"/>
                <a:gd name="connsiteY16" fmla="*/ 69392 h 128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960" h="128790">
                  <a:moveTo>
                    <a:pt x="216049" y="69392"/>
                  </a:moveTo>
                  <a:cubicBezTo>
                    <a:pt x="220609" y="69392"/>
                    <a:pt x="225169" y="69392"/>
                    <a:pt x="225169" y="64458"/>
                  </a:cubicBezTo>
                  <a:cubicBezTo>
                    <a:pt x="225169" y="59523"/>
                    <a:pt x="220609" y="59523"/>
                    <a:pt x="216049" y="59523"/>
                  </a:cubicBezTo>
                  <a:lnTo>
                    <a:pt x="27823" y="59523"/>
                  </a:lnTo>
                  <a:cubicBezTo>
                    <a:pt x="41756" y="49161"/>
                    <a:pt x="48596" y="39045"/>
                    <a:pt x="50623" y="35838"/>
                  </a:cubicBezTo>
                  <a:cubicBezTo>
                    <a:pt x="62023" y="18814"/>
                    <a:pt x="64049" y="3270"/>
                    <a:pt x="64049" y="3023"/>
                  </a:cubicBezTo>
                  <a:cubicBezTo>
                    <a:pt x="64049" y="63"/>
                    <a:pt x="61009" y="63"/>
                    <a:pt x="58983" y="63"/>
                  </a:cubicBezTo>
                  <a:cubicBezTo>
                    <a:pt x="54676" y="63"/>
                    <a:pt x="54423" y="556"/>
                    <a:pt x="53409" y="4997"/>
                  </a:cubicBezTo>
                  <a:cubicBezTo>
                    <a:pt x="47583" y="29176"/>
                    <a:pt x="32636" y="49654"/>
                    <a:pt x="4009" y="61251"/>
                  </a:cubicBezTo>
                  <a:cubicBezTo>
                    <a:pt x="1223" y="62237"/>
                    <a:pt x="209" y="62731"/>
                    <a:pt x="209" y="64458"/>
                  </a:cubicBezTo>
                  <a:cubicBezTo>
                    <a:pt x="209" y="66185"/>
                    <a:pt x="1476" y="66678"/>
                    <a:pt x="4009" y="67665"/>
                  </a:cubicBezTo>
                  <a:cubicBezTo>
                    <a:pt x="30356" y="78275"/>
                    <a:pt x="47329" y="97519"/>
                    <a:pt x="53663" y="125152"/>
                  </a:cubicBezTo>
                  <a:cubicBezTo>
                    <a:pt x="54423" y="128113"/>
                    <a:pt x="54676" y="128853"/>
                    <a:pt x="58983" y="128853"/>
                  </a:cubicBezTo>
                  <a:cubicBezTo>
                    <a:pt x="61009" y="128853"/>
                    <a:pt x="64049" y="128853"/>
                    <a:pt x="64049" y="125892"/>
                  </a:cubicBezTo>
                  <a:cubicBezTo>
                    <a:pt x="64049" y="125399"/>
                    <a:pt x="61769" y="109855"/>
                    <a:pt x="51129" y="93325"/>
                  </a:cubicBezTo>
                  <a:cubicBezTo>
                    <a:pt x="46063" y="85923"/>
                    <a:pt x="38716" y="77288"/>
                    <a:pt x="27823" y="69392"/>
                  </a:cubicBezTo>
                  <a:lnTo>
                    <a:pt x="216049" y="69392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46A164C8-5D99-41B8-B2A3-CFDDD7741B9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1788299" y="3697640"/>
              <a:ext cx="56493" cy="246724"/>
            </a:xfrm>
            <a:custGeom>
              <a:avLst/>
              <a:gdLst>
                <a:gd name="connsiteX0" fmla="*/ 55449 w 56493"/>
                <a:gd name="connsiteY0" fmla="*/ 9438 h 246724"/>
                <a:gd name="connsiteX1" fmla="*/ 56715 w 56493"/>
                <a:gd name="connsiteY1" fmla="*/ 4997 h 246724"/>
                <a:gd name="connsiteX2" fmla="*/ 51649 w 56493"/>
                <a:gd name="connsiteY2" fmla="*/ 63 h 246724"/>
                <a:gd name="connsiteX3" fmla="*/ 45822 w 56493"/>
                <a:gd name="connsiteY3" fmla="*/ 5737 h 246724"/>
                <a:gd name="connsiteX4" fmla="*/ 1489 w 56493"/>
                <a:gd name="connsiteY4" fmla="*/ 118984 h 246724"/>
                <a:gd name="connsiteX5" fmla="*/ 222 w 56493"/>
                <a:gd name="connsiteY5" fmla="*/ 123425 h 246724"/>
                <a:gd name="connsiteX6" fmla="*/ 1489 w 56493"/>
                <a:gd name="connsiteY6" fmla="*/ 127619 h 246724"/>
                <a:gd name="connsiteX7" fmla="*/ 45822 w 56493"/>
                <a:gd name="connsiteY7" fmla="*/ 240866 h 246724"/>
                <a:gd name="connsiteX8" fmla="*/ 51649 w 56493"/>
                <a:gd name="connsiteY8" fmla="*/ 246788 h 246724"/>
                <a:gd name="connsiteX9" fmla="*/ 56715 w 56493"/>
                <a:gd name="connsiteY9" fmla="*/ 241853 h 246724"/>
                <a:gd name="connsiteX10" fmla="*/ 55449 w 56493"/>
                <a:gd name="connsiteY10" fmla="*/ 237905 h 246724"/>
                <a:gd name="connsiteX11" fmla="*/ 10609 w 56493"/>
                <a:gd name="connsiteY11" fmla="*/ 123425 h 246724"/>
                <a:gd name="connsiteX12" fmla="*/ 55449 w 56493"/>
                <a:gd name="connsiteY12" fmla="*/ 9438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93" h="246724">
                  <a:moveTo>
                    <a:pt x="55449" y="9438"/>
                  </a:moveTo>
                  <a:cubicBezTo>
                    <a:pt x="56715" y="6724"/>
                    <a:pt x="56715" y="6231"/>
                    <a:pt x="56715" y="4997"/>
                  </a:cubicBezTo>
                  <a:cubicBezTo>
                    <a:pt x="56715" y="2283"/>
                    <a:pt x="54435" y="63"/>
                    <a:pt x="51649" y="63"/>
                  </a:cubicBezTo>
                  <a:cubicBezTo>
                    <a:pt x="49369" y="63"/>
                    <a:pt x="47595" y="1296"/>
                    <a:pt x="45822" y="5737"/>
                  </a:cubicBezTo>
                  <a:lnTo>
                    <a:pt x="1489" y="118984"/>
                  </a:lnTo>
                  <a:cubicBezTo>
                    <a:pt x="982" y="120464"/>
                    <a:pt x="222" y="121945"/>
                    <a:pt x="222" y="123425"/>
                  </a:cubicBezTo>
                  <a:cubicBezTo>
                    <a:pt x="222" y="124165"/>
                    <a:pt x="222" y="124659"/>
                    <a:pt x="1489" y="127619"/>
                  </a:cubicBezTo>
                  <a:lnTo>
                    <a:pt x="45822" y="240866"/>
                  </a:lnTo>
                  <a:cubicBezTo>
                    <a:pt x="46835" y="243580"/>
                    <a:pt x="48102" y="246788"/>
                    <a:pt x="51649" y="246788"/>
                  </a:cubicBezTo>
                  <a:cubicBezTo>
                    <a:pt x="54435" y="246788"/>
                    <a:pt x="56715" y="244567"/>
                    <a:pt x="56715" y="241853"/>
                  </a:cubicBezTo>
                  <a:cubicBezTo>
                    <a:pt x="56715" y="241113"/>
                    <a:pt x="56715" y="240619"/>
                    <a:pt x="55449" y="237905"/>
                  </a:cubicBezTo>
                  <a:lnTo>
                    <a:pt x="10609" y="123425"/>
                  </a:lnTo>
                  <a:lnTo>
                    <a:pt x="55449" y="9438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EA51CDB-0CE4-41DC-B12A-ADC9FFA60A2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1871618" y="3708743"/>
              <a:ext cx="179866" cy="179368"/>
            </a:xfrm>
            <a:custGeom>
              <a:avLst/>
              <a:gdLst>
                <a:gd name="connsiteX0" fmla="*/ 180093 w 179866"/>
                <a:gd name="connsiteY0" fmla="*/ 2530 h 179368"/>
                <a:gd name="connsiteX1" fmla="*/ 177306 w 179866"/>
                <a:gd name="connsiteY1" fmla="*/ 63 h 179368"/>
                <a:gd name="connsiteX2" fmla="*/ 173506 w 179866"/>
                <a:gd name="connsiteY2" fmla="*/ 3023 h 179368"/>
                <a:gd name="connsiteX3" fmla="*/ 155773 w 179866"/>
                <a:gd name="connsiteY3" fmla="*/ 22021 h 179368"/>
                <a:gd name="connsiteX4" fmla="*/ 113719 w 179866"/>
                <a:gd name="connsiteY4" fmla="*/ 63 h 179368"/>
                <a:gd name="connsiteX5" fmla="*/ 226 w 179866"/>
                <a:gd name="connsiteY5" fmla="*/ 111829 h 179368"/>
                <a:gd name="connsiteX6" fmla="*/ 69386 w 179866"/>
                <a:gd name="connsiteY6" fmla="*/ 179432 h 179368"/>
                <a:gd name="connsiteX7" fmla="*/ 101053 w 179866"/>
                <a:gd name="connsiteY7" fmla="*/ 173510 h 179368"/>
                <a:gd name="connsiteX8" fmla="*/ 123093 w 179866"/>
                <a:gd name="connsiteY8" fmla="*/ 158460 h 179368"/>
                <a:gd name="connsiteX9" fmla="*/ 134493 w 179866"/>
                <a:gd name="connsiteY9" fmla="*/ 173757 h 179368"/>
                <a:gd name="connsiteX10" fmla="*/ 136266 w 179866"/>
                <a:gd name="connsiteY10" fmla="*/ 172770 h 179368"/>
                <a:gd name="connsiteX11" fmla="*/ 140573 w 179866"/>
                <a:gd name="connsiteY11" fmla="*/ 157720 h 179368"/>
                <a:gd name="connsiteX12" fmla="*/ 145386 w 179866"/>
                <a:gd name="connsiteY12" fmla="*/ 138722 h 179368"/>
                <a:gd name="connsiteX13" fmla="*/ 148679 w 179866"/>
                <a:gd name="connsiteY13" fmla="*/ 126139 h 179368"/>
                <a:gd name="connsiteX14" fmla="*/ 166159 w 179866"/>
                <a:gd name="connsiteY14" fmla="*/ 114296 h 179368"/>
                <a:gd name="connsiteX15" fmla="*/ 170213 w 179866"/>
                <a:gd name="connsiteY15" fmla="*/ 109362 h 179368"/>
                <a:gd name="connsiteX16" fmla="*/ 166919 w 179866"/>
                <a:gd name="connsiteY16" fmla="*/ 106648 h 179368"/>
                <a:gd name="connsiteX17" fmla="*/ 140319 w 179866"/>
                <a:gd name="connsiteY17" fmla="*/ 107388 h 179368"/>
                <a:gd name="connsiteX18" fmla="*/ 104853 w 179866"/>
                <a:gd name="connsiteY18" fmla="*/ 106648 h 179368"/>
                <a:gd name="connsiteX19" fmla="*/ 99533 w 179866"/>
                <a:gd name="connsiteY19" fmla="*/ 111582 h 179368"/>
                <a:gd name="connsiteX20" fmla="*/ 107133 w 179866"/>
                <a:gd name="connsiteY20" fmla="*/ 114296 h 179368"/>
                <a:gd name="connsiteX21" fmla="*/ 120559 w 179866"/>
                <a:gd name="connsiteY21" fmla="*/ 114790 h 179368"/>
                <a:gd name="connsiteX22" fmla="*/ 128413 w 179866"/>
                <a:gd name="connsiteY22" fmla="*/ 119478 h 179368"/>
                <a:gd name="connsiteX23" fmla="*/ 123093 w 179866"/>
                <a:gd name="connsiteY23" fmla="*/ 141930 h 179368"/>
                <a:gd name="connsiteX24" fmla="*/ 74199 w 179866"/>
                <a:gd name="connsiteY24" fmla="*/ 171783 h 179368"/>
                <a:gd name="connsiteX25" fmla="*/ 23279 w 179866"/>
                <a:gd name="connsiteY25" fmla="*/ 119971 h 179368"/>
                <a:gd name="connsiteX26" fmla="*/ 52413 w 179866"/>
                <a:gd name="connsiteY26" fmla="*/ 39539 h 179368"/>
                <a:gd name="connsiteX27" fmla="*/ 115746 w 179866"/>
                <a:gd name="connsiteY27" fmla="*/ 7711 h 179368"/>
                <a:gd name="connsiteX28" fmla="*/ 156533 w 179866"/>
                <a:gd name="connsiteY28" fmla="*/ 55329 h 179368"/>
                <a:gd name="connsiteX29" fmla="*/ 155773 w 179866"/>
                <a:gd name="connsiteY29" fmla="*/ 67912 h 179368"/>
                <a:gd name="connsiteX30" fmla="*/ 159573 w 179866"/>
                <a:gd name="connsiteY30" fmla="*/ 70379 h 179368"/>
                <a:gd name="connsiteX31" fmla="*/ 164133 w 179866"/>
                <a:gd name="connsiteY31" fmla="*/ 65445 h 179368"/>
                <a:gd name="connsiteX32" fmla="*/ 180093 w 179866"/>
                <a:gd name="connsiteY32" fmla="*/ 2530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9866" h="179368">
                  <a:moveTo>
                    <a:pt x="180093" y="2530"/>
                  </a:moveTo>
                  <a:cubicBezTo>
                    <a:pt x="180093" y="1790"/>
                    <a:pt x="179586" y="63"/>
                    <a:pt x="177306" y="63"/>
                  </a:cubicBezTo>
                  <a:cubicBezTo>
                    <a:pt x="176546" y="63"/>
                    <a:pt x="176293" y="309"/>
                    <a:pt x="173506" y="3023"/>
                  </a:cubicBezTo>
                  <a:lnTo>
                    <a:pt x="155773" y="22021"/>
                  </a:lnTo>
                  <a:cubicBezTo>
                    <a:pt x="153493" y="18567"/>
                    <a:pt x="141839" y="63"/>
                    <a:pt x="113719" y="63"/>
                  </a:cubicBezTo>
                  <a:cubicBezTo>
                    <a:pt x="57226" y="63"/>
                    <a:pt x="226" y="54589"/>
                    <a:pt x="226" y="111829"/>
                  </a:cubicBezTo>
                  <a:cubicBezTo>
                    <a:pt x="226" y="151058"/>
                    <a:pt x="28346" y="179432"/>
                    <a:pt x="69386" y="179432"/>
                  </a:cubicBezTo>
                  <a:cubicBezTo>
                    <a:pt x="80533" y="179432"/>
                    <a:pt x="91933" y="177211"/>
                    <a:pt x="101053" y="173510"/>
                  </a:cubicBezTo>
                  <a:cubicBezTo>
                    <a:pt x="113719" y="168576"/>
                    <a:pt x="118533" y="163395"/>
                    <a:pt x="123093" y="158460"/>
                  </a:cubicBezTo>
                  <a:cubicBezTo>
                    <a:pt x="125373" y="164628"/>
                    <a:pt x="131959" y="173757"/>
                    <a:pt x="134493" y="173757"/>
                  </a:cubicBezTo>
                  <a:cubicBezTo>
                    <a:pt x="135759" y="173757"/>
                    <a:pt x="136266" y="173017"/>
                    <a:pt x="136266" y="172770"/>
                  </a:cubicBezTo>
                  <a:cubicBezTo>
                    <a:pt x="136773" y="172277"/>
                    <a:pt x="139306" y="162901"/>
                    <a:pt x="140573" y="157720"/>
                  </a:cubicBezTo>
                  <a:lnTo>
                    <a:pt x="145386" y="138722"/>
                  </a:lnTo>
                  <a:cubicBezTo>
                    <a:pt x="146399" y="134528"/>
                    <a:pt x="147666" y="130333"/>
                    <a:pt x="148679" y="126139"/>
                  </a:cubicBezTo>
                  <a:cubicBezTo>
                    <a:pt x="151466" y="115037"/>
                    <a:pt x="151719" y="114543"/>
                    <a:pt x="166159" y="114296"/>
                  </a:cubicBezTo>
                  <a:cubicBezTo>
                    <a:pt x="167426" y="114296"/>
                    <a:pt x="170213" y="114050"/>
                    <a:pt x="170213" y="109362"/>
                  </a:cubicBezTo>
                  <a:cubicBezTo>
                    <a:pt x="170213" y="107635"/>
                    <a:pt x="168946" y="106648"/>
                    <a:pt x="166919" y="106648"/>
                  </a:cubicBezTo>
                  <a:cubicBezTo>
                    <a:pt x="161093" y="106648"/>
                    <a:pt x="146146" y="107388"/>
                    <a:pt x="140319" y="107388"/>
                  </a:cubicBezTo>
                  <a:cubicBezTo>
                    <a:pt x="132466" y="107388"/>
                    <a:pt x="112706" y="106648"/>
                    <a:pt x="104853" y="106648"/>
                  </a:cubicBezTo>
                  <a:cubicBezTo>
                    <a:pt x="102573" y="106648"/>
                    <a:pt x="99533" y="106648"/>
                    <a:pt x="99533" y="111582"/>
                  </a:cubicBezTo>
                  <a:cubicBezTo>
                    <a:pt x="99533" y="114296"/>
                    <a:pt x="101559" y="114296"/>
                    <a:pt x="107133" y="114296"/>
                  </a:cubicBezTo>
                  <a:cubicBezTo>
                    <a:pt x="107386" y="114296"/>
                    <a:pt x="114733" y="114296"/>
                    <a:pt x="120559" y="114790"/>
                  </a:cubicBezTo>
                  <a:cubicBezTo>
                    <a:pt x="127146" y="115530"/>
                    <a:pt x="128413" y="116270"/>
                    <a:pt x="128413" y="119478"/>
                  </a:cubicBezTo>
                  <a:cubicBezTo>
                    <a:pt x="128413" y="121698"/>
                    <a:pt x="125626" y="132801"/>
                    <a:pt x="123093" y="141930"/>
                  </a:cubicBezTo>
                  <a:cubicBezTo>
                    <a:pt x="115999" y="169069"/>
                    <a:pt x="83066" y="171783"/>
                    <a:pt x="74199" y="171783"/>
                  </a:cubicBezTo>
                  <a:cubicBezTo>
                    <a:pt x="49879" y="171783"/>
                    <a:pt x="23279" y="157720"/>
                    <a:pt x="23279" y="119971"/>
                  </a:cubicBezTo>
                  <a:cubicBezTo>
                    <a:pt x="23279" y="112323"/>
                    <a:pt x="25813" y="71613"/>
                    <a:pt x="52413" y="39539"/>
                  </a:cubicBezTo>
                  <a:cubicBezTo>
                    <a:pt x="66093" y="22761"/>
                    <a:pt x="90666" y="7711"/>
                    <a:pt x="115746" y="7711"/>
                  </a:cubicBezTo>
                  <a:cubicBezTo>
                    <a:pt x="141586" y="7711"/>
                    <a:pt x="156533" y="26709"/>
                    <a:pt x="156533" y="55329"/>
                  </a:cubicBezTo>
                  <a:cubicBezTo>
                    <a:pt x="156533" y="65198"/>
                    <a:pt x="155773" y="65445"/>
                    <a:pt x="155773" y="67912"/>
                  </a:cubicBezTo>
                  <a:cubicBezTo>
                    <a:pt x="155773" y="70379"/>
                    <a:pt x="158559" y="70379"/>
                    <a:pt x="159573" y="70379"/>
                  </a:cubicBezTo>
                  <a:cubicBezTo>
                    <a:pt x="162866" y="70379"/>
                    <a:pt x="162866" y="69886"/>
                    <a:pt x="164133" y="65445"/>
                  </a:cubicBezTo>
                  <a:lnTo>
                    <a:pt x="180093" y="253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865C344B-7608-4CED-92DC-517AA633A3E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073917" y="3712840"/>
              <a:ext cx="71997" cy="74436"/>
            </a:xfrm>
            <a:custGeom>
              <a:avLst/>
              <a:gdLst>
                <a:gd name="connsiteX0" fmla="*/ 41730 w 71997"/>
                <a:gd name="connsiteY0" fmla="*/ 37364 h 74436"/>
                <a:gd name="connsiteX1" fmla="*/ 67266 w 71997"/>
                <a:gd name="connsiteY1" fmla="*/ 26656 h 74436"/>
                <a:gd name="connsiteX2" fmla="*/ 72231 w 71997"/>
                <a:gd name="connsiteY2" fmla="*/ 21302 h 74436"/>
                <a:gd name="connsiteX3" fmla="*/ 66734 w 71997"/>
                <a:gd name="connsiteY3" fmla="*/ 15776 h 74436"/>
                <a:gd name="connsiteX4" fmla="*/ 63010 w 71997"/>
                <a:gd name="connsiteY4" fmla="*/ 17330 h 74436"/>
                <a:gd name="connsiteX5" fmla="*/ 38892 w 71997"/>
                <a:gd name="connsiteY5" fmla="*/ 33046 h 74436"/>
                <a:gd name="connsiteX6" fmla="*/ 41552 w 71997"/>
                <a:gd name="connsiteY6" fmla="*/ 7486 h 74436"/>
                <a:gd name="connsiteX7" fmla="*/ 36232 w 71997"/>
                <a:gd name="connsiteY7" fmla="*/ 59 h 74436"/>
                <a:gd name="connsiteX8" fmla="*/ 30735 w 71997"/>
                <a:gd name="connsiteY8" fmla="*/ 5240 h 74436"/>
                <a:gd name="connsiteX9" fmla="*/ 31622 w 71997"/>
                <a:gd name="connsiteY9" fmla="*/ 13703 h 74436"/>
                <a:gd name="connsiteX10" fmla="*/ 33572 w 71997"/>
                <a:gd name="connsiteY10" fmla="*/ 33046 h 74436"/>
                <a:gd name="connsiteX11" fmla="*/ 9632 w 71997"/>
                <a:gd name="connsiteY11" fmla="*/ 17330 h 74436"/>
                <a:gd name="connsiteX12" fmla="*/ 5731 w 71997"/>
                <a:gd name="connsiteY12" fmla="*/ 15776 h 74436"/>
                <a:gd name="connsiteX13" fmla="*/ 234 w 71997"/>
                <a:gd name="connsiteY13" fmla="*/ 21302 h 74436"/>
                <a:gd name="connsiteX14" fmla="*/ 3958 w 71997"/>
                <a:gd name="connsiteY14" fmla="*/ 26311 h 74436"/>
                <a:gd name="connsiteX15" fmla="*/ 30735 w 71997"/>
                <a:gd name="connsiteY15" fmla="*/ 37191 h 74436"/>
                <a:gd name="connsiteX16" fmla="*/ 5199 w 71997"/>
                <a:gd name="connsiteY16" fmla="*/ 47899 h 74436"/>
                <a:gd name="connsiteX17" fmla="*/ 234 w 71997"/>
                <a:gd name="connsiteY17" fmla="*/ 53253 h 74436"/>
                <a:gd name="connsiteX18" fmla="*/ 5731 w 71997"/>
                <a:gd name="connsiteY18" fmla="*/ 58780 h 74436"/>
                <a:gd name="connsiteX19" fmla="*/ 9455 w 71997"/>
                <a:gd name="connsiteY19" fmla="*/ 57225 h 74436"/>
                <a:gd name="connsiteX20" fmla="*/ 33572 w 71997"/>
                <a:gd name="connsiteY20" fmla="*/ 41509 h 74436"/>
                <a:gd name="connsiteX21" fmla="*/ 30735 w 71997"/>
                <a:gd name="connsiteY21" fmla="*/ 69315 h 74436"/>
                <a:gd name="connsiteX22" fmla="*/ 36232 w 71997"/>
                <a:gd name="connsiteY22" fmla="*/ 74496 h 74436"/>
                <a:gd name="connsiteX23" fmla="*/ 41730 w 71997"/>
                <a:gd name="connsiteY23" fmla="*/ 69315 h 74436"/>
                <a:gd name="connsiteX24" fmla="*/ 40843 w 71997"/>
                <a:gd name="connsiteY24" fmla="*/ 60852 h 74436"/>
                <a:gd name="connsiteX25" fmla="*/ 38892 w 71997"/>
                <a:gd name="connsiteY25" fmla="*/ 41509 h 74436"/>
                <a:gd name="connsiteX26" fmla="*/ 60172 w 71997"/>
                <a:gd name="connsiteY26" fmla="*/ 55325 h 74436"/>
                <a:gd name="connsiteX27" fmla="*/ 66734 w 71997"/>
                <a:gd name="connsiteY27" fmla="*/ 58780 h 74436"/>
                <a:gd name="connsiteX28" fmla="*/ 72231 w 71997"/>
                <a:gd name="connsiteY28" fmla="*/ 53253 h 74436"/>
                <a:gd name="connsiteX29" fmla="*/ 68507 w 71997"/>
                <a:gd name="connsiteY29" fmla="*/ 48244 h 74436"/>
                <a:gd name="connsiteX30" fmla="*/ 41730 w 71997"/>
                <a:gd name="connsiteY30" fmla="*/ 37364 h 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1997" h="74436">
                  <a:moveTo>
                    <a:pt x="41730" y="37364"/>
                  </a:moveTo>
                  <a:cubicBezTo>
                    <a:pt x="56271" y="31146"/>
                    <a:pt x="62832" y="28729"/>
                    <a:pt x="67266" y="26656"/>
                  </a:cubicBezTo>
                  <a:cubicBezTo>
                    <a:pt x="70635" y="25274"/>
                    <a:pt x="72231" y="24584"/>
                    <a:pt x="72231" y="21302"/>
                  </a:cubicBezTo>
                  <a:cubicBezTo>
                    <a:pt x="72231" y="18366"/>
                    <a:pt x="69926" y="15776"/>
                    <a:pt x="66734" y="15776"/>
                  </a:cubicBezTo>
                  <a:cubicBezTo>
                    <a:pt x="65492" y="15776"/>
                    <a:pt x="65138" y="15776"/>
                    <a:pt x="63010" y="17330"/>
                  </a:cubicBezTo>
                  <a:lnTo>
                    <a:pt x="38892" y="33046"/>
                  </a:lnTo>
                  <a:lnTo>
                    <a:pt x="41552" y="7486"/>
                  </a:lnTo>
                  <a:cubicBezTo>
                    <a:pt x="41907" y="4377"/>
                    <a:pt x="41552" y="59"/>
                    <a:pt x="36232" y="59"/>
                  </a:cubicBezTo>
                  <a:cubicBezTo>
                    <a:pt x="34104" y="59"/>
                    <a:pt x="30735" y="1441"/>
                    <a:pt x="30735" y="5240"/>
                  </a:cubicBezTo>
                  <a:cubicBezTo>
                    <a:pt x="30735" y="6795"/>
                    <a:pt x="31444" y="11976"/>
                    <a:pt x="31622" y="13703"/>
                  </a:cubicBezTo>
                  <a:cubicBezTo>
                    <a:pt x="31976" y="16639"/>
                    <a:pt x="33218" y="29074"/>
                    <a:pt x="33572" y="33046"/>
                  </a:cubicBezTo>
                  <a:lnTo>
                    <a:pt x="9632" y="17330"/>
                  </a:lnTo>
                  <a:cubicBezTo>
                    <a:pt x="7859" y="16294"/>
                    <a:pt x="7327" y="15776"/>
                    <a:pt x="5731" y="15776"/>
                  </a:cubicBezTo>
                  <a:cubicBezTo>
                    <a:pt x="2539" y="15776"/>
                    <a:pt x="234" y="18366"/>
                    <a:pt x="234" y="21302"/>
                  </a:cubicBezTo>
                  <a:cubicBezTo>
                    <a:pt x="234" y="24756"/>
                    <a:pt x="2362" y="25620"/>
                    <a:pt x="3958" y="26311"/>
                  </a:cubicBezTo>
                  <a:lnTo>
                    <a:pt x="30735" y="37191"/>
                  </a:lnTo>
                  <a:cubicBezTo>
                    <a:pt x="16194" y="43409"/>
                    <a:pt x="9632" y="45827"/>
                    <a:pt x="5199" y="47899"/>
                  </a:cubicBezTo>
                  <a:cubicBezTo>
                    <a:pt x="1830" y="49281"/>
                    <a:pt x="234" y="49972"/>
                    <a:pt x="234" y="53253"/>
                  </a:cubicBezTo>
                  <a:cubicBezTo>
                    <a:pt x="234" y="56189"/>
                    <a:pt x="2539" y="58780"/>
                    <a:pt x="5731" y="58780"/>
                  </a:cubicBezTo>
                  <a:cubicBezTo>
                    <a:pt x="6972" y="58780"/>
                    <a:pt x="7327" y="58780"/>
                    <a:pt x="9455" y="57225"/>
                  </a:cubicBezTo>
                  <a:lnTo>
                    <a:pt x="33572" y="41509"/>
                  </a:lnTo>
                  <a:lnTo>
                    <a:pt x="30735" y="69315"/>
                  </a:lnTo>
                  <a:cubicBezTo>
                    <a:pt x="30735" y="73114"/>
                    <a:pt x="34104" y="74496"/>
                    <a:pt x="36232" y="74496"/>
                  </a:cubicBezTo>
                  <a:cubicBezTo>
                    <a:pt x="38360" y="74496"/>
                    <a:pt x="41730" y="73114"/>
                    <a:pt x="41730" y="69315"/>
                  </a:cubicBezTo>
                  <a:cubicBezTo>
                    <a:pt x="41730" y="67760"/>
                    <a:pt x="41020" y="62579"/>
                    <a:pt x="40843" y="60852"/>
                  </a:cubicBezTo>
                  <a:cubicBezTo>
                    <a:pt x="40488" y="57916"/>
                    <a:pt x="39247" y="45481"/>
                    <a:pt x="38892" y="41509"/>
                  </a:cubicBezTo>
                  <a:lnTo>
                    <a:pt x="60172" y="55325"/>
                  </a:lnTo>
                  <a:cubicBezTo>
                    <a:pt x="64783" y="58780"/>
                    <a:pt x="65138" y="58780"/>
                    <a:pt x="66734" y="58780"/>
                  </a:cubicBezTo>
                  <a:cubicBezTo>
                    <a:pt x="69926" y="58780"/>
                    <a:pt x="72231" y="56189"/>
                    <a:pt x="72231" y="53253"/>
                  </a:cubicBezTo>
                  <a:cubicBezTo>
                    <a:pt x="72231" y="49799"/>
                    <a:pt x="70103" y="48935"/>
                    <a:pt x="68507" y="48244"/>
                  </a:cubicBezTo>
                  <a:lnTo>
                    <a:pt x="41730" y="37364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FD07B9E9-6479-4370-A241-6D2CB040DB9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2196384" y="3856531"/>
              <a:ext cx="29640" cy="73770"/>
            </a:xfrm>
            <a:custGeom>
              <a:avLst/>
              <a:gdLst>
                <a:gd name="connsiteX0" fmla="*/ 29878 w 29640"/>
                <a:gd name="connsiteY0" fmla="*/ 25969 h 73770"/>
                <a:gd name="connsiteX1" fmla="*/ 13665 w 29640"/>
                <a:gd name="connsiteY1" fmla="*/ 63 h 73770"/>
                <a:gd name="connsiteX2" fmla="*/ 238 w 29640"/>
                <a:gd name="connsiteY2" fmla="*/ 13139 h 73770"/>
                <a:gd name="connsiteX3" fmla="*/ 13665 w 29640"/>
                <a:gd name="connsiteY3" fmla="*/ 26216 h 73770"/>
                <a:gd name="connsiteX4" fmla="*/ 22532 w 29640"/>
                <a:gd name="connsiteY4" fmla="*/ 23008 h 73770"/>
                <a:gd name="connsiteX5" fmla="*/ 23798 w 29640"/>
                <a:gd name="connsiteY5" fmla="*/ 22268 h 73770"/>
                <a:gd name="connsiteX6" fmla="*/ 24305 w 29640"/>
                <a:gd name="connsiteY6" fmla="*/ 25969 h 73770"/>
                <a:gd name="connsiteX7" fmla="*/ 7078 w 29640"/>
                <a:gd name="connsiteY7" fmla="*/ 67172 h 73770"/>
                <a:gd name="connsiteX8" fmla="*/ 4292 w 29640"/>
                <a:gd name="connsiteY8" fmla="*/ 71119 h 73770"/>
                <a:gd name="connsiteX9" fmla="*/ 6825 w 29640"/>
                <a:gd name="connsiteY9" fmla="*/ 73833 h 73770"/>
                <a:gd name="connsiteX10" fmla="*/ 29878 w 29640"/>
                <a:gd name="connsiteY10" fmla="*/ 25969 h 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640" h="73770">
                  <a:moveTo>
                    <a:pt x="29878" y="25969"/>
                  </a:moveTo>
                  <a:cubicBezTo>
                    <a:pt x="29878" y="9685"/>
                    <a:pt x="23545" y="63"/>
                    <a:pt x="13665" y="63"/>
                  </a:cubicBezTo>
                  <a:cubicBezTo>
                    <a:pt x="5305" y="63"/>
                    <a:pt x="238" y="6231"/>
                    <a:pt x="238" y="13139"/>
                  </a:cubicBezTo>
                  <a:cubicBezTo>
                    <a:pt x="238" y="19801"/>
                    <a:pt x="5305" y="26216"/>
                    <a:pt x="13665" y="26216"/>
                  </a:cubicBezTo>
                  <a:cubicBezTo>
                    <a:pt x="16705" y="26216"/>
                    <a:pt x="19998" y="25229"/>
                    <a:pt x="22532" y="23008"/>
                  </a:cubicBezTo>
                  <a:cubicBezTo>
                    <a:pt x="23292" y="22515"/>
                    <a:pt x="23545" y="22268"/>
                    <a:pt x="23798" y="22268"/>
                  </a:cubicBezTo>
                  <a:cubicBezTo>
                    <a:pt x="24052" y="22268"/>
                    <a:pt x="24305" y="22515"/>
                    <a:pt x="24305" y="25969"/>
                  </a:cubicBezTo>
                  <a:cubicBezTo>
                    <a:pt x="24305" y="44227"/>
                    <a:pt x="15438" y="59030"/>
                    <a:pt x="7078" y="67172"/>
                  </a:cubicBezTo>
                  <a:cubicBezTo>
                    <a:pt x="4292" y="69886"/>
                    <a:pt x="4292" y="70379"/>
                    <a:pt x="4292" y="71119"/>
                  </a:cubicBezTo>
                  <a:cubicBezTo>
                    <a:pt x="4292" y="72847"/>
                    <a:pt x="5558" y="73833"/>
                    <a:pt x="6825" y="73833"/>
                  </a:cubicBezTo>
                  <a:cubicBezTo>
                    <a:pt x="9612" y="73833"/>
                    <a:pt x="29878" y="54836"/>
                    <a:pt x="29878" y="2596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680868F1-B529-4C5C-B341-5B573367835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2297576" y="3714171"/>
              <a:ext cx="180880" cy="173940"/>
            </a:xfrm>
            <a:custGeom>
              <a:avLst/>
              <a:gdLst>
                <a:gd name="connsiteX0" fmla="*/ 84856 w 180880"/>
                <a:gd name="connsiteY0" fmla="*/ 17087 h 173940"/>
                <a:gd name="connsiteX1" fmla="*/ 91949 w 180880"/>
                <a:gd name="connsiteY1" fmla="*/ 7958 h 173940"/>
                <a:gd name="connsiteX2" fmla="*/ 107403 w 180880"/>
                <a:gd name="connsiteY2" fmla="*/ 7711 h 173940"/>
                <a:gd name="connsiteX3" fmla="*/ 153509 w 180880"/>
                <a:gd name="connsiteY3" fmla="*/ 32137 h 173940"/>
                <a:gd name="connsiteX4" fmla="*/ 139576 w 180880"/>
                <a:gd name="connsiteY4" fmla="*/ 67172 h 173940"/>
                <a:gd name="connsiteX5" fmla="*/ 96763 w 180880"/>
                <a:gd name="connsiteY5" fmla="*/ 81482 h 173940"/>
                <a:gd name="connsiteX6" fmla="*/ 68389 w 180880"/>
                <a:gd name="connsiteY6" fmla="*/ 81482 h 173940"/>
                <a:gd name="connsiteX7" fmla="*/ 84856 w 180880"/>
                <a:gd name="connsiteY7" fmla="*/ 17087 h 173940"/>
                <a:gd name="connsiteX8" fmla="*/ 121336 w 180880"/>
                <a:gd name="connsiteY8" fmla="*/ 84689 h 173940"/>
                <a:gd name="connsiteX9" fmla="*/ 177069 w 180880"/>
                <a:gd name="connsiteY9" fmla="*/ 37071 h 173940"/>
                <a:gd name="connsiteX10" fmla="*/ 121083 w 180880"/>
                <a:gd name="connsiteY10" fmla="*/ 63 h 173940"/>
                <a:gd name="connsiteX11" fmla="*/ 48883 w 180880"/>
                <a:gd name="connsiteY11" fmla="*/ 63 h 173940"/>
                <a:gd name="connsiteX12" fmla="*/ 41536 w 180880"/>
                <a:gd name="connsiteY12" fmla="*/ 4997 h 173940"/>
                <a:gd name="connsiteX13" fmla="*/ 48629 w 180880"/>
                <a:gd name="connsiteY13" fmla="*/ 7711 h 173940"/>
                <a:gd name="connsiteX14" fmla="*/ 58256 w 180880"/>
                <a:gd name="connsiteY14" fmla="*/ 8205 h 173940"/>
                <a:gd name="connsiteX15" fmla="*/ 65096 w 180880"/>
                <a:gd name="connsiteY15" fmla="*/ 12152 h 173940"/>
                <a:gd name="connsiteX16" fmla="*/ 64083 w 180880"/>
                <a:gd name="connsiteY16" fmla="*/ 16840 h 173940"/>
                <a:gd name="connsiteX17" fmla="*/ 30136 w 180880"/>
                <a:gd name="connsiteY17" fmla="*/ 149331 h 173940"/>
                <a:gd name="connsiteX18" fmla="*/ 7083 w 180880"/>
                <a:gd name="connsiteY18" fmla="*/ 160927 h 173940"/>
                <a:gd name="connsiteX19" fmla="*/ 243 w 180880"/>
                <a:gd name="connsiteY19" fmla="*/ 165862 h 173940"/>
                <a:gd name="connsiteX20" fmla="*/ 3789 w 180880"/>
                <a:gd name="connsiteY20" fmla="*/ 168576 h 173940"/>
                <a:gd name="connsiteX21" fmla="*/ 35709 w 180880"/>
                <a:gd name="connsiteY21" fmla="*/ 167836 h 173940"/>
                <a:gd name="connsiteX22" fmla="*/ 67883 w 180880"/>
                <a:gd name="connsiteY22" fmla="*/ 168576 h 173940"/>
                <a:gd name="connsiteX23" fmla="*/ 72949 w 180880"/>
                <a:gd name="connsiteY23" fmla="*/ 163641 h 173940"/>
                <a:gd name="connsiteX24" fmla="*/ 65856 w 180880"/>
                <a:gd name="connsiteY24" fmla="*/ 160927 h 173940"/>
                <a:gd name="connsiteX25" fmla="*/ 49389 w 180880"/>
                <a:gd name="connsiteY25" fmla="*/ 156486 h 173940"/>
                <a:gd name="connsiteX26" fmla="*/ 50149 w 180880"/>
                <a:gd name="connsiteY26" fmla="*/ 152292 h 173940"/>
                <a:gd name="connsiteX27" fmla="*/ 66869 w 180880"/>
                <a:gd name="connsiteY27" fmla="*/ 86910 h 173940"/>
                <a:gd name="connsiteX28" fmla="*/ 97016 w 180880"/>
                <a:gd name="connsiteY28" fmla="*/ 86910 h 173940"/>
                <a:gd name="connsiteX29" fmla="*/ 124629 w 180880"/>
                <a:gd name="connsiteY29" fmla="*/ 109362 h 173940"/>
                <a:gd name="connsiteX30" fmla="*/ 121083 w 180880"/>
                <a:gd name="connsiteY30" fmla="*/ 126386 h 173940"/>
                <a:gd name="connsiteX31" fmla="*/ 117029 w 180880"/>
                <a:gd name="connsiteY31" fmla="*/ 147357 h 173940"/>
                <a:gd name="connsiteX32" fmla="*/ 150723 w 180880"/>
                <a:gd name="connsiteY32" fmla="*/ 174004 h 173940"/>
                <a:gd name="connsiteX33" fmla="*/ 181123 w 180880"/>
                <a:gd name="connsiteY33" fmla="*/ 145630 h 173940"/>
                <a:gd name="connsiteX34" fmla="*/ 178083 w 180880"/>
                <a:gd name="connsiteY34" fmla="*/ 142670 h 173940"/>
                <a:gd name="connsiteX35" fmla="*/ 174789 w 180880"/>
                <a:gd name="connsiteY35" fmla="*/ 146124 h 173940"/>
                <a:gd name="connsiteX36" fmla="*/ 151736 w 180880"/>
                <a:gd name="connsiteY36" fmla="*/ 168576 h 173940"/>
                <a:gd name="connsiteX37" fmla="*/ 141603 w 180880"/>
                <a:gd name="connsiteY37" fmla="*/ 153526 h 173940"/>
                <a:gd name="connsiteX38" fmla="*/ 144136 w 180880"/>
                <a:gd name="connsiteY38" fmla="*/ 125399 h 173940"/>
                <a:gd name="connsiteX39" fmla="*/ 145149 w 180880"/>
                <a:gd name="connsiteY39" fmla="*/ 113803 h 173940"/>
                <a:gd name="connsiteX40" fmla="*/ 121336 w 180880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0880" h="173940">
                  <a:moveTo>
                    <a:pt x="84856" y="17087"/>
                  </a:moveTo>
                  <a:cubicBezTo>
                    <a:pt x="86376" y="11165"/>
                    <a:pt x="87136" y="8698"/>
                    <a:pt x="91949" y="7958"/>
                  </a:cubicBezTo>
                  <a:cubicBezTo>
                    <a:pt x="94229" y="7711"/>
                    <a:pt x="102336" y="7711"/>
                    <a:pt x="107403" y="7711"/>
                  </a:cubicBezTo>
                  <a:cubicBezTo>
                    <a:pt x="125389" y="7711"/>
                    <a:pt x="153509" y="7711"/>
                    <a:pt x="153509" y="32137"/>
                  </a:cubicBezTo>
                  <a:cubicBezTo>
                    <a:pt x="153509" y="40526"/>
                    <a:pt x="149456" y="57550"/>
                    <a:pt x="139576" y="67172"/>
                  </a:cubicBezTo>
                  <a:cubicBezTo>
                    <a:pt x="132989" y="73587"/>
                    <a:pt x="119563" y="81482"/>
                    <a:pt x="96763" y="81482"/>
                  </a:cubicBezTo>
                  <a:lnTo>
                    <a:pt x="68389" y="81482"/>
                  </a:lnTo>
                  <a:lnTo>
                    <a:pt x="84856" y="17087"/>
                  </a:lnTo>
                  <a:close/>
                  <a:moveTo>
                    <a:pt x="121336" y="84689"/>
                  </a:moveTo>
                  <a:cubicBezTo>
                    <a:pt x="146923" y="79261"/>
                    <a:pt x="177069" y="61991"/>
                    <a:pt x="177069" y="37071"/>
                  </a:cubicBezTo>
                  <a:cubicBezTo>
                    <a:pt x="177069" y="15853"/>
                    <a:pt x="154269" y="63"/>
                    <a:pt x="121083" y="63"/>
                  </a:cubicBezTo>
                  <a:lnTo>
                    <a:pt x="48883" y="63"/>
                  </a:lnTo>
                  <a:cubicBezTo>
                    <a:pt x="43816" y="63"/>
                    <a:pt x="41536" y="63"/>
                    <a:pt x="41536" y="4997"/>
                  </a:cubicBezTo>
                  <a:cubicBezTo>
                    <a:pt x="41536" y="7711"/>
                    <a:pt x="43816" y="7711"/>
                    <a:pt x="48629" y="7711"/>
                  </a:cubicBezTo>
                  <a:cubicBezTo>
                    <a:pt x="49136" y="7711"/>
                    <a:pt x="53949" y="7711"/>
                    <a:pt x="58256" y="8205"/>
                  </a:cubicBezTo>
                  <a:cubicBezTo>
                    <a:pt x="62816" y="8698"/>
                    <a:pt x="65096" y="8945"/>
                    <a:pt x="65096" y="12152"/>
                  </a:cubicBezTo>
                  <a:cubicBezTo>
                    <a:pt x="65096" y="13139"/>
                    <a:pt x="64843" y="13879"/>
                    <a:pt x="64083" y="16840"/>
                  </a:cubicBezTo>
                  <a:lnTo>
                    <a:pt x="30136" y="149331"/>
                  </a:lnTo>
                  <a:cubicBezTo>
                    <a:pt x="27603" y="158954"/>
                    <a:pt x="27096" y="160927"/>
                    <a:pt x="7083" y="160927"/>
                  </a:cubicBezTo>
                  <a:cubicBezTo>
                    <a:pt x="2523" y="160927"/>
                    <a:pt x="243" y="160927"/>
                    <a:pt x="243" y="165862"/>
                  </a:cubicBezTo>
                  <a:cubicBezTo>
                    <a:pt x="243" y="168576"/>
                    <a:pt x="3283" y="168576"/>
                    <a:pt x="3789" y="168576"/>
                  </a:cubicBezTo>
                  <a:cubicBezTo>
                    <a:pt x="10883" y="168576"/>
                    <a:pt x="28616" y="167836"/>
                    <a:pt x="35709" y="167836"/>
                  </a:cubicBezTo>
                  <a:cubicBezTo>
                    <a:pt x="42803" y="167836"/>
                    <a:pt x="60789" y="168576"/>
                    <a:pt x="67883" y="168576"/>
                  </a:cubicBezTo>
                  <a:cubicBezTo>
                    <a:pt x="69909" y="168576"/>
                    <a:pt x="72949" y="168576"/>
                    <a:pt x="72949" y="163641"/>
                  </a:cubicBezTo>
                  <a:cubicBezTo>
                    <a:pt x="72949" y="160927"/>
                    <a:pt x="70669" y="160927"/>
                    <a:pt x="65856" y="160927"/>
                  </a:cubicBezTo>
                  <a:cubicBezTo>
                    <a:pt x="56483" y="160927"/>
                    <a:pt x="49389" y="160927"/>
                    <a:pt x="49389" y="156486"/>
                  </a:cubicBezTo>
                  <a:cubicBezTo>
                    <a:pt x="49389" y="155006"/>
                    <a:pt x="49896" y="153772"/>
                    <a:pt x="50149" y="152292"/>
                  </a:cubicBezTo>
                  <a:lnTo>
                    <a:pt x="66869" y="86910"/>
                  </a:lnTo>
                  <a:lnTo>
                    <a:pt x="97016" y="86910"/>
                  </a:lnTo>
                  <a:cubicBezTo>
                    <a:pt x="120069" y="86910"/>
                    <a:pt x="124629" y="100726"/>
                    <a:pt x="124629" y="109362"/>
                  </a:cubicBezTo>
                  <a:cubicBezTo>
                    <a:pt x="124629" y="113063"/>
                    <a:pt x="122603" y="120711"/>
                    <a:pt x="121083" y="126386"/>
                  </a:cubicBezTo>
                  <a:cubicBezTo>
                    <a:pt x="119309" y="133294"/>
                    <a:pt x="117029" y="142423"/>
                    <a:pt x="117029" y="147357"/>
                  </a:cubicBezTo>
                  <a:cubicBezTo>
                    <a:pt x="117029" y="174004"/>
                    <a:pt x="147429" y="174004"/>
                    <a:pt x="150723" y="174004"/>
                  </a:cubicBezTo>
                  <a:cubicBezTo>
                    <a:pt x="172256" y="174004"/>
                    <a:pt x="181123" y="149085"/>
                    <a:pt x="181123" y="145630"/>
                  </a:cubicBezTo>
                  <a:cubicBezTo>
                    <a:pt x="181123" y="142670"/>
                    <a:pt x="178336" y="142670"/>
                    <a:pt x="178083" y="142670"/>
                  </a:cubicBezTo>
                  <a:cubicBezTo>
                    <a:pt x="175803" y="142670"/>
                    <a:pt x="175296" y="144397"/>
                    <a:pt x="174789" y="146124"/>
                  </a:cubicBezTo>
                  <a:cubicBezTo>
                    <a:pt x="168456" y="164381"/>
                    <a:pt x="157563" y="168576"/>
                    <a:pt x="151736" y="168576"/>
                  </a:cubicBezTo>
                  <a:cubicBezTo>
                    <a:pt x="143376" y="168576"/>
                    <a:pt x="141603" y="163148"/>
                    <a:pt x="141603" y="153526"/>
                  </a:cubicBezTo>
                  <a:cubicBezTo>
                    <a:pt x="141603" y="145877"/>
                    <a:pt x="143123" y="133294"/>
                    <a:pt x="144136" y="125399"/>
                  </a:cubicBezTo>
                  <a:cubicBezTo>
                    <a:pt x="144643" y="121945"/>
                    <a:pt x="145149" y="117257"/>
                    <a:pt x="145149" y="113803"/>
                  </a:cubicBezTo>
                  <a:cubicBezTo>
                    <a:pt x="145149" y="94805"/>
                    <a:pt x="128176" y="87157"/>
                    <a:pt x="121336" y="84689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18BDC1AF-C53F-47EC-803B-E5F0B08B9F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495433" y="3697640"/>
              <a:ext cx="56493" cy="246724"/>
            </a:xfrm>
            <a:custGeom>
              <a:avLst/>
              <a:gdLst>
                <a:gd name="connsiteX0" fmla="*/ 55477 w 56493"/>
                <a:gd name="connsiteY0" fmla="*/ 127619 h 246724"/>
                <a:gd name="connsiteX1" fmla="*/ 56744 w 56493"/>
                <a:gd name="connsiteY1" fmla="*/ 123425 h 246724"/>
                <a:gd name="connsiteX2" fmla="*/ 55477 w 56493"/>
                <a:gd name="connsiteY2" fmla="*/ 119231 h 246724"/>
                <a:gd name="connsiteX3" fmla="*/ 11144 w 56493"/>
                <a:gd name="connsiteY3" fmla="*/ 5737 h 246724"/>
                <a:gd name="connsiteX4" fmla="*/ 5317 w 56493"/>
                <a:gd name="connsiteY4" fmla="*/ 63 h 246724"/>
                <a:gd name="connsiteX5" fmla="*/ 250 w 56493"/>
                <a:gd name="connsiteY5" fmla="*/ 4997 h 246724"/>
                <a:gd name="connsiteX6" fmla="*/ 1517 w 56493"/>
                <a:gd name="connsiteY6" fmla="*/ 8945 h 246724"/>
                <a:gd name="connsiteX7" fmla="*/ 46357 w 56493"/>
                <a:gd name="connsiteY7" fmla="*/ 123425 h 246724"/>
                <a:gd name="connsiteX8" fmla="*/ 1517 w 56493"/>
                <a:gd name="connsiteY8" fmla="*/ 237412 h 246724"/>
                <a:gd name="connsiteX9" fmla="*/ 250 w 56493"/>
                <a:gd name="connsiteY9" fmla="*/ 241853 h 246724"/>
                <a:gd name="connsiteX10" fmla="*/ 5317 w 56493"/>
                <a:gd name="connsiteY10" fmla="*/ 246788 h 246724"/>
                <a:gd name="connsiteX11" fmla="*/ 10637 w 56493"/>
                <a:gd name="connsiteY11" fmla="*/ 241853 h 246724"/>
                <a:gd name="connsiteX12" fmla="*/ 55477 w 56493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493" h="246724">
                  <a:moveTo>
                    <a:pt x="55477" y="127619"/>
                  </a:moveTo>
                  <a:cubicBezTo>
                    <a:pt x="56744" y="124659"/>
                    <a:pt x="56744" y="124165"/>
                    <a:pt x="56744" y="123425"/>
                  </a:cubicBezTo>
                  <a:cubicBezTo>
                    <a:pt x="56744" y="122685"/>
                    <a:pt x="56744" y="122192"/>
                    <a:pt x="55477" y="119231"/>
                  </a:cubicBezTo>
                  <a:lnTo>
                    <a:pt x="11144" y="5737"/>
                  </a:lnTo>
                  <a:cubicBezTo>
                    <a:pt x="9624" y="1543"/>
                    <a:pt x="8104" y="63"/>
                    <a:pt x="5317" y="63"/>
                  </a:cubicBezTo>
                  <a:cubicBezTo>
                    <a:pt x="2530" y="63"/>
                    <a:pt x="250" y="2283"/>
                    <a:pt x="250" y="4997"/>
                  </a:cubicBezTo>
                  <a:cubicBezTo>
                    <a:pt x="250" y="5737"/>
                    <a:pt x="250" y="6231"/>
                    <a:pt x="1517" y="8945"/>
                  </a:cubicBezTo>
                  <a:lnTo>
                    <a:pt x="46357" y="123425"/>
                  </a:lnTo>
                  <a:lnTo>
                    <a:pt x="1517" y="237412"/>
                  </a:lnTo>
                  <a:cubicBezTo>
                    <a:pt x="250" y="240126"/>
                    <a:pt x="250" y="240619"/>
                    <a:pt x="250" y="241853"/>
                  </a:cubicBezTo>
                  <a:cubicBezTo>
                    <a:pt x="250" y="244567"/>
                    <a:pt x="2530" y="246788"/>
                    <a:pt x="5317" y="246788"/>
                  </a:cubicBezTo>
                  <a:cubicBezTo>
                    <a:pt x="8610" y="246788"/>
                    <a:pt x="9624" y="244320"/>
                    <a:pt x="10637" y="241853"/>
                  </a:cubicBezTo>
                  <a:lnTo>
                    <a:pt x="55477" y="12761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786EDA29-9BFF-47FD-95D0-CAED779F6D5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585591" y="3697640"/>
              <a:ext cx="34706" cy="246724"/>
            </a:xfrm>
            <a:custGeom>
              <a:avLst/>
              <a:gdLst>
                <a:gd name="connsiteX0" fmla="*/ 34961 w 34706"/>
                <a:gd name="connsiteY0" fmla="*/ 63 h 246724"/>
                <a:gd name="connsiteX1" fmla="*/ 254 w 34706"/>
                <a:gd name="connsiteY1" fmla="*/ 63 h 246724"/>
                <a:gd name="connsiteX2" fmla="*/ 254 w 34706"/>
                <a:gd name="connsiteY2" fmla="*/ 9932 h 246724"/>
                <a:gd name="connsiteX3" fmla="*/ 24828 w 34706"/>
                <a:gd name="connsiteY3" fmla="*/ 9932 h 246724"/>
                <a:gd name="connsiteX4" fmla="*/ 24828 w 34706"/>
                <a:gd name="connsiteY4" fmla="*/ 236919 h 246724"/>
                <a:gd name="connsiteX5" fmla="*/ 254 w 34706"/>
                <a:gd name="connsiteY5" fmla="*/ 236919 h 246724"/>
                <a:gd name="connsiteX6" fmla="*/ 254 w 34706"/>
                <a:gd name="connsiteY6" fmla="*/ 246788 h 246724"/>
                <a:gd name="connsiteX7" fmla="*/ 34961 w 34706"/>
                <a:gd name="connsiteY7" fmla="*/ 246788 h 246724"/>
                <a:gd name="connsiteX8" fmla="*/ 34961 w 34706"/>
                <a:gd name="connsiteY8" fmla="*/ 63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706" h="246724">
                  <a:moveTo>
                    <a:pt x="34961" y="63"/>
                  </a:moveTo>
                  <a:lnTo>
                    <a:pt x="254" y="63"/>
                  </a:lnTo>
                  <a:lnTo>
                    <a:pt x="254" y="9932"/>
                  </a:lnTo>
                  <a:lnTo>
                    <a:pt x="24828" y="9932"/>
                  </a:lnTo>
                  <a:lnTo>
                    <a:pt x="24828" y="236919"/>
                  </a:lnTo>
                  <a:lnTo>
                    <a:pt x="254" y="236919"/>
                  </a:lnTo>
                  <a:lnTo>
                    <a:pt x="254" y="246788"/>
                  </a:lnTo>
                  <a:lnTo>
                    <a:pt x="34961" y="246788"/>
                  </a:lnTo>
                  <a:lnTo>
                    <a:pt x="34961" y="6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80C5E35-1B75-4756-BA36-1D8C8AEEA48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734943" y="3792136"/>
              <a:ext cx="168466" cy="57733"/>
            </a:xfrm>
            <a:custGeom>
              <a:avLst/>
              <a:gdLst>
                <a:gd name="connsiteX0" fmla="*/ 160113 w 168466"/>
                <a:gd name="connsiteY0" fmla="*/ 9932 h 57733"/>
                <a:gd name="connsiteX1" fmla="*/ 168727 w 168466"/>
                <a:gd name="connsiteY1" fmla="*/ 4997 h 57733"/>
                <a:gd name="connsiteX2" fmla="*/ 160366 w 168466"/>
                <a:gd name="connsiteY2" fmla="*/ 63 h 57733"/>
                <a:gd name="connsiteX3" fmla="*/ 8620 w 168466"/>
                <a:gd name="connsiteY3" fmla="*/ 63 h 57733"/>
                <a:gd name="connsiteX4" fmla="*/ 260 w 168466"/>
                <a:gd name="connsiteY4" fmla="*/ 4997 h 57733"/>
                <a:gd name="connsiteX5" fmla="*/ 8873 w 168466"/>
                <a:gd name="connsiteY5" fmla="*/ 9932 h 57733"/>
                <a:gd name="connsiteX6" fmla="*/ 160113 w 168466"/>
                <a:gd name="connsiteY6" fmla="*/ 9932 h 57733"/>
                <a:gd name="connsiteX7" fmla="*/ 160366 w 168466"/>
                <a:gd name="connsiteY7" fmla="*/ 57796 h 57733"/>
                <a:gd name="connsiteX8" fmla="*/ 168727 w 168466"/>
                <a:gd name="connsiteY8" fmla="*/ 52862 h 57733"/>
                <a:gd name="connsiteX9" fmla="*/ 160113 w 168466"/>
                <a:gd name="connsiteY9" fmla="*/ 47927 h 57733"/>
                <a:gd name="connsiteX10" fmla="*/ 8873 w 168466"/>
                <a:gd name="connsiteY10" fmla="*/ 47927 h 57733"/>
                <a:gd name="connsiteX11" fmla="*/ 260 w 168466"/>
                <a:gd name="connsiteY11" fmla="*/ 52862 h 57733"/>
                <a:gd name="connsiteX12" fmla="*/ 8620 w 168466"/>
                <a:gd name="connsiteY12" fmla="*/ 57796 h 57733"/>
                <a:gd name="connsiteX13" fmla="*/ 160366 w 168466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466" h="57733">
                  <a:moveTo>
                    <a:pt x="160113" y="9932"/>
                  </a:moveTo>
                  <a:cubicBezTo>
                    <a:pt x="163913" y="9932"/>
                    <a:pt x="168727" y="9932"/>
                    <a:pt x="168727" y="4997"/>
                  </a:cubicBezTo>
                  <a:cubicBezTo>
                    <a:pt x="168727" y="63"/>
                    <a:pt x="163913" y="63"/>
                    <a:pt x="160366" y="63"/>
                  </a:cubicBezTo>
                  <a:lnTo>
                    <a:pt x="8620" y="63"/>
                  </a:lnTo>
                  <a:cubicBezTo>
                    <a:pt x="5073" y="63"/>
                    <a:pt x="260" y="63"/>
                    <a:pt x="260" y="4997"/>
                  </a:cubicBezTo>
                  <a:cubicBezTo>
                    <a:pt x="260" y="9932"/>
                    <a:pt x="5073" y="9932"/>
                    <a:pt x="8873" y="9932"/>
                  </a:cubicBezTo>
                  <a:lnTo>
                    <a:pt x="160113" y="9932"/>
                  </a:lnTo>
                  <a:close/>
                  <a:moveTo>
                    <a:pt x="160366" y="57796"/>
                  </a:moveTo>
                  <a:cubicBezTo>
                    <a:pt x="163913" y="57796"/>
                    <a:pt x="168727" y="57796"/>
                    <a:pt x="168727" y="52862"/>
                  </a:cubicBezTo>
                  <a:cubicBezTo>
                    <a:pt x="168727" y="47927"/>
                    <a:pt x="163913" y="47927"/>
                    <a:pt x="160113" y="47927"/>
                  </a:cubicBezTo>
                  <a:lnTo>
                    <a:pt x="8873" y="47927"/>
                  </a:lnTo>
                  <a:cubicBezTo>
                    <a:pt x="5073" y="47927"/>
                    <a:pt x="260" y="47927"/>
                    <a:pt x="260" y="52862"/>
                  </a:cubicBezTo>
                  <a:cubicBezTo>
                    <a:pt x="260" y="57796"/>
                    <a:pt x="5073" y="57796"/>
                    <a:pt x="8620" y="57796"/>
                  </a:cubicBezTo>
                  <a:lnTo>
                    <a:pt x="160366" y="5779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33198CE4-71E0-4BBF-A32C-735C1A9001C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3008683" y="3770424"/>
              <a:ext cx="89680" cy="112259"/>
            </a:xfrm>
            <a:custGeom>
              <a:avLst/>
              <a:gdLst>
                <a:gd name="connsiteX0" fmla="*/ 89950 w 89680"/>
                <a:gd name="connsiteY0" fmla="*/ 38799 h 112259"/>
                <a:gd name="connsiteX1" fmla="*/ 55244 w 89680"/>
                <a:gd name="connsiteY1" fmla="*/ 63 h 112259"/>
                <a:gd name="connsiteX2" fmla="*/ 18510 w 89680"/>
                <a:gd name="connsiteY2" fmla="*/ 18814 h 112259"/>
                <a:gd name="connsiteX3" fmla="*/ 18510 w 89680"/>
                <a:gd name="connsiteY3" fmla="*/ 1296 h 112259"/>
                <a:gd name="connsiteX4" fmla="*/ 270 w 89680"/>
                <a:gd name="connsiteY4" fmla="*/ 1296 h 112259"/>
                <a:gd name="connsiteX5" fmla="*/ 270 w 89680"/>
                <a:gd name="connsiteY5" fmla="*/ 112323 h 112259"/>
                <a:gd name="connsiteX6" fmla="*/ 20030 w 89680"/>
                <a:gd name="connsiteY6" fmla="*/ 112323 h 112259"/>
                <a:gd name="connsiteX7" fmla="*/ 20030 w 89680"/>
                <a:gd name="connsiteY7" fmla="*/ 51875 h 112259"/>
                <a:gd name="connsiteX8" fmla="*/ 45617 w 89680"/>
                <a:gd name="connsiteY8" fmla="*/ 15113 h 112259"/>
                <a:gd name="connsiteX9" fmla="*/ 70190 w 89680"/>
                <a:gd name="connsiteY9" fmla="*/ 40526 h 112259"/>
                <a:gd name="connsiteX10" fmla="*/ 70190 w 89680"/>
                <a:gd name="connsiteY10" fmla="*/ 112323 h 112259"/>
                <a:gd name="connsiteX11" fmla="*/ 89950 w 89680"/>
                <a:gd name="connsiteY11" fmla="*/ 112323 h 112259"/>
                <a:gd name="connsiteX12" fmla="*/ 89950 w 89680"/>
                <a:gd name="connsiteY12" fmla="*/ 38799 h 1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680" h="112259">
                  <a:moveTo>
                    <a:pt x="89950" y="38799"/>
                  </a:moveTo>
                  <a:cubicBezTo>
                    <a:pt x="89950" y="22515"/>
                    <a:pt x="86150" y="63"/>
                    <a:pt x="55244" y="63"/>
                  </a:cubicBezTo>
                  <a:cubicBezTo>
                    <a:pt x="32444" y="63"/>
                    <a:pt x="20030" y="16840"/>
                    <a:pt x="18510" y="18814"/>
                  </a:cubicBezTo>
                  <a:lnTo>
                    <a:pt x="18510" y="1296"/>
                  </a:lnTo>
                  <a:lnTo>
                    <a:pt x="270" y="1296"/>
                  </a:lnTo>
                  <a:lnTo>
                    <a:pt x="270" y="112323"/>
                  </a:lnTo>
                  <a:lnTo>
                    <a:pt x="20030" y="112323"/>
                  </a:lnTo>
                  <a:lnTo>
                    <a:pt x="20030" y="51875"/>
                  </a:lnTo>
                  <a:cubicBezTo>
                    <a:pt x="20030" y="35591"/>
                    <a:pt x="26364" y="15113"/>
                    <a:pt x="45617" y="15113"/>
                  </a:cubicBezTo>
                  <a:cubicBezTo>
                    <a:pt x="69937" y="15113"/>
                    <a:pt x="70190" y="32630"/>
                    <a:pt x="70190" y="40526"/>
                  </a:cubicBezTo>
                  <a:lnTo>
                    <a:pt x="70190" y="112323"/>
                  </a:lnTo>
                  <a:lnTo>
                    <a:pt x="89950" y="112323"/>
                  </a:lnTo>
                  <a:lnTo>
                    <a:pt x="89950" y="38799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EA13C097-27E3-4A15-90F5-1BE0739F4B9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127919" y="3768944"/>
              <a:ext cx="96013" cy="116454"/>
            </a:xfrm>
            <a:custGeom>
              <a:avLst/>
              <a:gdLst>
                <a:gd name="connsiteX0" fmla="*/ 96289 w 96013"/>
                <a:gd name="connsiteY0" fmla="*/ 59770 h 116454"/>
                <a:gd name="connsiteX1" fmla="*/ 86155 w 96013"/>
                <a:gd name="connsiteY1" fmla="*/ 18074 h 116454"/>
                <a:gd name="connsiteX2" fmla="*/ 51195 w 96013"/>
                <a:gd name="connsiteY2" fmla="*/ 63 h 116454"/>
                <a:gd name="connsiteX3" fmla="*/ 275 w 96013"/>
                <a:gd name="connsiteY3" fmla="*/ 58043 h 116454"/>
                <a:gd name="connsiteX4" fmla="*/ 54995 w 96013"/>
                <a:gd name="connsiteY4" fmla="*/ 116517 h 116454"/>
                <a:gd name="connsiteX5" fmla="*/ 95275 w 96013"/>
                <a:gd name="connsiteY5" fmla="*/ 103687 h 116454"/>
                <a:gd name="connsiteX6" fmla="*/ 93755 w 96013"/>
                <a:gd name="connsiteY6" fmla="*/ 87650 h 116454"/>
                <a:gd name="connsiteX7" fmla="*/ 55249 w 96013"/>
                <a:gd name="connsiteY7" fmla="*/ 101467 h 116454"/>
                <a:gd name="connsiteX8" fmla="*/ 18009 w 96013"/>
                <a:gd name="connsiteY8" fmla="*/ 59770 h 116454"/>
                <a:gd name="connsiteX9" fmla="*/ 96289 w 96013"/>
                <a:gd name="connsiteY9" fmla="*/ 59770 h 116454"/>
                <a:gd name="connsiteX10" fmla="*/ 19275 w 96013"/>
                <a:gd name="connsiteY10" fmla="*/ 46200 h 116454"/>
                <a:gd name="connsiteX11" fmla="*/ 51195 w 96013"/>
                <a:gd name="connsiteY11" fmla="*/ 15113 h 116454"/>
                <a:gd name="connsiteX12" fmla="*/ 81849 w 96013"/>
                <a:gd name="connsiteY12" fmla="*/ 46200 h 116454"/>
                <a:gd name="connsiteX13" fmla="*/ 19275 w 96013"/>
                <a:gd name="connsiteY13" fmla="*/ 46200 h 11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013" h="116454">
                  <a:moveTo>
                    <a:pt x="96289" y="59770"/>
                  </a:moveTo>
                  <a:cubicBezTo>
                    <a:pt x="96289" y="51382"/>
                    <a:pt x="96035" y="32877"/>
                    <a:pt x="86155" y="18074"/>
                  </a:cubicBezTo>
                  <a:cubicBezTo>
                    <a:pt x="75769" y="2777"/>
                    <a:pt x="60315" y="63"/>
                    <a:pt x="51195" y="63"/>
                  </a:cubicBezTo>
                  <a:cubicBezTo>
                    <a:pt x="23075" y="63"/>
                    <a:pt x="275" y="26216"/>
                    <a:pt x="275" y="58043"/>
                  </a:cubicBezTo>
                  <a:cubicBezTo>
                    <a:pt x="275" y="90611"/>
                    <a:pt x="24595" y="116517"/>
                    <a:pt x="54995" y="116517"/>
                  </a:cubicBezTo>
                  <a:cubicBezTo>
                    <a:pt x="70955" y="116517"/>
                    <a:pt x="85395" y="110595"/>
                    <a:pt x="95275" y="103687"/>
                  </a:cubicBezTo>
                  <a:lnTo>
                    <a:pt x="93755" y="87650"/>
                  </a:lnTo>
                  <a:cubicBezTo>
                    <a:pt x="77795" y="100480"/>
                    <a:pt x="61075" y="101467"/>
                    <a:pt x="55249" y="101467"/>
                  </a:cubicBezTo>
                  <a:cubicBezTo>
                    <a:pt x="34982" y="101467"/>
                    <a:pt x="18769" y="83949"/>
                    <a:pt x="18009" y="59770"/>
                  </a:cubicBezTo>
                  <a:lnTo>
                    <a:pt x="96289" y="59770"/>
                  </a:lnTo>
                  <a:close/>
                  <a:moveTo>
                    <a:pt x="19275" y="46200"/>
                  </a:moveTo>
                  <a:cubicBezTo>
                    <a:pt x="23329" y="27449"/>
                    <a:pt x="36755" y="15113"/>
                    <a:pt x="51195" y="15113"/>
                  </a:cubicBezTo>
                  <a:cubicBezTo>
                    <a:pt x="64369" y="15113"/>
                    <a:pt x="78555" y="23502"/>
                    <a:pt x="81849" y="46200"/>
                  </a:cubicBezTo>
                  <a:lnTo>
                    <a:pt x="19275" y="46200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89C55C63-153E-4F44-A7DA-426BC396553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238739" y="3770424"/>
              <a:ext cx="115773" cy="163085"/>
            </a:xfrm>
            <a:custGeom>
              <a:avLst/>
              <a:gdLst>
                <a:gd name="connsiteX0" fmla="*/ 82360 w 115773"/>
                <a:gd name="connsiteY0" fmla="*/ 15853 h 163085"/>
                <a:gd name="connsiteX1" fmla="*/ 101107 w 115773"/>
                <a:gd name="connsiteY1" fmla="*/ 14866 h 163085"/>
                <a:gd name="connsiteX2" fmla="*/ 116053 w 115773"/>
                <a:gd name="connsiteY2" fmla="*/ 15606 h 163085"/>
                <a:gd name="connsiteX3" fmla="*/ 113267 w 115773"/>
                <a:gd name="connsiteY3" fmla="*/ 63 h 163085"/>
                <a:gd name="connsiteX4" fmla="*/ 73240 w 115773"/>
                <a:gd name="connsiteY4" fmla="*/ 7958 h 163085"/>
                <a:gd name="connsiteX5" fmla="*/ 49173 w 115773"/>
                <a:gd name="connsiteY5" fmla="*/ 63 h 163085"/>
                <a:gd name="connsiteX6" fmla="*/ 8893 w 115773"/>
                <a:gd name="connsiteY6" fmla="*/ 40279 h 163085"/>
                <a:gd name="connsiteX7" fmla="*/ 17253 w 115773"/>
                <a:gd name="connsiteY7" fmla="*/ 64705 h 163085"/>
                <a:gd name="connsiteX8" fmla="*/ 9907 w 115773"/>
                <a:gd name="connsiteY8" fmla="*/ 85676 h 163085"/>
                <a:gd name="connsiteX9" fmla="*/ 16493 w 115773"/>
                <a:gd name="connsiteY9" fmla="*/ 104427 h 163085"/>
                <a:gd name="connsiteX10" fmla="*/ 280 w 115773"/>
                <a:gd name="connsiteY10" fmla="*/ 129840 h 163085"/>
                <a:gd name="connsiteX11" fmla="*/ 56267 w 115773"/>
                <a:gd name="connsiteY11" fmla="*/ 163148 h 163085"/>
                <a:gd name="connsiteX12" fmla="*/ 112507 w 115773"/>
                <a:gd name="connsiteY12" fmla="*/ 129593 h 163085"/>
                <a:gd name="connsiteX13" fmla="*/ 60320 w 115773"/>
                <a:gd name="connsiteY13" fmla="*/ 95299 h 163085"/>
                <a:gd name="connsiteX14" fmla="*/ 38027 w 115773"/>
                <a:gd name="connsiteY14" fmla="*/ 95299 h 163085"/>
                <a:gd name="connsiteX15" fmla="*/ 23333 w 115773"/>
                <a:gd name="connsiteY15" fmla="*/ 82222 h 163085"/>
                <a:gd name="connsiteX16" fmla="*/ 26120 w 115773"/>
                <a:gd name="connsiteY16" fmla="*/ 73340 h 163085"/>
                <a:gd name="connsiteX17" fmla="*/ 49173 w 115773"/>
                <a:gd name="connsiteY17" fmla="*/ 80495 h 163085"/>
                <a:gd name="connsiteX18" fmla="*/ 89707 w 115773"/>
                <a:gd name="connsiteY18" fmla="*/ 40279 h 163085"/>
                <a:gd name="connsiteX19" fmla="*/ 81347 w 115773"/>
                <a:gd name="connsiteY19" fmla="*/ 15606 h 163085"/>
                <a:gd name="connsiteX20" fmla="*/ 82360 w 115773"/>
                <a:gd name="connsiteY20" fmla="*/ 15853 h 163085"/>
                <a:gd name="connsiteX21" fmla="*/ 49173 w 115773"/>
                <a:gd name="connsiteY21" fmla="*/ 66432 h 163085"/>
                <a:gd name="connsiteX22" fmla="*/ 26627 w 115773"/>
                <a:gd name="connsiteY22" fmla="*/ 40279 h 163085"/>
                <a:gd name="connsiteX23" fmla="*/ 49173 w 115773"/>
                <a:gd name="connsiteY23" fmla="*/ 14126 h 163085"/>
                <a:gd name="connsiteX24" fmla="*/ 71973 w 115773"/>
                <a:gd name="connsiteY24" fmla="*/ 40279 h 163085"/>
                <a:gd name="connsiteX25" fmla="*/ 49173 w 115773"/>
                <a:gd name="connsiteY25" fmla="*/ 66432 h 163085"/>
                <a:gd name="connsiteX26" fmla="*/ 60573 w 115773"/>
                <a:gd name="connsiteY26" fmla="*/ 113063 h 163085"/>
                <a:gd name="connsiteX27" fmla="*/ 94773 w 115773"/>
                <a:gd name="connsiteY27" fmla="*/ 130087 h 163085"/>
                <a:gd name="connsiteX28" fmla="*/ 56520 w 115773"/>
                <a:gd name="connsiteY28" fmla="*/ 149085 h 163085"/>
                <a:gd name="connsiteX29" fmla="*/ 18013 w 115773"/>
                <a:gd name="connsiteY29" fmla="*/ 129840 h 163085"/>
                <a:gd name="connsiteX30" fmla="*/ 37773 w 115773"/>
                <a:gd name="connsiteY30" fmla="*/ 113063 h 163085"/>
                <a:gd name="connsiteX31" fmla="*/ 60573 w 115773"/>
                <a:gd name="connsiteY31" fmla="*/ 113063 h 1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773" h="163085">
                  <a:moveTo>
                    <a:pt x="82360" y="15853"/>
                  </a:moveTo>
                  <a:cubicBezTo>
                    <a:pt x="87933" y="15853"/>
                    <a:pt x="95027" y="14866"/>
                    <a:pt x="101107" y="14866"/>
                  </a:cubicBezTo>
                  <a:cubicBezTo>
                    <a:pt x="105667" y="14866"/>
                    <a:pt x="115547" y="15606"/>
                    <a:pt x="116053" y="15606"/>
                  </a:cubicBezTo>
                  <a:lnTo>
                    <a:pt x="113267" y="63"/>
                  </a:lnTo>
                  <a:cubicBezTo>
                    <a:pt x="95533" y="63"/>
                    <a:pt x="80840" y="4751"/>
                    <a:pt x="73240" y="7958"/>
                  </a:cubicBezTo>
                  <a:cubicBezTo>
                    <a:pt x="67920" y="3764"/>
                    <a:pt x="59307" y="63"/>
                    <a:pt x="49173" y="63"/>
                  </a:cubicBezTo>
                  <a:cubicBezTo>
                    <a:pt x="27387" y="63"/>
                    <a:pt x="8893" y="17827"/>
                    <a:pt x="8893" y="40279"/>
                  </a:cubicBezTo>
                  <a:cubicBezTo>
                    <a:pt x="8893" y="49408"/>
                    <a:pt x="12187" y="58290"/>
                    <a:pt x="17253" y="64705"/>
                  </a:cubicBezTo>
                  <a:cubicBezTo>
                    <a:pt x="9907" y="74820"/>
                    <a:pt x="9907" y="84443"/>
                    <a:pt x="9907" y="85676"/>
                  </a:cubicBezTo>
                  <a:cubicBezTo>
                    <a:pt x="9907" y="92091"/>
                    <a:pt x="12187" y="99246"/>
                    <a:pt x="16493" y="104427"/>
                  </a:cubicBezTo>
                  <a:cubicBezTo>
                    <a:pt x="3320" y="112076"/>
                    <a:pt x="280" y="123425"/>
                    <a:pt x="280" y="129840"/>
                  </a:cubicBezTo>
                  <a:cubicBezTo>
                    <a:pt x="280" y="148344"/>
                    <a:pt x="25360" y="163148"/>
                    <a:pt x="56267" y="163148"/>
                  </a:cubicBezTo>
                  <a:cubicBezTo>
                    <a:pt x="87427" y="163148"/>
                    <a:pt x="112507" y="148591"/>
                    <a:pt x="112507" y="129593"/>
                  </a:cubicBezTo>
                  <a:cubicBezTo>
                    <a:pt x="112507" y="95299"/>
                    <a:pt x="70200" y="95299"/>
                    <a:pt x="60320" y="95299"/>
                  </a:cubicBezTo>
                  <a:lnTo>
                    <a:pt x="38027" y="95299"/>
                  </a:lnTo>
                  <a:cubicBezTo>
                    <a:pt x="34733" y="95299"/>
                    <a:pt x="23333" y="95299"/>
                    <a:pt x="23333" y="82222"/>
                  </a:cubicBezTo>
                  <a:cubicBezTo>
                    <a:pt x="23333" y="79508"/>
                    <a:pt x="24347" y="75561"/>
                    <a:pt x="26120" y="73340"/>
                  </a:cubicBezTo>
                  <a:cubicBezTo>
                    <a:pt x="31440" y="77041"/>
                    <a:pt x="39800" y="80495"/>
                    <a:pt x="49173" y="80495"/>
                  </a:cubicBezTo>
                  <a:cubicBezTo>
                    <a:pt x="71973" y="80495"/>
                    <a:pt x="89707" y="62237"/>
                    <a:pt x="89707" y="40279"/>
                  </a:cubicBezTo>
                  <a:cubicBezTo>
                    <a:pt x="89707" y="28436"/>
                    <a:pt x="84133" y="19307"/>
                    <a:pt x="81347" y="15606"/>
                  </a:cubicBezTo>
                  <a:lnTo>
                    <a:pt x="82360" y="15853"/>
                  </a:lnTo>
                  <a:close/>
                  <a:moveTo>
                    <a:pt x="49173" y="66432"/>
                  </a:moveTo>
                  <a:cubicBezTo>
                    <a:pt x="39800" y="66432"/>
                    <a:pt x="26627" y="60757"/>
                    <a:pt x="26627" y="40279"/>
                  </a:cubicBezTo>
                  <a:cubicBezTo>
                    <a:pt x="26627" y="19801"/>
                    <a:pt x="39800" y="14126"/>
                    <a:pt x="49173" y="14126"/>
                  </a:cubicBezTo>
                  <a:cubicBezTo>
                    <a:pt x="60067" y="14126"/>
                    <a:pt x="71973" y="21034"/>
                    <a:pt x="71973" y="40279"/>
                  </a:cubicBezTo>
                  <a:cubicBezTo>
                    <a:pt x="71973" y="59523"/>
                    <a:pt x="60067" y="66432"/>
                    <a:pt x="49173" y="66432"/>
                  </a:cubicBezTo>
                  <a:close/>
                  <a:moveTo>
                    <a:pt x="60573" y="113063"/>
                  </a:moveTo>
                  <a:cubicBezTo>
                    <a:pt x="66147" y="113063"/>
                    <a:pt x="94773" y="113063"/>
                    <a:pt x="94773" y="130087"/>
                  </a:cubicBezTo>
                  <a:cubicBezTo>
                    <a:pt x="94773" y="140943"/>
                    <a:pt x="77293" y="149085"/>
                    <a:pt x="56520" y="149085"/>
                  </a:cubicBezTo>
                  <a:cubicBezTo>
                    <a:pt x="36000" y="149085"/>
                    <a:pt x="18013" y="141436"/>
                    <a:pt x="18013" y="129840"/>
                  </a:cubicBezTo>
                  <a:cubicBezTo>
                    <a:pt x="18013" y="129100"/>
                    <a:pt x="18013" y="113063"/>
                    <a:pt x="37773" y="113063"/>
                  </a:cubicBezTo>
                  <a:lnTo>
                    <a:pt x="60573" y="11306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82136DE0-5069-4D76-ABAD-217DD7D7BC9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378833" y="3711457"/>
              <a:ext cx="19000" cy="171226"/>
            </a:xfrm>
            <a:custGeom>
              <a:avLst/>
              <a:gdLst>
                <a:gd name="connsiteX0" fmla="*/ 19285 w 19000"/>
                <a:gd name="connsiteY0" fmla="*/ 63 h 171226"/>
                <a:gd name="connsiteX1" fmla="*/ 285 w 19000"/>
                <a:gd name="connsiteY1" fmla="*/ 63 h 171226"/>
                <a:gd name="connsiteX2" fmla="*/ 285 w 19000"/>
                <a:gd name="connsiteY2" fmla="*/ 171290 h 171226"/>
                <a:gd name="connsiteX3" fmla="*/ 19285 w 19000"/>
                <a:gd name="connsiteY3" fmla="*/ 171290 h 171226"/>
                <a:gd name="connsiteX4" fmla="*/ 19285 w 19000"/>
                <a:gd name="connsiteY4" fmla="*/ 63 h 17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00" h="171226">
                  <a:moveTo>
                    <a:pt x="19285" y="63"/>
                  </a:moveTo>
                  <a:lnTo>
                    <a:pt x="285" y="63"/>
                  </a:lnTo>
                  <a:lnTo>
                    <a:pt x="285" y="171290"/>
                  </a:lnTo>
                  <a:lnTo>
                    <a:pt x="19285" y="171290"/>
                  </a:lnTo>
                  <a:lnTo>
                    <a:pt x="19285" y="63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AC1A7645-9BAA-4785-9634-EF1F1591B8F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443910" y="3697640"/>
              <a:ext cx="58773" cy="246724"/>
            </a:xfrm>
            <a:custGeom>
              <a:avLst/>
              <a:gdLst>
                <a:gd name="connsiteX0" fmla="*/ 59061 w 58773"/>
                <a:gd name="connsiteY0" fmla="*/ 244320 h 246724"/>
                <a:gd name="connsiteX1" fmla="*/ 54754 w 58773"/>
                <a:gd name="connsiteY1" fmla="*/ 238892 h 246724"/>
                <a:gd name="connsiteX2" fmla="*/ 14981 w 58773"/>
                <a:gd name="connsiteY2" fmla="*/ 123425 h 246724"/>
                <a:gd name="connsiteX3" fmla="*/ 55767 w 58773"/>
                <a:gd name="connsiteY3" fmla="*/ 6724 h 246724"/>
                <a:gd name="connsiteX4" fmla="*/ 59061 w 58773"/>
                <a:gd name="connsiteY4" fmla="*/ 2530 h 246724"/>
                <a:gd name="connsiteX5" fmla="*/ 56527 w 58773"/>
                <a:gd name="connsiteY5" fmla="*/ 63 h 246724"/>
                <a:gd name="connsiteX6" fmla="*/ 16247 w 58773"/>
                <a:gd name="connsiteY6" fmla="*/ 48174 h 246724"/>
                <a:gd name="connsiteX7" fmla="*/ 287 w 58773"/>
                <a:gd name="connsiteY7" fmla="*/ 123425 h 246724"/>
                <a:gd name="connsiteX8" fmla="*/ 17007 w 58773"/>
                <a:gd name="connsiteY8" fmla="*/ 200403 h 246724"/>
                <a:gd name="connsiteX9" fmla="*/ 56527 w 58773"/>
                <a:gd name="connsiteY9" fmla="*/ 246788 h 246724"/>
                <a:gd name="connsiteX10" fmla="*/ 59061 w 58773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3" h="246724">
                  <a:moveTo>
                    <a:pt x="59061" y="244320"/>
                  </a:moveTo>
                  <a:cubicBezTo>
                    <a:pt x="59061" y="243580"/>
                    <a:pt x="59061" y="243087"/>
                    <a:pt x="54754" y="238892"/>
                  </a:cubicBezTo>
                  <a:cubicBezTo>
                    <a:pt x="23087" y="207805"/>
                    <a:pt x="14981" y="161174"/>
                    <a:pt x="14981" y="123425"/>
                  </a:cubicBezTo>
                  <a:cubicBezTo>
                    <a:pt x="14981" y="80495"/>
                    <a:pt x="24607" y="37565"/>
                    <a:pt x="55767" y="6724"/>
                  </a:cubicBezTo>
                  <a:cubicBezTo>
                    <a:pt x="59061" y="3764"/>
                    <a:pt x="59061" y="3270"/>
                    <a:pt x="59061" y="2530"/>
                  </a:cubicBezTo>
                  <a:cubicBezTo>
                    <a:pt x="59061" y="803"/>
                    <a:pt x="58047" y="63"/>
                    <a:pt x="56527" y="63"/>
                  </a:cubicBezTo>
                  <a:cubicBezTo>
                    <a:pt x="53994" y="63"/>
                    <a:pt x="31194" y="16840"/>
                    <a:pt x="16247" y="48174"/>
                  </a:cubicBezTo>
                  <a:cubicBezTo>
                    <a:pt x="3327" y="75314"/>
                    <a:pt x="287" y="102700"/>
                    <a:pt x="287" y="123425"/>
                  </a:cubicBezTo>
                  <a:cubicBezTo>
                    <a:pt x="287" y="142670"/>
                    <a:pt x="3074" y="172523"/>
                    <a:pt x="17007" y="200403"/>
                  </a:cubicBezTo>
                  <a:cubicBezTo>
                    <a:pt x="32207" y="230750"/>
                    <a:pt x="53994" y="246788"/>
                    <a:pt x="56527" y="246788"/>
                  </a:cubicBezTo>
                  <a:cubicBezTo>
                    <a:pt x="58047" y="246788"/>
                    <a:pt x="59061" y="246047"/>
                    <a:pt x="59061" y="244320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2CB3716C-6551-454A-9BCA-7EFE68D4F1A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3530776" y="3711457"/>
              <a:ext cx="125400" cy="174434"/>
            </a:xfrm>
            <a:custGeom>
              <a:avLst/>
              <a:gdLst>
                <a:gd name="connsiteX0" fmla="*/ 77304 w 125400"/>
                <a:gd name="connsiteY0" fmla="*/ 99246 h 174434"/>
                <a:gd name="connsiteX1" fmla="*/ 103904 w 125400"/>
                <a:gd name="connsiteY1" fmla="*/ 168576 h 174434"/>
                <a:gd name="connsiteX2" fmla="*/ 117331 w 125400"/>
                <a:gd name="connsiteY2" fmla="*/ 174004 h 174434"/>
                <a:gd name="connsiteX3" fmla="*/ 122904 w 125400"/>
                <a:gd name="connsiteY3" fmla="*/ 174004 h 174434"/>
                <a:gd name="connsiteX4" fmla="*/ 125691 w 125400"/>
                <a:gd name="connsiteY4" fmla="*/ 171537 h 174434"/>
                <a:gd name="connsiteX5" fmla="*/ 124424 w 125400"/>
                <a:gd name="connsiteY5" fmla="*/ 169316 h 174434"/>
                <a:gd name="connsiteX6" fmla="*/ 118598 w 125400"/>
                <a:gd name="connsiteY6" fmla="*/ 157967 h 174434"/>
                <a:gd name="connsiteX7" fmla="*/ 66918 w 125400"/>
                <a:gd name="connsiteY7" fmla="*/ 17580 h 174434"/>
                <a:gd name="connsiteX8" fmla="*/ 36011 w 125400"/>
                <a:gd name="connsiteY8" fmla="*/ 63 h 174434"/>
                <a:gd name="connsiteX9" fmla="*/ 31451 w 125400"/>
                <a:gd name="connsiteY9" fmla="*/ 2777 h 174434"/>
                <a:gd name="connsiteX10" fmla="*/ 33731 w 125400"/>
                <a:gd name="connsiteY10" fmla="*/ 5244 h 174434"/>
                <a:gd name="connsiteX11" fmla="*/ 50198 w 125400"/>
                <a:gd name="connsiteY11" fmla="*/ 24982 h 174434"/>
                <a:gd name="connsiteX12" fmla="*/ 74771 w 125400"/>
                <a:gd name="connsiteY12" fmla="*/ 92091 h 174434"/>
                <a:gd name="connsiteX13" fmla="*/ 4851 w 125400"/>
                <a:gd name="connsiteY13" fmla="*/ 159694 h 174434"/>
                <a:gd name="connsiteX14" fmla="*/ 291 w 125400"/>
                <a:gd name="connsiteY14" fmla="*/ 167342 h 174434"/>
                <a:gd name="connsiteX15" fmla="*/ 7891 w 125400"/>
                <a:gd name="connsiteY15" fmla="*/ 174497 h 174434"/>
                <a:gd name="connsiteX16" fmla="*/ 16251 w 125400"/>
                <a:gd name="connsiteY16" fmla="*/ 169316 h 174434"/>
                <a:gd name="connsiteX17" fmla="*/ 77304 w 125400"/>
                <a:gd name="connsiteY17" fmla="*/ 99246 h 17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5400" h="174434">
                  <a:moveTo>
                    <a:pt x="77304" y="99246"/>
                  </a:moveTo>
                  <a:cubicBezTo>
                    <a:pt x="87691" y="125152"/>
                    <a:pt x="99851" y="162901"/>
                    <a:pt x="103904" y="168576"/>
                  </a:cubicBezTo>
                  <a:cubicBezTo>
                    <a:pt x="107958" y="174004"/>
                    <a:pt x="110491" y="174004"/>
                    <a:pt x="117331" y="174004"/>
                  </a:cubicBezTo>
                  <a:lnTo>
                    <a:pt x="122904" y="174004"/>
                  </a:lnTo>
                  <a:cubicBezTo>
                    <a:pt x="125438" y="173757"/>
                    <a:pt x="125691" y="172277"/>
                    <a:pt x="125691" y="171537"/>
                  </a:cubicBezTo>
                  <a:cubicBezTo>
                    <a:pt x="125691" y="170796"/>
                    <a:pt x="125184" y="170303"/>
                    <a:pt x="124424" y="169316"/>
                  </a:cubicBezTo>
                  <a:cubicBezTo>
                    <a:pt x="121891" y="166602"/>
                    <a:pt x="120371" y="162901"/>
                    <a:pt x="118598" y="157967"/>
                  </a:cubicBezTo>
                  <a:lnTo>
                    <a:pt x="66918" y="17580"/>
                  </a:lnTo>
                  <a:cubicBezTo>
                    <a:pt x="61598" y="3270"/>
                    <a:pt x="47918" y="63"/>
                    <a:pt x="36011" y="63"/>
                  </a:cubicBezTo>
                  <a:cubicBezTo>
                    <a:pt x="34744" y="63"/>
                    <a:pt x="31451" y="63"/>
                    <a:pt x="31451" y="2777"/>
                  </a:cubicBezTo>
                  <a:cubicBezTo>
                    <a:pt x="31451" y="4751"/>
                    <a:pt x="33478" y="5244"/>
                    <a:pt x="33731" y="5244"/>
                  </a:cubicBezTo>
                  <a:cubicBezTo>
                    <a:pt x="42091" y="6724"/>
                    <a:pt x="43864" y="8205"/>
                    <a:pt x="50198" y="24982"/>
                  </a:cubicBezTo>
                  <a:lnTo>
                    <a:pt x="74771" y="92091"/>
                  </a:lnTo>
                  <a:lnTo>
                    <a:pt x="4851" y="159694"/>
                  </a:lnTo>
                  <a:cubicBezTo>
                    <a:pt x="1811" y="162654"/>
                    <a:pt x="291" y="164135"/>
                    <a:pt x="291" y="167342"/>
                  </a:cubicBezTo>
                  <a:cubicBezTo>
                    <a:pt x="291" y="171537"/>
                    <a:pt x="3838" y="174497"/>
                    <a:pt x="7891" y="174497"/>
                  </a:cubicBezTo>
                  <a:cubicBezTo>
                    <a:pt x="11944" y="174497"/>
                    <a:pt x="14224" y="171783"/>
                    <a:pt x="16251" y="169316"/>
                  </a:cubicBezTo>
                  <a:lnTo>
                    <a:pt x="77304" y="99246"/>
                  </a:ln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52132785-2AD5-4DBA-AEAC-D689064946A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3679568" y="3697640"/>
              <a:ext cx="58773" cy="246724"/>
            </a:xfrm>
            <a:custGeom>
              <a:avLst/>
              <a:gdLst>
                <a:gd name="connsiteX0" fmla="*/ 59070 w 58773"/>
                <a:gd name="connsiteY0" fmla="*/ 123425 h 246724"/>
                <a:gd name="connsiteX1" fmla="*/ 42350 w 58773"/>
                <a:gd name="connsiteY1" fmla="*/ 46447 h 246724"/>
                <a:gd name="connsiteX2" fmla="*/ 2830 w 58773"/>
                <a:gd name="connsiteY2" fmla="*/ 63 h 246724"/>
                <a:gd name="connsiteX3" fmla="*/ 297 w 58773"/>
                <a:gd name="connsiteY3" fmla="*/ 2530 h 246724"/>
                <a:gd name="connsiteX4" fmla="*/ 5110 w 58773"/>
                <a:gd name="connsiteY4" fmla="*/ 8205 h 246724"/>
                <a:gd name="connsiteX5" fmla="*/ 44377 w 58773"/>
                <a:gd name="connsiteY5" fmla="*/ 123425 h 246724"/>
                <a:gd name="connsiteX6" fmla="*/ 3590 w 58773"/>
                <a:gd name="connsiteY6" fmla="*/ 240126 h 246724"/>
                <a:gd name="connsiteX7" fmla="*/ 297 w 58773"/>
                <a:gd name="connsiteY7" fmla="*/ 244320 h 246724"/>
                <a:gd name="connsiteX8" fmla="*/ 2830 w 58773"/>
                <a:gd name="connsiteY8" fmla="*/ 246788 h 246724"/>
                <a:gd name="connsiteX9" fmla="*/ 43110 w 58773"/>
                <a:gd name="connsiteY9" fmla="*/ 198676 h 246724"/>
                <a:gd name="connsiteX10" fmla="*/ 59070 w 58773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73" h="246724">
                  <a:moveTo>
                    <a:pt x="59070" y="123425"/>
                  </a:moveTo>
                  <a:cubicBezTo>
                    <a:pt x="59070" y="104181"/>
                    <a:pt x="56284" y="74327"/>
                    <a:pt x="42350" y="46447"/>
                  </a:cubicBezTo>
                  <a:cubicBezTo>
                    <a:pt x="27150" y="16100"/>
                    <a:pt x="5364" y="63"/>
                    <a:pt x="2830" y="63"/>
                  </a:cubicBezTo>
                  <a:cubicBezTo>
                    <a:pt x="1310" y="63"/>
                    <a:pt x="297" y="1050"/>
                    <a:pt x="297" y="2530"/>
                  </a:cubicBezTo>
                  <a:cubicBezTo>
                    <a:pt x="297" y="3270"/>
                    <a:pt x="297" y="3764"/>
                    <a:pt x="5110" y="8205"/>
                  </a:cubicBezTo>
                  <a:cubicBezTo>
                    <a:pt x="29937" y="32630"/>
                    <a:pt x="44377" y="71860"/>
                    <a:pt x="44377" y="123425"/>
                  </a:cubicBezTo>
                  <a:cubicBezTo>
                    <a:pt x="44377" y="165615"/>
                    <a:pt x="35004" y="209039"/>
                    <a:pt x="3590" y="240126"/>
                  </a:cubicBezTo>
                  <a:cubicBezTo>
                    <a:pt x="297" y="243087"/>
                    <a:pt x="297" y="243580"/>
                    <a:pt x="297" y="244320"/>
                  </a:cubicBezTo>
                  <a:cubicBezTo>
                    <a:pt x="297" y="245801"/>
                    <a:pt x="1310" y="246788"/>
                    <a:pt x="2830" y="246788"/>
                  </a:cubicBezTo>
                  <a:cubicBezTo>
                    <a:pt x="5364" y="246788"/>
                    <a:pt x="28164" y="230010"/>
                    <a:pt x="43110" y="198676"/>
                  </a:cubicBezTo>
                  <a:cubicBezTo>
                    <a:pt x="56030" y="171537"/>
                    <a:pt x="59070" y="144150"/>
                    <a:pt x="59070" y="123425"/>
                  </a:cubicBezTo>
                  <a:close/>
                </a:path>
              </a:pathLst>
            </a:custGeom>
            <a:solidFill>
              <a:srgbClr val="000000"/>
            </a:solidFill>
            <a:ln w="2537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HK"/>
            </a:p>
          </p:txBody>
        </p:sp>
      </p:grpSp>
      <p:sp>
        <p:nvSpPr>
          <p:cNvPr id="430" name="TextBox 429">
            <a:extLst>
              <a:ext uri="{FF2B5EF4-FFF2-40B4-BE49-F238E27FC236}">
                <a16:creationId xmlns:a16="http://schemas.microsoft.com/office/drawing/2014/main" id="{38525FD3-5A6F-4E73-A336-E57C9C7D31AC}"/>
              </a:ext>
            </a:extLst>
          </p:cNvPr>
          <p:cNvSpPr txBox="1"/>
          <p:nvPr/>
        </p:nvSpPr>
        <p:spPr>
          <a:xfrm>
            <a:off x="5979005" y="3488235"/>
            <a:ext cx="1596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2. Hard: </a:t>
            </a:r>
            <a:endParaRPr lang="en-HK" sz="2000" dirty="0">
              <a:solidFill>
                <a:schemeClr val="accent1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645E3218-E719-4BBB-BF03-63DB9D17883F}"/>
              </a:ext>
            </a:extLst>
          </p:cNvPr>
          <p:cNvSpPr txBox="1"/>
          <p:nvPr/>
        </p:nvSpPr>
        <p:spPr>
          <a:xfrm>
            <a:off x="6016486" y="5117950"/>
            <a:ext cx="432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3. Public-coin (optional)</a:t>
            </a:r>
            <a:endParaRPr lang="en-HK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 animBg="1"/>
      <p:bldP spid="61" grpId="0" animBg="1"/>
      <p:bldP spid="62" grpId="0"/>
      <p:bldP spid="63" grpId="0"/>
      <p:bldP spid="82" grpId="0"/>
      <p:bldP spid="83" grpId="0"/>
      <p:bldP spid="430" grpId="0"/>
      <p:bldP spid="5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733C3-A823-2687-74D8-0ECB026DC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915F-8E93-3F87-B15B-357A3AC0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Our Results</a:t>
            </a:r>
            <a:endParaRPr lang="en-H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27C487-3F3B-4F55-7971-E4ADDEEFEE5D}"/>
              </a:ext>
            </a:extLst>
          </p:cNvPr>
          <p:cNvSpPr/>
          <p:nvPr/>
        </p:nvSpPr>
        <p:spPr>
          <a:xfrm>
            <a:off x="750279" y="1203990"/>
            <a:ext cx="1677007" cy="7658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(post-quantum) </a:t>
            </a:r>
          </a:p>
          <a:p>
            <a:pPr algn="ctr"/>
            <a:r>
              <a:rPr lang="en-US" dirty="0"/>
              <a:t>OWF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0D58FA-E35A-FE28-FD6B-9064E36AB359}"/>
              </a:ext>
            </a:extLst>
          </p:cNvPr>
          <p:cNvSpPr/>
          <p:nvPr/>
        </p:nvSpPr>
        <p:spPr>
          <a:xfrm>
            <a:off x="136331" y="3366485"/>
            <a:ext cx="3455452" cy="7658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(post-quantum) </a:t>
            </a:r>
          </a:p>
          <a:p>
            <a:pPr algn="ctr"/>
            <a:r>
              <a:rPr lang="en-US" dirty="0"/>
              <a:t>Universal One-Way Hash function (UOWHF)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231B79-D243-2557-1940-FFDFDEDCF356}"/>
              </a:ext>
            </a:extLst>
          </p:cNvPr>
          <p:cNvSpPr/>
          <p:nvPr/>
        </p:nvSpPr>
        <p:spPr>
          <a:xfrm>
            <a:off x="289866" y="5085829"/>
            <a:ext cx="2508738" cy="13891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(post-quantum) </a:t>
            </a:r>
          </a:p>
          <a:p>
            <a:pPr algn="ctr"/>
            <a:r>
              <a:rPr lang="en-US" dirty="0"/>
              <a:t>Almost-Total Puzzle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two-round, 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public-coin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88BC34C-4BEE-D393-7D06-D59E6633252D}"/>
              </a:ext>
            </a:extLst>
          </p:cNvPr>
          <p:cNvSpPr/>
          <p:nvPr/>
        </p:nvSpPr>
        <p:spPr>
          <a:xfrm rot="5400000">
            <a:off x="975393" y="2404571"/>
            <a:ext cx="1167724" cy="55055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62B6151-6A1F-C175-894B-07DD84AFBF45}"/>
              </a:ext>
            </a:extLst>
          </p:cNvPr>
          <p:cNvSpPr/>
          <p:nvPr/>
        </p:nvSpPr>
        <p:spPr>
          <a:xfrm rot="5400000">
            <a:off x="1255162" y="4350809"/>
            <a:ext cx="667239" cy="5505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C50A0-23C2-A9B1-6977-13B69F3C1A55}"/>
              </a:ext>
            </a:extLst>
          </p:cNvPr>
          <p:cNvSpPr txBox="1"/>
          <p:nvPr/>
        </p:nvSpPr>
        <p:spPr>
          <a:xfrm>
            <a:off x="2039818" y="4436011"/>
            <a:ext cx="1866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</a:rPr>
              <a:t>Our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77FDF-A98C-C53E-2BAC-7055298FD5B7}"/>
              </a:ext>
            </a:extLst>
          </p:cNvPr>
          <p:cNvSpPr txBox="1"/>
          <p:nvPr/>
        </p:nvSpPr>
        <p:spPr>
          <a:xfrm>
            <a:off x="1834530" y="2203808"/>
            <a:ext cx="290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[</a:t>
            </a:r>
            <a:r>
              <a:rPr lang="en-US" sz="2000" dirty="0">
                <a:solidFill>
                  <a:schemeClr val="accent1"/>
                </a:solidFill>
              </a:rPr>
              <a:t>Rom90</a:t>
            </a:r>
            <a:r>
              <a:rPr lang="en-US" sz="2000" dirty="0"/>
              <a:t>] </a:t>
            </a:r>
          </a:p>
          <a:p>
            <a:pPr algn="l"/>
            <a:r>
              <a:rPr lang="en-US" sz="2000" dirty="0"/>
              <a:t>([</a:t>
            </a:r>
            <a:r>
              <a:rPr lang="en-US" sz="2000" dirty="0">
                <a:solidFill>
                  <a:schemeClr val="accent1"/>
                </a:solidFill>
              </a:rPr>
              <a:t>AarChr12</a:t>
            </a:r>
            <a:r>
              <a:rPr lang="en-US" sz="2000" dirty="0"/>
              <a:t>] in PQ setting)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D960A0-04C9-67A4-428F-971ACB2C3DD7}"/>
              </a:ext>
            </a:extLst>
          </p:cNvPr>
          <p:cNvSpPr/>
          <p:nvPr/>
        </p:nvSpPr>
        <p:spPr>
          <a:xfrm>
            <a:off x="5814639" y="1009367"/>
            <a:ext cx="4689231" cy="8530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PQ-</a:t>
            </a:r>
            <a:r>
              <a:rPr lang="en-US" dirty="0" err="1"/>
              <a:t>ExtCom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(five-round, public-coin)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[also a classical </a:t>
            </a:r>
            <a:r>
              <a:rPr lang="en-US" dirty="0" err="1">
                <a:solidFill>
                  <a:srgbClr val="FFFF00"/>
                </a:solidFill>
              </a:rPr>
              <a:t>ExtCom</a:t>
            </a:r>
            <a:r>
              <a:rPr lang="en-US" dirty="0">
                <a:solidFill>
                  <a:srgbClr val="FFFF00"/>
                </a:solidFill>
              </a:rPr>
              <a:t> without overextraction]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673B07-C022-E178-B770-965856A8C3BD}"/>
              </a:ext>
            </a:extLst>
          </p:cNvPr>
          <p:cNvSpPr/>
          <p:nvPr/>
        </p:nvSpPr>
        <p:spPr>
          <a:xfrm>
            <a:off x="5814638" y="2113530"/>
            <a:ext cx="4689231" cy="4265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PQ-</a:t>
            </a:r>
            <a:r>
              <a:rPr lang="en-US" dirty="0" err="1"/>
              <a:t>WIAoK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(five-round, public-coin)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1E976-FF5C-F6A4-A4CB-928D799FDFA1}"/>
              </a:ext>
            </a:extLst>
          </p:cNvPr>
          <p:cNvSpPr/>
          <p:nvPr/>
        </p:nvSpPr>
        <p:spPr>
          <a:xfrm>
            <a:off x="5854498" y="2934233"/>
            <a:ext cx="2787754" cy="11348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Delayed-input </a:t>
            </a:r>
            <a:r>
              <a:rPr lang="en-US" dirty="0">
                <a:solidFill>
                  <a:srgbClr val="FFFF00"/>
                </a:solidFill>
              </a:rPr>
              <a:t>non-uniform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ZKAoK</a:t>
            </a:r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(five-round, public-coin)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4867B-411E-661E-CBF0-0523ADDF81EE}"/>
              </a:ext>
            </a:extLst>
          </p:cNvPr>
          <p:cNvSpPr/>
          <p:nvPr/>
        </p:nvSpPr>
        <p:spPr>
          <a:xfrm>
            <a:off x="9432381" y="2934233"/>
            <a:ext cx="2546252" cy="11348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Delayed-input </a:t>
            </a:r>
          </a:p>
          <a:p>
            <a:pPr algn="ctr"/>
            <a:r>
              <a:rPr lang="en-US" dirty="0"/>
              <a:t>Strong WI/WH-</a:t>
            </a:r>
            <a:r>
              <a:rPr lang="en-US" dirty="0" err="1"/>
              <a:t>AoK</a:t>
            </a:r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(five-round, public-coin)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05BA3-AA0E-0C5C-8E4B-36C5DD950176}"/>
              </a:ext>
            </a:extLst>
          </p:cNvPr>
          <p:cNvSpPr/>
          <p:nvPr/>
        </p:nvSpPr>
        <p:spPr>
          <a:xfrm>
            <a:off x="5854498" y="4348036"/>
            <a:ext cx="2787754" cy="11348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Preprocessing</a:t>
            </a:r>
          </a:p>
          <a:p>
            <a:pPr algn="ctr"/>
            <a:r>
              <a:rPr lang="en-US" dirty="0"/>
              <a:t>PQ-</a:t>
            </a:r>
            <a:r>
              <a:rPr lang="en-US" dirty="0" err="1"/>
              <a:t>ZKAoK</a:t>
            </a:r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(five-round, public-coin)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3860C2-DB61-DC8A-ABEC-CB099DFEF207}"/>
              </a:ext>
            </a:extLst>
          </p:cNvPr>
          <p:cNvSpPr/>
          <p:nvPr/>
        </p:nvSpPr>
        <p:spPr>
          <a:xfrm>
            <a:off x="9486307" y="4348036"/>
            <a:ext cx="2546252" cy="11348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Preprocessing </a:t>
            </a:r>
          </a:p>
          <a:p>
            <a:pPr algn="ctr"/>
            <a:r>
              <a:rPr lang="en-US" dirty="0"/>
              <a:t>Strong PQ-WI/WH-</a:t>
            </a:r>
            <a:r>
              <a:rPr lang="en-US" dirty="0" err="1"/>
              <a:t>AoK</a:t>
            </a:r>
            <a:endParaRPr lang="en-US" dirty="0"/>
          </a:p>
          <a:p>
            <a:pPr algn="ctr"/>
            <a:r>
              <a:rPr lang="en-US" dirty="0">
                <a:solidFill>
                  <a:srgbClr val="FFFF00"/>
                </a:solidFill>
              </a:rPr>
              <a:t>(five-round, public-coin)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22549C-1FE7-3FDC-9EE5-0939E9555DF3}"/>
                  </a:ext>
                </a:extLst>
              </p:cNvPr>
              <p:cNvSpPr/>
              <p:nvPr/>
            </p:nvSpPr>
            <p:spPr>
              <a:xfrm>
                <a:off x="5854498" y="6050564"/>
                <a:ext cx="5376210" cy="426541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PQ non-malleable Com </a:t>
                </a:r>
                <a:r>
                  <a:rPr lang="en-US" dirty="0">
                    <a:solidFill>
                      <a:srgbClr val="FFFF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-round, public-coin)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922549C-1FE7-3FDC-9EE5-0939E9555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98" y="6050564"/>
                <a:ext cx="5376210" cy="426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Right 17">
            <a:extLst>
              <a:ext uri="{FF2B5EF4-FFF2-40B4-BE49-F238E27FC236}">
                <a16:creationId xmlns:a16="http://schemas.microsoft.com/office/drawing/2014/main" id="{D32061F2-9C5E-BF4B-A11F-728C4BFD7DD9}"/>
              </a:ext>
            </a:extLst>
          </p:cNvPr>
          <p:cNvSpPr/>
          <p:nvPr/>
        </p:nvSpPr>
        <p:spPr>
          <a:xfrm>
            <a:off x="3144129" y="5425527"/>
            <a:ext cx="1866314" cy="55055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ED6FA6D9-9C33-ADA3-3EB7-D8F407D24655}"/>
              </a:ext>
            </a:extLst>
          </p:cNvPr>
          <p:cNvSpPr/>
          <p:nvPr/>
        </p:nvSpPr>
        <p:spPr>
          <a:xfrm>
            <a:off x="5438632" y="947225"/>
            <a:ext cx="215705" cy="5613009"/>
          </a:xfrm>
          <a:prstGeom prst="leftBrace">
            <a:avLst>
              <a:gd name="adj1" fmla="val 41873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F3B93-A204-1306-8988-7D95DF1259D0}"/>
              </a:ext>
            </a:extLst>
          </p:cNvPr>
          <p:cNvSpPr txBox="1"/>
          <p:nvPr/>
        </p:nvSpPr>
        <p:spPr>
          <a:xfrm>
            <a:off x="3441462" y="5025417"/>
            <a:ext cx="1188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</a:rPr>
              <a:t>Our work</a:t>
            </a:r>
          </a:p>
        </p:txBody>
      </p:sp>
    </p:spTree>
    <p:extLst>
      <p:ext uri="{BB962C8B-B14F-4D97-AF65-F5344CB8AC3E}">
        <p14:creationId xmlns:p14="http://schemas.microsoft.com/office/powerpoint/2010/main" val="171982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A03AD-81B7-1F1C-674E-C4D1D76F5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F9241-B78C-2D49-63F5-3358703E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Construction of ATP from UOWHF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CF67F-054F-F685-52DD-D451E97A871D}"/>
              </a:ext>
            </a:extLst>
          </p:cNvPr>
          <p:cNvSpPr txBox="1"/>
          <p:nvPr/>
        </p:nvSpPr>
        <p:spPr>
          <a:xfrm>
            <a:off x="7792886" y="1152764"/>
            <a:ext cx="221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Def. of UOWHF    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133DA-2067-3DE3-2804-8DEB08A9BA1D}"/>
              </a:ext>
            </a:extLst>
          </p:cNvPr>
          <p:cNvSpPr txBox="1"/>
          <p:nvPr/>
        </p:nvSpPr>
        <p:spPr>
          <a:xfrm>
            <a:off x="431410" y="1130104"/>
            <a:ext cx="140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Generator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684D7-C084-B030-3001-CD27AE0A1AE5}"/>
              </a:ext>
            </a:extLst>
          </p:cNvPr>
          <p:cNvSpPr txBox="1"/>
          <p:nvPr/>
        </p:nvSpPr>
        <p:spPr>
          <a:xfrm>
            <a:off x="3924885" y="1131629"/>
            <a:ext cx="1092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Receiver</a:t>
            </a:r>
          </a:p>
        </p:txBody>
      </p:sp>
      <p:grpSp>
        <p:nvGrpSpPr>
          <p:cNvPr id="30" name="Group 29" descr="\documentclass{article}&#10;\usepackage{amsmath}&#10;\pagestyle{empty}&#10;&#10;\input{Macros.tex}&#10;&#10;\begin{document}&#10;&#10;$x_1, \ldots, x_n$&#10;&#10;&#10;\end{document}" title="IguanaTex Shape Display">
            <a:extLst>
              <a:ext uri="{FF2B5EF4-FFF2-40B4-BE49-F238E27FC236}">
                <a16:creationId xmlns:a16="http://schemas.microsoft.com/office/drawing/2014/main" id="{A0530AB9-7BFD-942E-2BD0-06C82A243F5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60600" y="1828044"/>
            <a:ext cx="1240689" cy="186656"/>
            <a:chOff x="4205961" y="3245523"/>
            <a:chExt cx="1068075" cy="160687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BE5D67E-B76E-6E73-C08D-4EFC230E5CD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205961" y="3245523"/>
              <a:ext cx="125286" cy="114632"/>
            </a:xfrm>
            <a:custGeom>
              <a:avLst/>
              <a:gdLst>
                <a:gd name="connsiteX0" fmla="*/ 76809 w 125286"/>
                <a:gd name="connsiteY0" fmla="*/ 35490 h 114632"/>
                <a:gd name="connsiteX1" fmla="*/ 101715 w 125286"/>
                <a:gd name="connsiteY1" fmla="*/ 5630 h 114632"/>
                <a:gd name="connsiteX2" fmla="*/ 114294 w 125286"/>
                <a:gd name="connsiteY2" fmla="*/ 8920 h 114632"/>
                <a:gd name="connsiteX3" fmla="*/ 102218 w 125286"/>
                <a:gd name="connsiteY3" fmla="*/ 22584 h 114632"/>
                <a:gd name="connsiteX4" fmla="*/ 111778 w 125286"/>
                <a:gd name="connsiteY4" fmla="*/ 31441 h 114632"/>
                <a:gd name="connsiteX5" fmla="*/ 125363 w 125286"/>
                <a:gd name="connsiteY5" fmla="*/ 16764 h 114632"/>
                <a:gd name="connsiteX6" fmla="*/ 101967 w 125286"/>
                <a:gd name="connsiteY6" fmla="*/ 63 h 114632"/>
                <a:gd name="connsiteX7" fmla="*/ 75551 w 125286"/>
                <a:gd name="connsiteY7" fmla="*/ 19295 h 114632"/>
                <a:gd name="connsiteX8" fmla="*/ 48380 w 125286"/>
                <a:gd name="connsiteY8" fmla="*/ 63 h 114632"/>
                <a:gd name="connsiteX9" fmla="*/ 7876 w 125286"/>
                <a:gd name="connsiteY9" fmla="*/ 39033 h 114632"/>
                <a:gd name="connsiteX10" fmla="*/ 10895 w 125286"/>
                <a:gd name="connsiteY10" fmla="*/ 41563 h 114632"/>
                <a:gd name="connsiteX11" fmla="*/ 14165 w 125286"/>
                <a:gd name="connsiteY11" fmla="*/ 38780 h 114632"/>
                <a:gd name="connsiteX12" fmla="*/ 47877 w 125286"/>
                <a:gd name="connsiteY12" fmla="*/ 5630 h 114632"/>
                <a:gd name="connsiteX13" fmla="*/ 61462 w 125286"/>
                <a:gd name="connsiteY13" fmla="*/ 22584 h 114632"/>
                <a:gd name="connsiteX14" fmla="*/ 47877 w 125286"/>
                <a:gd name="connsiteY14" fmla="*/ 82810 h 114632"/>
                <a:gd name="connsiteX15" fmla="*/ 23977 w 125286"/>
                <a:gd name="connsiteY15" fmla="*/ 109128 h 114632"/>
                <a:gd name="connsiteX16" fmla="*/ 11398 w 125286"/>
                <a:gd name="connsiteY16" fmla="*/ 105838 h 114632"/>
                <a:gd name="connsiteX17" fmla="*/ 23222 w 125286"/>
                <a:gd name="connsiteY17" fmla="*/ 92173 h 114632"/>
                <a:gd name="connsiteX18" fmla="*/ 13914 w 125286"/>
                <a:gd name="connsiteY18" fmla="*/ 83317 h 114632"/>
                <a:gd name="connsiteX19" fmla="*/ 77 w 125286"/>
                <a:gd name="connsiteY19" fmla="*/ 97994 h 114632"/>
                <a:gd name="connsiteX20" fmla="*/ 23725 w 125286"/>
                <a:gd name="connsiteY20" fmla="*/ 114695 h 114632"/>
                <a:gd name="connsiteX21" fmla="*/ 50141 w 125286"/>
                <a:gd name="connsiteY21" fmla="*/ 95463 h 114632"/>
                <a:gd name="connsiteX22" fmla="*/ 77312 w 125286"/>
                <a:gd name="connsiteY22" fmla="*/ 114695 h 114632"/>
                <a:gd name="connsiteX23" fmla="*/ 117564 w 125286"/>
                <a:gd name="connsiteY23" fmla="*/ 75725 h 114632"/>
                <a:gd name="connsiteX24" fmla="*/ 114546 w 125286"/>
                <a:gd name="connsiteY24" fmla="*/ 73195 h 114632"/>
                <a:gd name="connsiteX25" fmla="*/ 111275 w 125286"/>
                <a:gd name="connsiteY25" fmla="*/ 75978 h 114632"/>
                <a:gd name="connsiteX26" fmla="*/ 77815 w 125286"/>
                <a:gd name="connsiteY26" fmla="*/ 109128 h 114632"/>
                <a:gd name="connsiteX27" fmla="*/ 63978 w 125286"/>
                <a:gd name="connsiteY27" fmla="*/ 92426 h 114632"/>
                <a:gd name="connsiteX28" fmla="*/ 68255 w 125286"/>
                <a:gd name="connsiteY28" fmla="*/ 70158 h 114632"/>
                <a:gd name="connsiteX29" fmla="*/ 76809 w 125286"/>
                <a:gd name="connsiteY29" fmla="*/ 3549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286" h="114632">
                  <a:moveTo>
                    <a:pt x="76809" y="35490"/>
                  </a:moveTo>
                  <a:cubicBezTo>
                    <a:pt x="78318" y="28911"/>
                    <a:pt x="84104" y="5630"/>
                    <a:pt x="101715" y="5630"/>
                  </a:cubicBezTo>
                  <a:cubicBezTo>
                    <a:pt x="102973" y="5630"/>
                    <a:pt x="109011" y="5630"/>
                    <a:pt x="114294" y="8920"/>
                  </a:cubicBezTo>
                  <a:cubicBezTo>
                    <a:pt x="107250" y="10185"/>
                    <a:pt x="102218" y="16511"/>
                    <a:pt x="102218" y="22584"/>
                  </a:cubicBezTo>
                  <a:cubicBezTo>
                    <a:pt x="102218" y="26633"/>
                    <a:pt x="104985" y="31441"/>
                    <a:pt x="111778" y="31441"/>
                  </a:cubicBezTo>
                  <a:cubicBezTo>
                    <a:pt x="117313" y="31441"/>
                    <a:pt x="125363" y="26886"/>
                    <a:pt x="125363" y="16764"/>
                  </a:cubicBezTo>
                  <a:cubicBezTo>
                    <a:pt x="125363" y="3605"/>
                    <a:pt x="110520" y="63"/>
                    <a:pt x="101967" y="63"/>
                  </a:cubicBezTo>
                  <a:cubicBezTo>
                    <a:pt x="87375" y="63"/>
                    <a:pt x="78570" y="13474"/>
                    <a:pt x="75551" y="19295"/>
                  </a:cubicBezTo>
                  <a:cubicBezTo>
                    <a:pt x="69261" y="2593"/>
                    <a:pt x="55676" y="63"/>
                    <a:pt x="48380" y="63"/>
                  </a:cubicBezTo>
                  <a:cubicBezTo>
                    <a:pt x="22216" y="63"/>
                    <a:pt x="7876" y="32706"/>
                    <a:pt x="7876" y="39033"/>
                  </a:cubicBezTo>
                  <a:cubicBezTo>
                    <a:pt x="7876" y="41563"/>
                    <a:pt x="10391" y="41563"/>
                    <a:pt x="10895" y="41563"/>
                  </a:cubicBezTo>
                  <a:cubicBezTo>
                    <a:pt x="12907" y="41563"/>
                    <a:pt x="13662" y="41057"/>
                    <a:pt x="14165" y="38780"/>
                  </a:cubicBezTo>
                  <a:cubicBezTo>
                    <a:pt x="22719" y="11956"/>
                    <a:pt x="39323" y="5630"/>
                    <a:pt x="47877" y="5630"/>
                  </a:cubicBezTo>
                  <a:cubicBezTo>
                    <a:pt x="52657" y="5630"/>
                    <a:pt x="61462" y="7907"/>
                    <a:pt x="61462" y="22584"/>
                  </a:cubicBezTo>
                  <a:cubicBezTo>
                    <a:pt x="61462" y="30429"/>
                    <a:pt x="57185" y="47383"/>
                    <a:pt x="47877" y="82810"/>
                  </a:cubicBezTo>
                  <a:cubicBezTo>
                    <a:pt x="43852" y="98500"/>
                    <a:pt x="35046" y="109128"/>
                    <a:pt x="23977" y="109128"/>
                  </a:cubicBezTo>
                  <a:cubicBezTo>
                    <a:pt x="22467" y="109128"/>
                    <a:pt x="16681" y="109128"/>
                    <a:pt x="11398" y="105838"/>
                  </a:cubicBezTo>
                  <a:cubicBezTo>
                    <a:pt x="17687" y="104573"/>
                    <a:pt x="23222" y="99259"/>
                    <a:pt x="23222" y="92173"/>
                  </a:cubicBezTo>
                  <a:cubicBezTo>
                    <a:pt x="23222" y="85341"/>
                    <a:pt x="17687" y="83317"/>
                    <a:pt x="13914" y="83317"/>
                  </a:cubicBezTo>
                  <a:cubicBezTo>
                    <a:pt x="6366" y="83317"/>
                    <a:pt x="77" y="89896"/>
                    <a:pt x="77" y="97994"/>
                  </a:cubicBezTo>
                  <a:cubicBezTo>
                    <a:pt x="77" y="109634"/>
                    <a:pt x="12656" y="114695"/>
                    <a:pt x="23725" y="114695"/>
                  </a:cubicBezTo>
                  <a:cubicBezTo>
                    <a:pt x="40329" y="114695"/>
                    <a:pt x="49386" y="96981"/>
                    <a:pt x="50141" y="95463"/>
                  </a:cubicBezTo>
                  <a:cubicBezTo>
                    <a:pt x="53160" y="104826"/>
                    <a:pt x="62217" y="114695"/>
                    <a:pt x="77312" y="114695"/>
                  </a:cubicBezTo>
                  <a:cubicBezTo>
                    <a:pt x="103224" y="114695"/>
                    <a:pt x="117564" y="82051"/>
                    <a:pt x="117564" y="75725"/>
                  </a:cubicBezTo>
                  <a:cubicBezTo>
                    <a:pt x="117564" y="73195"/>
                    <a:pt x="115300" y="73195"/>
                    <a:pt x="114546" y="73195"/>
                  </a:cubicBezTo>
                  <a:cubicBezTo>
                    <a:pt x="112281" y="73195"/>
                    <a:pt x="111778" y="74207"/>
                    <a:pt x="111275" y="75978"/>
                  </a:cubicBezTo>
                  <a:cubicBezTo>
                    <a:pt x="102973" y="103055"/>
                    <a:pt x="85865" y="109128"/>
                    <a:pt x="77815" y="109128"/>
                  </a:cubicBezTo>
                  <a:cubicBezTo>
                    <a:pt x="68003" y="109128"/>
                    <a:pt x="63978" y="101030"/>
                    <a:pt x="63978" y="92426"/>
                  </a:cubicBezTo>
                  <a:cubicBezTo>
                    <a:pt x="63978" y="86859"/>
                    <a:pt x="65487" y="81292"/>
                    <a:pt x="68255" y="70158"/>
                  </a:cubicBezTo>
                  <a:lnTo>
                    <a:pt x="76809" y="35490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23663B-6D95-B7D4-5B71-392322667C75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361646" y="3277710"/>
              <a:ext cx="64102" cy="117618"/>
            </a:xfrm>
            <a:custGeom>
              <a:avLst/>
              <a:gdLst>
                <a:gd name="connsiteX0" fmla="*/ 39882 w 64102"/>
                <a:gd name="connsiteY0" fmla="*/ 5024 h 117618"/>
                <a:gd name="connsiteX1" fmla="*/ 34599 w 64102"/>
                <a:gd name="connsiteY1" fmla="*/ 64 h 117618"/>
                <a:gd name="connsiteX2" fmla="*/ 82 w 64102"/>
                <a:gd name="connsiteY2" fmla="*/ 11401 h 117618"/>
                <a:gd name="connsiteX3" fmla="*/ 82 w 64102"/>
                <a:gd name="connsiteY3" fmla="*/ 17778 h 117618"/>
                <a:gd name="connsiteX4" fmla="*/ 25618 w 64102"/>
                <a:gd name="connsiteY4" fmla="*/ 12818 h 117618"/>
                <a:gd name="connsiteX5" fmla="*/ 25618 w 64102"/>
                <a:gd name="connsiteY5" fmla="*/ 103157 h 117618"/>
                <a:gd name="connsiteX6" fmla="*/ 8007 w 64102"/>
                <a:gd name="connsiteY6" fmla="*/ 111305 h 117618"/>
                <a:gd name="connsiteX7" fmla="*/ 1315 w 64102"/>
                <a:gd name="connsiteY7" fmla="*/ 111305 h 117618"/>
                <a:gd name="connsiteX8" fmla="*/ 1315 w 64102"/>
                <a:gd name="connsiteY8" fmla="*/ 117682 h 117618"/>
                <a:gd name="connsiteX9" fmla="*/ 32662 w 64102"/>
                <a:gd name="connsiteY9" fmla="*/ 116974 h 117618"/>
                <a:gd name="connsiteX10" fmla="*/ 64185 w 64102"/>
                <a:gd name="connsiteY10" fmla="*/ 117682 h 117618"/>
                <a:gd name="connsiteX11" fmla="*/ 64185 w 64102"/>
                <a:gd name="connsiteY11" fmla="*/ 111305 h 117618"/>
                <a:gd name="connsiteX12" fmla="*/ 57493 w 64102"/>
                <a:gd name="connsiteY12" fmla="*/ 111305 h 117618"/>
                <a:gd name="connsiteX13" fmla="*/ 39882 w 64102"/>
                <a:gd name="connsiteY13" fmla="*/ 103157 h 117618"/>
                <a:gd name="connsiteX14" fmla="*/ 39882 w 64102"/>
                <a:gd name="connsiteY14" fmla="*/ 5024 h 11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02" h="117618">
                  <a:moveTo>
                    <a:pt x="39882" y="5024"/>
                  </a:moveTo>
                  <a:cubicBezTo>
                    <a:pt x="39882" y="241"/>
                    <a:pt x="39530" y="64"/>
                    <a:pt x="34599" y="64"/>
                  </a:cubicBezTo>
                  <a:cubicBezTo>
                    <a:pt x="23328" y="11224"/>
                    <a:pt x="7303" y="11401"/>
                    <a:pt x="82" y="11401"/>
                  </a:cubicBezTo>
                  <a:lnTo>
                    <a:pt x="82" y="17778"/>
                  </a:lnTo>
                  <a:cubicBezTo>
                    <a:pt x="4309" y="17778"/>
                    <a:pt x="15932" y="17778"/>
                    <a:pt x="25618" y="12818"/>
                  </a:cubicBezTo>
                  <a:lnTo>
                    <a:pt x="25618" y="103157"/>
                  </a:lnTo>
                  <a:cubicBezTo>
                    <a:pt x="25618" y="109003"/>
                    <a:pt x="25618" y="111305"/>
                    <a:pt x="8007" y="111305"/>
                  </a:cubicBezTo>
                  <a:lnTo>
                    <a:pt x="1315" y="111305"/>
                  </a:lnTo>
                  <a:lnTo>
                    <a:pt x="1315" y="117682"/>
                  </a:lnTo>
                  <a:cubicBezTo>
                    <a:pt x="4485" y="117505"/>
                    <a:pt x="26146" y="116974"/>
                    <a:pt x="32662" y="116974"/>
                  </a:cubicBezTo>
                  <a:cubicBezTo>
                    <a:pt x="38121" y="116974"/>
                    <a:pt x="60311" y="117505"/>
                    <a:pt x="64185" y="117682"/>
                  </a:cubicBezTo>
                  <a:lnTo>
                    <a:pt x="64185" y="111305"/>
                  </a:lnTo>
                  <a:lnTo>
                    <a:pt x="57493" y="111305"/>
                  </a:lnTo>
                  <a:cubicBezTo>
                    <a:pt x="39882" y="111305"/>
                    <a:pt x="39882" y="109003"/>
                    <a:pt x="39882" y="103157"/>
                  </a:cubicBezTo>
                  <a:lnTo>
                    <a:pt x="39882" y="5024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9F35FC3-A9C0-B472-1EC0-B2E0F6075DC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476948" y="3330548"/>
              <a:ext cx="29434" cy="75662"/>
            </a:xfrm>
            <a:custGeom>
              <a:avLst/>
              <a:gdLst>
                <a:gd name="connsiteX0" fmla="*/ 29522 w 29434"/>
                <a:gd name="connsiteY0" fmla="*/ 26633 h 75662"/>
                <a:gd name="connsiteX1" fmla="*/ 13421 w 29434"/>
                <a:gd name="connsiteY1" fmla="*/ 63 h 75662"/>
                <a:gd name="connsiteX2" fmla="*/ 87 w 29434"/>
                <a:gd name="connsiteY2" fmla="*/ 13474 h 75662"/>
                <a:gd name="connsiteX3" fmla="*/ 13421 w 29434"/>
                <a:gd name="connsiteY3" fmla="*/ 26886 h 75662"/>
                <a:gd name="connsiteX4" fmla="*/ 22226 w 29434"/>
                <a:gd name="connsiteY4" fmla="*/ 23597 h 75662"/>
                <a:gd name="connsiteX5" fmla="*/ 23484 w 29434"/>
                <a:gd name="connsiteY5" fmla="*/ 22837 h 75662"/>
                <a:gd name="connsiteX6" fmla="*/ 23987 w 29434"/>
                <a:gd name="connsiteY6" fmla="*/ 26633 h 75662"/>
                <a:gd name="connsiteX7" fmla="*/ 6880 w 29434"/>
                <a:gd name="connsiteY7" fmla="*/ 68893 h 75662"/>
                <a:gd name="connsiteX8" fmla="*/ 4112 w 29434"/>
                <a:gd name="connsiteY8" fmla="*/ 72941 h 75662"/>
                <a:gd name="connsiteX9" fmla="*/ 6628 w 29434"/>
                <a:gd name="connsiteY9" fmla="*/ 75725 h 75662"/>
                <a:gd name="connsiteX10" fmla="*/ 29522 w 29434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" h="75662">
                  <a:moveTo>
                    <a:pt x="29522" y="26633"/>
                  </a:moveTo>
                  <a:cubicBezTo>
                    <a:pt x="29522" y="9932"/>
                    <a:pt x="23232" y="63"/>
                    <a:pt x="13421" y="63"/>
                  </a:cubicBezTo>
                  <a:cubicBezTo>
                    <a:pt x="5118" y="63"/>
                    <a:pt x="87" y="6389"/>
                    <a:pt x="87" y="13474"/>
                  </a:cubicBezTo>
                  <a:cubicBezTo>
                    <a:pt x="87" y="20307"/>
                    <a:pt x="5118" y="26886"/>
                    <a:pt x="13421" y="26886"/>
                  </a:cubicBezTo>
                  <a:cubicBezTo>
                    <a:pt x="16440" y="26886"/>
                    <a:pt x="19710" y="25874"/>
                    <a:pt x="22226" y="23597"/>
                  </a:cubicBezTo>
                  <a:cubicBezTo>
                    <a:pt x="22981" y="23090"/>
                    <a:pt x="23232" y="22837"/>
                    <a:pt x="23484" y="22837"/>
                  </a:cubicBezTo>
                  <a:cubicBezTo>
                    <a:pt x="23735" y="22837"/>
                    <a:pt x="23987" y="23090"/>
                    <a:pt x="23987" y="26633"/>
                  </a:cubicBezTo>
                  <a:cubicBezTo>
                    <a:pt x="23987" y="45359"/>
                    <a:pt x="15182" y="60542"/>
                    <a:pt x="6880" y="68893"/>
                  </a:cubicBezTo>
                  <a:cubicBezTo>
                    <a:pt x="4112" y="71676"/>
                    <a:pt x="4112" y="72182"/>
                    <a:pt x="4112" y="72941"/>
                  </a:cubicBezTo>
                  <a:cubicBezTo>
                    <a:pt x="4112" y="74713"/>
                    <a:pt x="5370" y="75725"/>
                    <a:pt x="6628" y="75725"/>
                  </a:cubicBezTo>
                  <a:cubicBezTo>
                    <a:pt x="9395" y="75725"/>
                    <a:pt x="29522" y="56240"/>
                    <a:pt x="29522" y="26633"/>
                  </a:cubicBez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0745EE-99EB-1D4B-66AD-23AFE74783A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588761" y="3330548"/>
              <a:ext cx="26667" cy="26823"/>
            </a:xfrm>
            <a:custGeom>
              <a:avLst/>
              <a:gdLst>
                <a:gd name="connsiteX0" fmla="*/ 26759 w 26667"/>
                <a:gd name="connsiteY0" fmla="*/ 13474 h 26823"/>
                <a:gd name="connsiteX1" fmla="*/ 13425 w 26667"/>
                <a:gd name="connsiteY1" fmla="*/ 63 h 26823"/>
                <a:gd name="connsiteX2" fmla="*/ 91 w 26667"/>
                <a:gd name="connsiteY2" fmla="*/ 13474 h 26823"/>
                <a:gd name="connsiteX3" fmla="*/ 13425 w 26667"/>
                <a:gd name="connsiteY3" fmla="*/ 26886 h 26823"/>
                <a:gd name="connsiteX4" fmla="*/ 26759 w 26667"/>
                <a:gd name="connsiteY4" fmla="*/ 13474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7" h="26823">
                  <a:moveTo>
                    <a:pt x="26759" y="13474"/>
                  </a:moveTo>
                  <a:cubicBezTo>
                    <a:pt x="26759" y="6136"/>
                    <a:pt x="20721" y="63"/>
                    <a:pt x="13425" y="63"/>
                  </a:cubicBezTo>
                  <a:cubicBezTo>
                    <a:pt x="6129" y="63"/>
                    <a:pt x="91" y="6136"/>
                    <a:pt x="91" y="13474"/>
                  </a:cubicBezTo>
                  <a:cubicBezTo>
                    <a:pt x="91" y="20813"/>
                    <a:pt x="6129" y="26886"/>
                    <a:pt x="13425" y="26886"/>
                  </a:cubicBezTo>
                  <a:cubicBezTo>
                    <a:pt x="20721" y="26886"/>
                    <a:pt x="26759" y="20813"/>
                    <a:pt x="26759" y="13474"/>
                  </a:cubicBez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AC4BC9-2B74-5187-890A-A5D7FE043A0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700573" y="3330548"/>
              <a:ext cx="26667" cy="26823"/>
            </a:xfrm>
            <a:custGeom>
              <a:avLst/>
              <a:gdLst>
                <a:gd name="connsiteX0" fmla="*/ 26763 w 26667"/>
                <a:gd name="connsiteY0" fmla="*/ 13474 h 26823"/>
                <a:gd name="connsiteX1" fmla="*/ 13429 w 26667"/>
                <a:gd name="connsiteY1" fmla="*/ 63 h 26823"/>
                <a:gd name="connsiteX2" fmla="*/ 96 w 26667"/>
                <a:gd name="connsiteY2" fmla="*/ 13474 h 26823"/>
                <a:gd name="connsiteX3" fmla="*/ 13429 w 26667"/>
                <a:gd name="connsiteY3" fmla="*/ 26886 h 26823"/>
                <a:gd name="connsiteX4" fmla="*/ 26763 w 26667"/>
                <a:gd name="connsiteY4" fmla="*/ 13474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7" h="26823">
                  <a:moveTo>
                    <a:pt x="26763" y="13474"/>
                  </a:moveTo>
                  <a:cubicBezTo>
                    <a:pt x="26763" y="6136"/>
                    <a:pt x="20725" y="63"/>
                    <a:pt x="13429" y="63"/>
                  </a:cubicBezTo>
                  <a:cubicBezTo>
                    <a:pt x="6134" y="63"/>
                    <a:pt x="96" y="6136"/>
                    <a:pt x="96" y="13474"/>
                  </a:cubicBezTo>
                  <a:cubicBezTo>
                    <a:pt x="96" y="20813"/>
                    <a:pt x="6134" y="26886"/>
                    <a:pt x="13429" y="26886"/>
                  </a:cubicBezTo>
                  <a:cubicBezTo>
                    <a:pt x="20725" y="26886"/>
                    <a:pt x="26763" y="20813"/>
                    <a:pt x="26763" y="13474"/>
                  </a:cubicBez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E14CB3-4699-BA52-F7C3-697B09DA1D6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812385" y="3330548"/>
              <a:ext cx="26667" cy="26823"/>
            </a:xfrm>
            <a:custGeom>
              <a:avLst/>
              <a:gdLst>
                <a:gd name="connsiteX0" fmla="*/ 26768 w 26667"/>
                <a:gd name="connsiteY0" fmla="*/ 13474 h 26823"/>
                <a:gd name="connsiteX1" fmla="*/ 13434 w 26667"/>
                <a:gd name="connsiteY1" fmla="*/ 63 h 26823"/>
                <a:gd name="connsiteX2" fmla="*/ 100 w 26667"/>
                <a:gd name="connsiteY2" fmla="*/ 13474 h 26823"/>
                <a:gd name="connsiteX3" fmla="*/ 13434 w 26667"/>
                <a:gd name="connsiteY3" fmla="*/ 26886 h 26823"/>
                <a:gd name="connsiteX4" fmla="*/ 26768 w 26667"/>
                <a:gd name="connsiteY4" fmla="*/ 13474 h 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67" h="26823">
                  <a:moveTo>
                    <a:pt x="26768" y="13474"/>
                  </a:moveTo>
                  <a:cubicBezTo>
                    <a:pt x="26768" y="6136"/>
                    <a:pt x="20730" y="63"/>
                    <a:pt x="13434" y="63"/>
                  </a:cubicBezTo>
                  <a:cubicBezTo>
                    <a:pt x="6138" y="63"/>
                    <a:pt x="100" y="6136"/>
                    <a:pt x="100" y="13474"/>
                  </a:cubicBezTo>
                  <a:cubicBezTo>
                    <a:pt x="100" y="20813"/>
                    <a:pt x="6138" y="26886"/>
                    <a:pt x="13434" y="26886"/>
                  </a:cubicBezTo>
                  <a:cubicBezTo>
                    <a:pt x="20730" y="26886"/>
                    <a:pt x="26768" y="20813"/>
                    <a:pt x="26768" y="13474"/>
                  </a:cubicBez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D9C30C7-B698-D60E-AB09-71F9774E527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924198" y="3330548"/>
              <a:ext cx="29434" cy="75662"/>
            </a:xfrm>
            <a:custGeom>
              <a:avLst/>
              <a:gdLst>
                <a:gd name="connsiteX0" fmla="*/ 29539 w 29434"/>
                <a:gd name="connsiteY0" fmla="*/ 26633 h 75662"/>
                <a:gd name="connsiteX1" fmla="*/ 13438 w 29434"/>
                <a:gd name="connsiteY1" fmla="*/ 63 h 75662"/>
                <a:gd name="connsiteX2" fmla="*/ 105 w 29434"/>
                <a:gd name="connsiteY2" fmla="*/ 13474 h 75662"/>
                <a:gd name="connsiteX3" fmla="*/ 13438 w 29434"/>
                <a:gd name="connsiteY3" fmla="*/ 26886 h 75662"/>
                <a:gd name="connsiteX4" fmla="*/ 22244 w 29434"/>
                <a:gd name="connsiteY4" fmla="*/ 23597 h 75662"/>
                <a:gd name="connsiteX5" fmla="*/ 23502 w 29434"/>
                <a:gd name="connsiteY5" fmla="*/ 22837 h 75662"/>
                <a:gd name="connsiteX6" fmla="*/ 24005 w 29434"/>
                <a:gd name="connsiteY6" fmla="*/ 26633 h 75662"/>
                <a:gd name="connsiteX7" fmla="*/ 6897 w 29434"/>
                <a:gd name="connsiteY7" fmla="*/ 68893 h 75662"/>
                <a:gd name="connsiteX8" fmla="*/ 4130 w 29434"/>
                <a:gd name="connsiteY8" fmla="*/ 72941 h 75662"/>
                <a:gd name="connsiteX9" fmla="*/ 6646 w 29434"/>
                <a:gd name="connsiteY9" fmla="*/ 75725 h 75662"/>
                <a:gd name="connsiteX10" fmla="*/ 29539 w 29434"/>
                <a:gd name="connsiteY10" fmla="*/ 26633 h 7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" h="75662">
                  <a:moveTo>
                    <a:pt x="29539" y="26633"/>
                  </a:moveTo>
                  <a:cubicBezTo>
                    <a:pt x="29539" y="9932"/>
                    <a:pt x="23250" y="63"/>
                    <a:pt x="13438" y="63"/>
                  </a:cubicBezTo>
                  <a:cubicBezTo>
                    <a:pt x="5136" y="63"/>
                    <a:pt x="105" y="6389"/>
                    <a:pt x="105" y="13474"/>
                  </a:cubicBezTo>
                  <a:cubicBezTo>
                    <a:pt x="105" y="20307"/>
                    <a:pt x="5136" y="26886"/>
                    <a:pt x="13438" y="26886"/>
                  </a:cubicBezTo>
                  <a:cubicBezTo>
                    <a:pt x="16457" y="26886"/>
                    <a:pt x="19728" y="25874"/>
                    <a:pt x="22244" y="23597"/>
                  </a:cubicBezTo>
                  <a:cubicBezTo>
                    <a:pt x="22998" y="23090"/>
                    <a:pt x="23250" y="22837"/>
                    <a:pt x="23502" y="22837"/>
                  </a:cubicBezTo>
                  <a:cubicBezTo>
                    <a:pt x="23753" y="22837"/>
                    <a:pt x="24005" y="23090"/>
                    <a:pt x="24005" y="26633"/>
                  </a:cubicBezTo>
                  <a:cubicBezTo>
                    <a:pt x="24005" y="45359"/>
                    <a:pt x="15199" y="60542"/>
                    <a:pt x="6897" y="68893"/>
                  </a:cubicBezTo>
                  <a:cubicBezTo>
                    <a:pt x="4130" y="71676"/>
                    <a:pt x="4130" y="72182"/>
                    <a:pt x="4130" y="72941"/>
                  </a:cubicBezTo>
                  <a:cubicBezTo>
                    <a:pt x="4130" y="74713"/>
                    <a:pt x="5388" y="75725"/>
                    <a:pt x="6646" y="75725"/>
                  </a:cubicBezTo>
                  <a:cubicBezTo>
                    <a:pt x="9413" y="75725"/>
                    <a:pt x="29539" y="56240"/>
                    <a:pt x="29539" y="26633"/>
                  </a:cubicBez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CA57468-7A6F-EC66-9451-972CA75CE9B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021670" y="3245523"/>
              <a:ext cx="125286" cy="114632"/>
            </a:xfrm>
            <a:custGeom>
              <a:avLst/>
              <a:gdLst>
                <a:gd name="connsiteX0" fmla="*/ 76841 w 125286"/>
                <a:gd name="connsiteY0" fmla="*/ 35490 h 114632"/>
                <a:gd name="connsiteX1" fmla="*/ 101747 w 125286"/>
                <a:gd name="connsiteY1" fmla="*/ 5630 h 114632"/>
                <a:gd name="connsiteX2" fmla="*/ 114326 w 125286"/>
                <a:gd name="connsiteY2" fmla="*/ 8920 h 114632"/>
                <a:gd name="connsiteX3" fmla="*/ 102250 w 125286"/>
                <a:gd name="connsiteY3" fmla="*/ 22584 h 114632"/>
                <a:gd name="connsiteX4" fmla="*/ 111810 w 125286"/>
                <a:gd name="connsiteY4" fmla="*/ 31441 h 114632"/>
                <a:gd name="connsiteX5" fmla="*/ 125396 w 125286"/>
                <a:gd name="connsiteY5" fmla="*/ 16764 h 114632"/>
                <a:gd name="connsiteX6" fmla="*/ 101999 w 125286"/>
                <a:gd name="connsiteY6" fmla="*/ 63 h 114632"/>
                <a:gd name="connsiteX7" fmla="*/ 75583 w 125286"/>
                <a:gd name="connsiteY7" fmla="*/ 19295 h 114632"/>
                <a:gd name="connsiteX8" fmla="*/ 48412 w 125286"/>
                <a:gd name="connsiteY8" fmla="*/ 63 h 114632"/>
                <a:gd name="connsiteX9" fmla="*/ 7908 w 125286"/>
                <a:gd name="connsiteY9" fmla="*/ 39033 h 114632"/>
                <a:gd name="connsiteX10" fmla="*/ 10927 w 125286"/>
                <a:gd name="connsiteY10" fmla="*/ 41563 h 114632"/>
                <a:gd name="connsiteX11" fmla="*/ 14197 w 125286"/>
                <a:gd name="connsiteY11" fmla="*/ 38780 h 114632"/>
                <a:gd name="connsiteX12" fmla="*/ 47909 w 125286"/>
                <a:gd name="connsiteY12" fmla="*/ 5630 h 114632"/>
                <a:gd name="connsiteX13" fmla="*/ 61494 w 125286"/>
                <a:gd name="connsiteY13" fmla="*/ 22584 h 114632"/>
                <a:gd name="connsiteX14" fmla="*/ 47909 w 125286"/>
                <a:gd name="connsiteY14" fmla="*/ 82810 h 114632"/>
                <a:gd name="connsiteX15" fmla="*/ 24009 w 125286"/>
                <a:gd name="connsiteY15" fmla="*/ 109128 h 114632"/>
                <a:gd name="connsiteX16" fmla="*/ 11430 w 125286"/>
                <a:gd name="connsiteY16" fmla="*/ 105838 h 114632"/>
                <a:gd name="connsiteX17" fmla="*/ 23254 w 125286"/>
                <a:gd name="connsiteY17" fmla="*/ 92173 h 114632"/>
                <a:gd name="connsiteX18" fmla="*/ 13946 w 125286"/>
                <a:gd name="connsiteY18" fmla="*/ 83317 h 114632"/>
                <a:gd name="connsiteX19" fmla="*/ 109 w 125286"/>
                <a:gd name="connsiteY19" fmla="*/ 97994 h 114632"/>
                <a:gd name="connsiteX20" fmla="*/ 23758 w 125286"/>
                <a:gd name="connsiteY20" fmla="*/ 114695 h 114632"/>
                <a:gd name="connsiteX21" fmla="*/ 50173 w 125286"/>
                <a:gd name="connsiteY21" fmla="*/ 95463 h 114632"/>
                <a:gd name="connsiteX22" fmla="*/ 77344 w 125286"/>
                <a:gd name="connsiteY22" fmla="*/ 114695 h 114632"/>
                <a:gd name="connsiteX23" fmla="*/ 117597 w 125286"/>
                <a:gd name="connsiteY23" fmla="*/ 75725 h 114632"/>
                <a:gd name="connsiteX24" fmla="*/ 114578 w 125286"/>
                <a:gd name="connsiteY24" fmla="*/ 73195 h 114632"/>
                <a:gd name="connsiteX25" fmla="*/ 111307 w 125286"/>
                <a:gd name="connsiteY25" fmla="*/ 75978 h 114632"/>
                <a:gd name="connsiteX26" fmla="*/ 77847 w 125286"/>
                <a:gd name="connsiteY26" fmla="*/ 109128 h 114632"/>
                <a:gd name="connsiteX27" fmla="*/ 64010 w 125286"/>
                <a:gd name="connsiteY27" fmla="*/ 92426 h 114632"/>
                <a:gd name="connsiteX28" fmla="*/ 68287 w 125286"/>
                <a:gd name="connsiteY28" fmla="*/ 70158 h 114632"/>
                <a:gd name="connsiteX29" fmla="*/ 76841 w 125286"/>
                <a:gd name="connsiteY29" fmla="*/ 3549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286" h="114632">
                  <a:moveTo>
                    <a:pt x="76841" y="35490"/>
                  </a:moveTo>
                  <a:cubicBezTo>
                    <a:pt x="78350" y="28911"/>
                    <a:pt x="84137" y="5630"/>
                    <a:pt x="101747" y="5630"/>
                  </a:cubicBezTo>
                  <a:cubicBezTo>
                    <a:pt x="103005" y="5630"/>
                    <a:pt x="109043" y="5630"/>
                    <a:pt x="114326" y="8920"/>
                  </a:cubicBezTo>
                  <a:cubicBezTo>
                    <a:pt x="107282" y="10185"/>
                    <a:pt x="102250" y="16511"/>
                    <a:pt x="102250" y="22584"/>
                  </a:cubicBezTo>
                  <a:cubicBezTo>
                    <a:pt x="102250" y="26633"/>
                    <a:pt x="105018" y="31441"/>
                    <a:pt x="111810" y="31441"/>
                  </a:cubicBezTo>
                  <a:cubicBezTo>
                    <a:pt x="117345" y="31441"/>
                    <a:pt x="125396" y="26886"/>
                    <a:pt x="125396" y="16764"/>
                  </a:cubicBezTo>
                  <a:cubicBezTo>
                    <a:pt x="125396" y="3605"/>
                    <a:pt x="110553" y="63"/>
                    <a:pt x="101999" y="63"/>
                  </a:cubicBezTo>
                  <a:cubicBezTo>
                    <a:pt x="87407" y="63"/>
                    <a:pt x="78602" y="13474"/>
                    <a:pt x="75583" y="19295"/>
                  </a:cubicBezTo>
                  <a:cubicBezTo>
                    <a:pt x="69293" y="2593"/>
                    <a:pt x="55708" y="63"/>
                    <a:pt x="48412" y="63"/>
                  </a:cubicBezTo>
                  <a:cubicBezTo>
                    <a:pt x="22248" y="63"/>
                    <a:pt x="7908" y="32706"/>
                    <a:pt x="7908" y="39033"/>
                  </a:cubicBezTo>
                  <a:cubicBezTo>
                    <a:pt x="7908" y="41563"/>
                    <a:pt x="10424" y="41563"/>
                    <a:pt x="10927" y="41563"/>
                  </a:cubicBezTo>
                  <a:cubicBezTo>
                    <a:pt x="12940" y="41563"/>
                    <a:pt x="13694" y="41057"/>
                    <a:pt x="14197" y="38780"/>
                  </a:cubicBezTo>
                  <a:cubicBezTo>
                    <a:pt x="22751" y="11956"/>
                    <a:pt x="39355" y="5630"/>
                    <a:pt x="47909" y="5630"/>
                  </a:cubicBezTo>
                  <a:cubicBezTo>
                    <a:pt x="52689" y="5630"/>
                    <a:pt x="61494" y="7907"/>
                    <a:pt x="61494" y="22584"/>
                  </a:cubicBezTo>
                  <a:cubicBezTo>
                    <a:pt x="61494" y="30429"/>
                    <a:pt x="57218" y="47383"/>
                    <a:pt x="47909" y="82810"/>
                  </a:cubicBezTo>
                  <a:cubicBezTo>
                    <a:pt x="43884" y="98500"/>
                    <a:pt x="35079" y="109128"/>
                    <a:pt x="24009" y="109128"/>
                  </a:cubicBezTo>
                  <a:cubicBezTo>
                    <a:pt x="22500" y="109128"/>
                    <a:pt x="16713" y="109128"/>
                    <a:pt x="11430" y="105838"/>
                  </a:cubicBezTo>
                  <a:cubicBezTo>
                    <a:pt x="17720" y="104573"/>
                    <a:pt x="23254" y="99259"/>
                    <a:pt x="23254" y="92173"/>
                  </a:cubicBezTo>
                  <a:cubicBezTo>
                    <a:pt x="23254" y="85341"/>
                    <a:pt x="17720" y="83317"/>
                    <a:pt x="13946" y="83317"/>
                  </a:cubicBezTo>
                  <a:cubicBezTo>
                    <a:pt x="6399" y="83317"/>
                    <a:pt x="109" y="89896"/>
                    <a:pt x="109" y="97994"/>
                  </a:cubicBezTo>
                  <a:cubicBezTo>
                    <a:pt x="109" y="109634"/>
                    <a:pt x="12688" y="114695"/>
                    <a:pt x="23758" y="114695"/>
                  </a:cubicBezTo>
                  <a:cubicBezTo>
                    <a:pt x="40362" y="114695"/>
                    <a:pt x="49419" y="96981"/>
                    <a:pt x="50173" y="95463"/>
                  </a:cubicBezTo>
                  <a:cubicBezTo>
                    <a:pt x="53192" y="104826"/>
                    <a:pt x="62249" y="114695"/>
                    <a:pt x="77344" y="114695"/>
                  </a:cubicBezTo>
                  <a:cubicBezTo>
                    <a:pt x="103257" y="114695"/>
                    <a:pt x="117597" y="82051"/>
                    <a:pt x="117597" y="75725"/>
                  </a:cubicBezTo>
                  <a:cubicBezTo>
                    <a:pt x="117597" y="73195"/>
                    <a:pt x="115333" y="73195"/>
                    <a:pt x="114578" y="73195"/>
                  </a:cubicBezTo>
                  <a:cubicBezTo>
                    <a:pt x="112314" y="73195"/>
                    <a:pt x="111810" y="74207"/>
                    <a:pt x="111307" y="75978"/>
                  </a:cubicBezTo>
                  <a:cubicBezTo>
                    <a:pt x="103005" y="103055"/>
                    <a:pt x="85898" y="109128"/>
                    <a:pt x="77847" y="109128"/>
                  </a:cubicBezTo>
                  <a:cubicBezTo>
                    <a:pt x="68036" y="109128"/>
                    <a:pt x="64010" y="101030"/>
                    <a:pt x="64010" y="92426"/>
                  </a:cubicBezTo>
                  <a:cubicBezTo>
                    <a:pt x="64010" y="86859"/>
                    <a:pt x="65520" y="81292"/>
                    <a:pt x="68287" y="70158"/>
                  </a:cubicBezTo>
                  <a:lnTo>
                    <a:pt x="76841" y="35490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27F85ED-C00C-DC8E-5C7B-8AD94126909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166436" y="3317212"/>
              <a:ext cx="107600" cy="79888"/>
            </a:xfrm>
            <a:custGeom>
              <a:avLst/>
              <a:gdLst>
                <a:gd name="connsiteX0" fmla="*/ 13323 w 107600"/>
                <a:gd name="connsiteY0" fmla="*/ 67022 h 79888"/>
                <a:gd name="connsiteX1" fmla="*/ 11562 w 107600"/>
                <a:gd name="connsiteY1" fmla="*/ 74284 h 79888"/>
                <a:gd name="connsiteX2" fmla="*/ 17549 w 107600"/>
                <a:gd name="connsiteY2" fmla="*/ 79952 h 79888"/>
                <a:gd name="connsiteX3" fmla="*/ 24417 w 107600"/>
                <a:gd name="connsiteY3" fmla="*/ 76056 h 79888"/>
                <a:gd name="connsiteX4" fmla="*/ 27587 w 107600"/>
                <a:gd name="connsiteY4" fmla="*/ 65073 h 79888"/>
                <a:gd name="connsiteX5" fmla="*/ 31462 w 107600"/>
                <a:gd name="connsiteY5" fmla="*/ 49131 h 79888"/>
                <a:gd name="connsiteX6" fmla="*/ 34455 w 107600"/>
                <a:gd name="connsiteY6" fmla="*/ 37263 h 79888"/>
                <a:gd name="connsiteX7" fmla="*/ 41852 w 107600"/>
                <a:gd name="connsiteY7" fmla="*/ 21321 h 79888"/>
                <a:gd name="connsiteX8" fmla="*/ 68268 w 107600"/>
                <a:gd name="connsiteY8" fmla="*/ 5024 h 79888"/>
                <a:gd name="connsiteX9" fmla="*/ 78658 w 107600"/>
                <a:gd name="connsiteY9" fmla="*/ 17424 h 79888"/>
                <a:gd name="connsiteX10" fmla="*/ 68268 w 107600"/>
                <a:gd name="connsiteY10" fmla="*/ 55153 h 79888"/>
                <a:gd name="connsiteX11" fmla="*/ 65626 w 107600"/>
                <a:gd name="connsiteY11" fmla="*/ 64719 h 79888"/>
                <a:gd name="connsiteX12" fmla="*/ 82356 w 107600"/>
                <a:gd name="connsiteY12" fmla="*/ 79952 h 79888"/>
                <a:gd name="connsiteX13" fmla="*/ 107715 w 107600"/>
                <a:gd name="connsiteY13" fmla="*/ 52851 h 79888"/>
                <a:gd name="connsiteX14" fmla="*/ 104898 w 107600"/>
                <a:gd name="connsiteY14" fmla="*/ 50548 h 79888"/>
                <a:gd name="connsiteX15" fmla="*/ 101552 w 107600"/>
                <a:gd name="connsiteY15" fmla="*/ 53559 h 79888"/>
                <a:gd name="connsiteX16" fmla="*/ 82884 w 107600"/>
                <a:gd name="connsiteY16" fmla="*/ 74993 h 79888"/>
                <a:gd name="connsiteX17" fmla="*/ 78482 w 107600"/>
                <a:gd name="connsiteY17" fmla="*/ 68793 h 79888"/>
                <a:gd name="connsiteX18" fmla="*/ 82532 w 107600"/>
                <a:gd name="connsiteY18" fmla="*/ 54445 h 79888"/>
                <a:gd name="connsiteX19" fmla="*/ 91866 w 107600"/>
                <a:gd name="connsiteY19" fmla="*/ 20258 h 79888"/>
                <a:gd name="connsiteX20" fmla="*/ 68972 w 107600"/>
                <a:gd name="connsiteY20" fmla="*/ 64 h 79888"/>
                <a:gd name="connsiteX21" fmla="*/ 39210 w 107600"/>
                <a:gd name="connsiteY21" fmla="*/ 16184 h 79888"/>
                <a:gd name="connsiteX22" fmla="*/ 20367 w 107600"/>
                <a:gd name="connsiteY22" fmla="*/ 64 h 79888"/>
                <a:gd name="connsiteX23" fmla="*/ 6455 w 107600"/>
                <a:gd name="connsiteY23" fmla="*/ 9630 h 79888"/>
                <a:gd name="connsiteX24" fmla="*/ 115 w 107600"/>
                <a:gd name="connsiteY24" fmla="*/ 27166 h 79888"/>
                <a:gd name="connsiteX25" fmla="*/ 3108 w 107600"/>
                <a:gd name="connsiteY25" fmla="*/ 29469 h 79888"/>
                <a:gd name="connsiteX26" fmla="*/ 6983 w 107600"/>
                <a:gd name="connsiteY26" fmla="*/ 24155 h 79888"/>
                <a:gd name="connsiteX27" fmla="*/ 19839 w 107600"/>
                <a:gd name="connsiteY27" fmla="*/ 5024 h 79888"/>
                <a:gd name="connsiteX28" fmla="*/ 25650 w 107600"/>
                <a:gd name="connsiteY28" fmla="*/ 13704 h 79888"/>
                <a:gd name="connsiteX29" fmla="*/ 22832 w 107600"/>
                <a:gd name="connsiteY29" fmla="*/ 28406 h 79888"/>
                <a:gd name="connsiteX30" fmla="*/ 18958 w 107600"/>
                <a:gd name="connsiteY30" fmla="*/ 44348 h 79888"/>
                <a:gd name="connsiteX31" fmla="*/ 13323 w 107600"/>
                <a:gd name="connsiteY31" fmla="*/ 67022 h 7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7600" h="79888">
                  <a:moveTo>
                    <a:pt x="13323" y="67022"/>
                  </a:moveTo>
                  <a:cubicBezTo>
                    <a:pt x="12618" y="69324"/>
                    <a:pt x="11562" y="73753"/>
                    <a:pt x="11562" y="74284"/>
                  </a:cubicBezTo>
                  <a:cubicBezTo>
                    <a:pt x="11562" y="78181"/>
                    <a:pt x="14731" y="79952"/>
                    <a:pt x="17549" y="79952"/>
                  </a:cubicBezTo>
                  <a:cubicBezTo>
                    <a:pt x="20719" y="79952"/>
                    <a:pt x="23537" y="77650"/>
                    <a:pt x="24417" y="76056"/>
                  </a:cubicBezTo>
                  <a:cubicBezTo>
                    <a:pt x="25298" y="74461"/>
                    <a:pt x="26707" y="68793"/>
                    <a:pt x="27587" y="65073"/>
                  </a:cubicBezTo>
                  <a:cubicBezTo>
                    <a:pt x="28468" y="61707"/>
                    <a:pt x="30405" y="53559"/>
                    <a:pt x="31462" y="49131"/>
                  </a:cubicBezTo>
                  <a:cubicBezTo>
                    <a:pt x="32518" y="45234"/>
                    <a:pt x="33575" y="41337"/>
                    <a:pt x="34455" y="37263"/>
                  </a:cubicBezTo>
                  <a:cubicBezTo>
                    <a:pt x="36393" y="30000"/>
                    <a:pt x="36745" y="28583"/>
                    <a:pt x="41852" y="21321"/>
                  </a:cubicBezTo>
                  <a:cubicBezTo>
                    <a:pt x="46783" y="14235"/>
                    <a:pt x="55060" y="5024"/>
                    <a:pt x="68268" y="5024"/>
                  </a:cubicBezTo>
                  <a:cubicBezTo>
                    <a:pt x="78482" y="5024"/>
                    <a:pt x="78658" y="14058"/>
                    <a:pt x="78658" y="17424"/>
                  </a:cubicBezTo>
                  <a:cubicBezTo>
                    <a:pt x="78658" y="28052"/>
                    <a:pt x="71085" y="47714"/>
                    <a:pt x="68268" y="55153"/>
                  </a:cubicBezTo>
                  <a:cubicBezTo>
                    <a:pt x="66331" y="60113"/>
                    <a:pt x="65626" y="61707"/>
                    <a:pt x="65626" y="64719"/>
                  </a:cubicBezTo>
                  <a:cubicBezTo>
                    <a:pt x="65626" y="74107"/>
                    <a:pt x="73375" y="79952"/>
                    <a:pt x="82356" y="79952"/>
                  </a:cubicBezTo>
                  <a:cubicBezTo>
                    <a:pt x="99967" y="79952"/>
                    <a:pt x="107715" y="55508"/>
                    <a:pt x="107715" y="52851"/>
                  </a:cubicBezTo>
                  <a:cubicBezTo>
                    <a:pt x="107715" y="50548"/>
                    <a:pt x="105426" y="50548"/>
                    <a:pt x="104898" y="50548"/>
                  </a:cubicBezTo>
                  <a:cubicBezTo>
                    <a:pt x="102432" y="50548"/>
                    <a:pt x="102256" y="51611"/>
                    <a:pt x="101552" y="53559"/>
                  </a:cubicBezTo>
                  <a:cubicBezTo>
                    <a:pt x="97501" y="67730"/>
                    <a:pt x="89929" y="74993"/>
                    <a:pt x="82884" y="74993"/>
                  </a:cubicBezTo>
                  <a:cubicBezTo>
                    <a:pt x="79186" y="74993"/>
                    <a:pt x="78482" y="72513"/>
                    <a:pt x="78482" y="68793"/>
                  </a:cubicBezTo>
                  <a:cubicBezTo>
                    <a:pt x="78482" y="64719"/>
                    <a:pt x="79362" y="62416"/>
                    <a:pt x="82532" y="54445"/>
                  </a:cubicBezTo>
                  <a:cubicBezTo>
                    <a:pt x="84646" y="48954"/>
                    <a:pt x="91866" y="30177"/>
                    <a:pt x="91866" y="20258"/>
                  </a:cubicBezTo>
                  <a:cubicBezTo>
                    <a:pt x="91866" y="3076"/>
                    <a:pt x="78306" y="64"/>
                    <a:pt x="68972" y="64"/>
                  </a:cubicBezTo>
                  <a:cubicBezTo>
                    <a:pt x="54355" y="64"/>
                    <a:pt x="44493" y="9098"/>
                    <a:pt x="39210" y="16184"/>
                  </a:cubicBezTo>
                  <a:cubicBezTo>
                    <a:pt x="37977" y="3961"/>
                    <a:pt x="27587" y="64"/>
                    <a:pt x="20367" y="64"/>
                  </a:cubicBezTo>
                  <a:cubicBezTo>
                    <a:pt x="12794" y="64"/>
                    <a:pt x="8744" y="5555"/>
                    <a:pt x="6455" y="9630"/>
                  </a:cubicBezTo>
                  <a:cubicBezTo>
                    <a:pt x="2580" y="16184"/>
                    <a:pt x="115" y="26280"/>
                    <a:pt x="115" y="27166"/>
                  </a:cubicBezTo>
                  <a:cubicBezTo>
                    <a:pt x="115" y="29469"/>
                    <a:pt x="2580" y="29469"/>
                    <a:pt x="3108" y="29469"/>
                  </a:cubicBezTo>
                  <a:cubicBezTo>
                    <a:pt x="5574" y="29469"/>
                    <a:pt x="5750" y="28937"/>
                    <a:pt x="6983" y="24155"/>
                  </a:cubicBezTo>
                  <a:cubicBezTo>
                    <a:pt x="9624" y="13704"/>
                    <a:pt x="12970" y="5024"/>
                    <a:pt x="19839" y="5024"/>
                  </a:cubicBezTo>
                  <a:cubicBezTo>
                    <a:pt x="24417" y="5024"/>
                    <a:pt x="25650" y="8921"/>
                    <a:pt x="25650" y="13704"/>
                  </a:cubicBezTo>
                  <a:cubicBezTo>
                    <a:pt x="25650" y="17069"/>
                    <a:pt x="24065" y="23623"/>
                    <a:pt x="22832" y="28406"/>
                  </a:cubicBezTo>
                  <a:cubicBezTo>
                    <a:pt x="21600" y="33189"/>
                    <a:pt x="19839" y="40451"/>
                    <a:pt x="18958" y="44348"/>
                  </a:cubicBezTo>
                  <a:lnTo>
                    <a:pt x="13323" y="67022"/>
                  </a:lnTo>
                  <a:close/>
                </a:path>
              </a:pathLst>
            </a:custGeom>
            <a:solidFill>
              <a:srgbClr val="000000"/>
            </a:solidFill>
            <a:ln w="252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Graphic 51 1" descr="\documentclass{article}&#10;\usepackage{amsmath}&#10;\pagestyle{empty}&#10;&#10;\input{Macros.tex}&#10;&#10;\begin{document}&#10;&#10;$\gets$&#10;&#10;\end{document}" title="IguanaTex Shape Display">
            <a:extLst>
              <a:ext uri="{FF2B5EF4-FFF2-40B4-BE49-F238E27FC236}">
                <a16:creationId xmlns:a16="http://schemas.microsoft.com/office/drawing/2014/main" id="{D83B5FBD-17DC-5D58-071F-AB241BC0B7B9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3924904" y="1853694"/>
            <a:ext cx="219091" cy="148604"/>
          </a:xfrm>
          <a:custGeom>
            <a:avLst/>
            <a:gdLst>
              <a:gd name="connsiteX0" fmla="*/ 210286 w 219091"/>
              <a:gd name="connsiteY0" fmla="*/ 80059 h 148604"/>
              <a:gd name="connsiteX1" fmla="*/ 219168 w 219091"/>
              <a:gd name="connsiteY1" fmla="*/ 74365 h 148604"/>
              <a:gd name="connsiteX2" fmla="*/ 210286 w 219091"/>
              <a:gd name="connsiteY2" fmla="*/ 68671 h 148604"/>
              <a:gd name="connsiteX3" fmla="*/ 26970 w 219091"/>
              <a:gd name="connsiteY3" fmla="*/ 68671 h 148604"/>
              <a:gd name="connsiteX4" fmla="*/ 49175 w 219091"/>
              <a:gd name="connsiteY4" fmla="*/ 41342 h 148604"/>
              <a:gd name="connsiteX5" fmla="*/ 62251 w 219091"/>
              <a:gd name="connsiteY5" fmla="*/ 3479 h 148604"/>
              <a:gd name="connsiteX6" fmla="*/ 57317 w 219091"/>
              <a:gd name="connsiteY6" fmla="*/ 63 h 148604"/>
              <a:gd name="connsiteX7" fmla="*/ 51889 w 219091"/>
              <a:gd name="connsiteY7" fmla="*/ 5756 h 148604"/>
              <a:gd name="connsiteX8" fmla="*/ 3778 w 219091"/>
              <a:gd name="connsiteY8" fmla="*/ 70664 h 148604"/>
              <a:gd name="connsiteX9" fmla="*/ 77 w 219091"/>
              <a:gd name="connsiteY9" fmla="*/ 74365 h 148604"/>
              <a:gd name="connsiteX10" fmla="*/ 3778 w 219091"/>
              <a:gd name="connsiteY10" fmla="*/ 78066 h 148604"/>
              <a:gd name="connsiteX11" fmla="*/ 52136 w 219091"/>
              <a:gd name="connsiteY11" fmla="*/ 144397 h 148604"/>
              <a:gd name="connsiteX12" fmla="*/ 57317 w 219091"/>
              <a:gd name="connsiteY12" fmla="*/ 148667 h 148604"/>
              <a:gd name="connsiteX13" fmla="*/ 62251 w 219091"/>
              <a:gd name="connsiteY13" fmla="*/ 145251 h 148604"/>
              <a:gd name="connsiteX14" fmla="*/ 49668 w 219091"/>
              <a:gd name="connsiteY14" fmla="*/ 107673 h 148604"/>
              <a:gd name="connsiteX15" fmla="*/ 26970 w 219091"/>
              <a:gd name="connsiteY15" fmla="*/ 80059 h 148604"/>
              <a:gd name="connsiteX16" fmla="*/ 210286 w 219091"/>
              <a:gd name="connsiteY16" fmla="*/ 80059 h 1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091" h="148604">
                <a:moveTo>
                  <a:pt x="210286" y="80059"/>
                </a:moveTo>
                <a:cubicBezTo>
                  <a:pt x="214727" y="80059"/>
                  <a:pt x="219168" y="80059"/>
                  <a:pt x="219168" y="74365"/>
                </a:cubicBezTo>
                <a:cubicBezTo>
                  <a:pt x="219168" y="68671"/>
                  <a:pt x="214727" y="68671"/>
                  <a:pt x="210286" y="68671"/>
                </a:cubicBezTo>
                <a:lnTo>
                  <a:pt x="26970" y="68671"/>
                </a:lnTo>
                <a:cubicBezTo>
                  <a:pt x="40540" y="56715"/>
                  <a:pt x="47201" y="45043"/>
                  <a:pt x="49175" y="41342"/>
                </a:cubicBezTo>
                <a:cubicBezTo>
                  <a:pt x="60278" y="21699"/>
                  <a:pt x="62251" y="3764"/>
                  <a:pt x="62251" y="3479"/>
                </a:cubicBezTo>
                <a:cubicBezTo>
                  <a:pt x="62251" y="63"/>
                  <a:pt x="59291" y="63"/>
                  <a:pt x="57317" y="63"/>
                </a:cubicBezTo>
                <a:cubicBezTo>
                  <a:pt x="53123" y="63"/>
                  <a:pt x="52876" y="632"/>
                  <a:pt x="51889" y="5756"/>
                </a:cubicBezTo>
                <a:cubicBezTo>
                  <a:pt x="46214" y="33655"/>
                  <a:pt x="31657" y="57284"/>
                  <a:pt x="3778" y="70664"/>
                </a:cubicBezTo>
                <a:cubicBezTo>
                  <a:pt x="1064" y="71803"/>
                  <a:pt x="77" y="72372"/>
                  <a:pt x="77" y="74365"/>
                </a:cubicBezTo>
                <a:cubicBezTo>
                  <a:pt x="77" y="76358"/>
                  <a:pt x="1310" y="76927"/>
                  <a:pt x="3778" y="78066"/>
                </a:cubicBezTo>
                <a:cubicBezTo>
                  <a:pt x="29437" y="90307"/>
                  <a:pt x="45968" y="112512"/>
                  <a:pt x="52136" y="144397"/>
                </a:cubicBezTo>
                <a:cubicBezTo>
                  <a:pt x="52876" y="147813"/>
                  <a:pt x="53123" y="148667"/>
                  <a:pt x="57317" y="148667"/>
                </a:cubicBezTo>
                <a:cubicBezTo>
                  <a:pt x="59291" y="148667"/>
                  <a:pt x="62251" y="148667"/>
                  <a:pt x="62251" y="145251"/>
                </a:cubicBezTo>
                <a:cubicBezTo>
                  <a:pt x="62251" y="144681"/>
                  <a:pt x="60031" y="126746"/>
                  <a:pt x="49668" y="107673"/>
                </a:cubicBezTo>
                <a:cubicBezTo>
                  <a:pt x="44734" y="99132"/>
                  <a:pt x="37579" y="89168"/>
                  <a:pt x="26970" y="80059"/>
                </a:cubicBezTo>
                <a:lnTo>
                  <a:pt x="210286" y="80059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1" name="Group 70" descr="\documentclass{article}&#10;\usepackage{amsmath}&#10;\pagestyle{empty}&#10;&#10;\input{Macros.tex}&#10;&#10;\begin{document}&#10;&#10;$\bits^\secpar$&#10;&#10;&#10;\end{document}" title="IguanaTex Shape Display">
            <a:extLst>
              <a:ext uri="{FF2B5EF4-FFF2-40B4-BE49-F238E27FC236}">
                <a16:creationId xmlns:a16="http://schemas.microsoft.com/office/drawing/2014/main" id="{9A23F882-7937-AB04-B035-85BCB2B7955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280396" y="1766243"/>
            <a:ext cx="717011" cy="284344"/>
            <a:chOff x="6745234" y="3159527"/>
            <a:chExt cx="717011" cy="28434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1C6A551-BFD6-758F-4755-F04ACE47D497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745234" y="3185069"/>
              <a:ext cx="90607" cy="258802"/>
            </a:xfrm>
            <a:custGeom>
              <a:avLst/>
              <a:gdLst>
                <a:gd name="connsiteX0" fmla="*/ 53931 w 90607"/>
                <a:gd name="connsiteY0" fmla="*/ 34483 h 258802"/>
                <a:gd name="connsiteX1" fmla="*/ 88387 w 90607"/>
                <a:gd name="connsiteY1" fmla="*/ 5756 h 258802"/>
                <a:gd name="connsiteX2" fmla="*/ 90684 w 90607"/>
                <a:gd name="connsiteY2" fmla="*/ 2910 h 258802"/>
                <a:gd name="connsiteX3" fmla="*/ 85835 w 90607"/>
                <a:gd name="connsiteY3" fmla="*/ 63 h 258802"/>
                <a:gd name="connsiteX4" fmla="*/ 36830 w 90607"/>
                <a:gd name="connsiteY4" fmla="*/ 32413 h 258802"/>
                <a:gd name="connsiteX5" fmla="*/ 36830 w 90607"/>
                <a:gd name="connsiteY5" fmla="*/ 91420 h 258802"/>
                <a:gd name="connsiteX6" fmla="*/ 26621 w 90607"/>
                <a:gd name="connsiteY6" fmla="*/ 118335 h 258802"/>
                <a:gd name="connsiteX7" fmla="*/ 2374 w 90607"/>
                <a:gd name="connsiteY7" fmla="*/ 126617 h 258802"/>
                <a:gd name="connsiteX8" fmla="*/ 77 w 90607"/>
                <a:gd name="connsiteY8" fmla="*/ 129464 h 258802"/>
                <a:gd name="connsiteX9" fmla="*/ 4160 w 90607"/>
                <a:gd name="connsiteY9" fmla="*/ 132311 h 258802"/>
                <a:gd name="connsiteX10" fmla="*/ 36064 w 90607"/>
                <a:gd name="connsiteY10" fmla="*/ 155344 h 258802"/>
                <a:gd name="connsiteX11" fmla="*/ 36830 w 90607"/>
                <a:gd name="connsiteY11" fmla="*/ 168025 h 258802"/>
                <a:gd name="connsiteX12" fmla="*/ 36830 w 90607"/>
                <a:gd name="connsiteY12" fmla="*/ 219268 h 258802"/>
                <a:gd name="connsiteX13" fmla="*/ 49081 w 90607"/>
                <a:gd name="connsiteY13" fmla="*/ 248254 h 258802"/>
                <a:gd name="connsiteX14" fmla="*/ 85835 w 90607"/>
                <a:gd name="connsiteY14" fmla="*/ 258865 h 258802"/>
                <a:gd name="connsiteX15" fmla="*/ 90684 w 90607"/>
                <a:gd name="connsiteY15" fmla="*/ 256018 h 258802"/>
                <a:gd name="connsiteX16" fmla="*/ 86601 w 90607"/>
                <a:gd name="connsiteY16" fmla="*/ 253171 h 258802"/>
                <a:gd name="connsiteX17" fmla="*/ 54696 w 90607"/>
                <a:gd name="connsiteY17" fmla="*/ 230656 h 258802"/>
                <a:gd name="connsiteX18" fmla="*/ 53931 w 90607"/>
                <a:gd name="connsiteY18" fmla="*/ 218492 h 258802"/>
                <a:gd name="connsiteX19" fmla="*/ 53931 w 90607"/>
                <a:gd name="connsiteY19" fmla="*/ 164143 h 258802"/>
                <a:gd name="connsiteX20" fmla="*/ 43721 w 90607"/>
                <a:gd name="connsiteY20" fmla="*/ 139557 h 258802"/>
                <a:gd name="connsiteX21" fmla="*/ 23813 w 90607"/>
                <a:gd name="connsiteY21" fmla="*/ 129464 h 258802"/>
                <a:gd name="connsiteX22" fmla="*/ 53931 w 90607"/>
                <a:gd name="connsiteY22" fmla="*/ 96596 h 258802"/>
                <a:gd name="connsiteX23" fmla="*/ 53931 w 90607"/>
                <a:gd name="connsiteY23" fmla="*/ 34483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607" h="258802">
                  <a:moveTo>
                    <a:pt x="53931" y="34483"/>
                  </a:moveTo>
                  <a:cubicBezTo>
                    <a:pt x="53931" y="24131"/>
                    <a:pt x="60567" y="7568"/>
                    <a:pt x="88387" y="5756"/>
                  </a:cubicBezTo>
                  <a:cubicBezTo>
                    <a:pt x="89663" y="5498"/>
                    <a:pt x="90684" y="4462"/>
                    <a:pt x="90684" y="2910"/>
                  </a:cubicBezTo>
                  <a:cubicBezTo>
                    <a:pt x="90684" y="63"/>
                    <a:pt x="88642" y="63"/>
                    <a:pt x="85835" y="63"/>
                  </a:cubicBezTo>
                  <a:cubicBezTo>
                    <a:pt x="60312" y="63"/>
                    <a:pt x="37085" y="13262"/>
                    <a:pt x="36830" y="32413"/>
                  </a:cubicBezTo>
                  <a:lnTo>
                    <a:pt x="36830" y="91420"/>
                  </a:lnTo>
                  <a:cubicBezTo>
                    <a:pt x="36830" y="101513"/>
                    <a:pt x="36830" y="109795"/>
                    <a:pt x="26621" y="118335"/>
                  </a:cubicBezTo>
                  <a:cubicBezTo>
                    <a:pt x="17688" y="125841"/>
                    <a:pt x="7989" y="126358"/>
                    <a:pt x="2374" y="126617"/>
                  </a:cubicBezTo>
                  <a:cubicBezTo>
                    <a:pt x="1098" y="126876"/>
                    <a:pt x="77" y="127911"/>
                    <a:pt x="77" y="129464"/>
                  </a:cubicBezTo>
                  <a:cubicBezTo>
                    <a:pt x="77" y="132052"/>
                    <a:pt x="1608" y="132052"/>
                    <a:pt x="4160" y="132311"/>
                  </a:cubicBezTo>
                  <a:cubicBezTo>
                    <a:pt x="21006" y="133346"/>
                    <a:pt x="33257" y="142663"/>
                    <a:pt x="36064" y="155344"/>
                  </a:cubicBezTo>
                  <a:cubicBezTo>
                    <a:pt x="36830" y="158191"/>
                    <a:pt x="36830" y="158709"/>
                    <a:pt x="36830" y="168025"/>
                  </a:cubicBezTo>
                  <a:lnTo>
                    <a:pt x="36830" y="219268"/>
                  </a:lnTo>
                  <a:cubicBezTo>
                    <a:pt x="36830" y="230138"/>
                    <a:pt x="36830" y="238420"/>
                    <a:pt x="49081" y="248254"/>
                  </a:cubicBezTo>
                  <a:cubicBezTo>
                    <a:pt x="59035" y="256018"/>
                    <a:pt x="75881" y="258865"/>
                    <a:pt x="85835" y="258865"/>
                  </a:cubicBezTo>
                  <a:cubicBezTo>
                    <a:pt x="88642" y="258865"/>
                    <a:pt x="90684" y="258865"/>
                    <a:pt x="90684" y="256018"/>
                  </a:cubicBezTo>
                  <a:cubicBezTo>
                    <a:pt x="90684" y="253430"/>
                    <a:pt x="89153" y="253430"/>
                    <a:pt x="86601" y="253171"/>
                  </a:cubicBezTo>
                  <a:cubicBezTo>
                    <a:pt x="70521" y="252136"/>
                    <a:pt x="58014" y="243854"/>
                    <a:pt x="54696" y="230656"/>
                  </a:cubicBezTo>
                  <a:cubicBezTo>
                    <a:pt x="53931" y="228326"/>
                    <a:pt x="53931" y="227809"/>
                    <a:pt x="53931" y="218492"/>
                  </a:cubicBezTo>
                  <a:lnTo>
                    <a:pt x="53931" y="164143"/>
                  </a:lnTo>
                  <a:cubicBezTo>
                    <a:pt x="53931" y="152238"/>
                    <a:pt x="51889" y="147839"/>
                    <a:pt x="43721" y="139557"/>
                  </a:cubicBezTo>
                  <a:cubicBezTo>
                    <a:pt x="38362" y="134122"/>
                    <a:pt x="30960" y="131534"/>
                    <a:pt x="23813" y="129464"/>
                  </a:cubicBezTo>
                  <a:cubicBezTo>
                    <a:pt x="44742" y="123511"/>
                    <a:pt x="53931" y="111607"/>
                    <a:pt x="53931" y="96596"/>
                  </a:cubicBezTo>
                  <a:lnTo>
                    <a:pt x="53931" y="3448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FD8DF97-80E6-614C-B593-AE70080FDCB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6864428" y="3206808"/>
              <a:ext cx="107452" cy="178055"/>
            </a:xfrm>
            <a:custGeom>
              <a:avLst/>
              <a:gdLst>
                <a:gd name="connsiteX0" fmla="*/ 107535 w 107452"/>
                <a:gd name="connsiteY0" fmla="*/ 89608 h 178055"/>
                <a:gd name="connsiteX1" fmla="*/ 97325 w 107452"/>
                <a:gd name="connsiteY1" fmla="*/ 29049 h 178055"/>
                <a:gd name="connsiteX2" fmla="*/ 53936 w 107452"/>
                <a:gd name="connsiteY2" fmla="*/ 63 h 178055"/>
                <a:gd name="connsiteX3" fmla="*/ 9525 w 107452"/>
                <a:gd name="connsiteY3" fmla="*/ 30860 h 178055"/>
                <a:gd name="connsiteX4" fmla="*/ 82 w 107452"/>
                <a:gd name="connsiteY4" fmla="*/ 89608 h 178055"/>
                <a:gd name="connsiteX5" fmla="*/ 11567 w 107452"/>
                <a:gd name="connsiteY5" fmla="*/ 151980 h 178055"/>
                <a:gd name="connsiteX6" fmla="*/ 53681 w 107452"/>
                <a:gd name="connsiteY6" fmla="*/ 178119 h 178055"/>
                <a:gd name="connsiteX7" fmla="*/ 98091 w 107452"/>
                <a:gd name="connsiteY7" fmla="*/ 148098 h 178055"/>
                <a:gd name="connsiteX8" fmla="*/ 107535 w 107452"/>
                <a:gd name="connsiteY8" fmla="*/ 89608 h 178055"/>
                <a:gd name="connsiteX9" fmla="*/ 53681 w 107452"/>
                <a:gd name="connsiteY9" fmla="*/ 172425 h 178055"/>
                <a:gd name="connsiteX10" fmla="*/ 24074 w 107452"/>
                <a:gd name="connsiteY10" fmla="*/ 141110 h 178055"/>
                <a:gd name="connsiteX11" fmla="*/ 21266 w 107452"/>
                <a:gd name="connsiteY11" fmla="*/ 86503 h 178055"/>
                <a:gd name="connsiteX12" fmla="*/ 23308 w 107452"/>
                <a:gd name="connsiteY12" fmla="*/ 38883 h 178055"/>
                <a:gd name="connsiteX13" fmla="*/ 53681 w 107452"/>
                <a:gd name="connsiteY13" fmla="*/ 5756 h 178055"/>
                <a:gd name="connsiteX14" fmla="*/ 83798 w 107452"/>
                <a:gd name="connsiteY14" fmla="*/ 36036 h 178055"/>
                <a:gd name="connsiteX15" fmla="*/ 86350 w 107452"/>
                <a:gd name="connsiteY15" fmla="*/ 86503 h 178055"/>
                <a:gd name="connsiteX16" fmla="*/ 83543 w 107452"/>
                <a:gd name="connsiteY16" fmla="*/ 140075 h 178055"/>
                <a:gd name="connsiteX17" fmla="*/ 53681 w 107452"/>
                <a:gd name="connsiteY17" fmla="*/ 172425 h 17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452" h="178055">
                  <a:moveTo>
                    <a:pt x="107535" y="89608"/>
                  </a:moveTo>
                  <a:cubicBezTo>
                    <a:pt x="107535" y="68904"/>
                    <a:pt x="106258" y="48200"/>
                    <a:pt x="97325" y="29049"/>
                  </a:cubicBezTo>
                  <a:cubicBezTo>
                    <a:pt x="85585" y="4204"/>
                    <a:pt x="64656" y="63"/>
                    <a:pt x="53936" y="63"/>
                  </a:cubicBezTo>
                  <a:cubicBezTo>
                    <a:pt x="38622" y="63"/>
                    <a:pt x="19990" y="6792"/>
                    <a:pt x="9525" y="30860"/>
                  </a:cubicBezTo>
                  <a:cubicBezTo>
                    <a:pt x="1358" y="48718"/>
                    <a:pt x="82" y="68904"/>
                    <a:pt x="82" y="89608"/>
                  </a:cubicBezTo>
                  <a:cubicBezTo>
                    <a:pt x="82" y="109018"/>
                    <a:pt x="1103" y="132311"/>
                    <a:pt x="11567" y="151980"/>
                  </a:cubicBezTo>
                  <a:cubicBezTo>
                    <a:pt x="22542" y="172943"/>
                    <a:pt x="41174" y="178119"/>
                    <a:pt x="53681" y="178119"/>
                  </a:cubicBezTo>
                  <a:cubicBezTo>
                    <a:pt x="67463" y="178119"/>
                    <a:pt x="86861" y="172684"/>
                    <a:pt x="98091" y="148098"/>
                  </a:cubicBezTo>
                  <a:cubicBezTo>
                    <a:pt x="106258" y="130240"/>
                    <a:pt x="107535" y="110054"/>
                    <a:pt x="107535" y="89608"/>
                  </a:cubicBezTo>
                  <a:close/>
                  <a:moveTo>
                    <a:pt x="53681" y="172425"/>
                  </a:moveTo>
                  <a:cubicBezTo>
                    <a:pt x="43726" y="172425"/>
                    <a:pt x="28668" y="165955"/>
                    <a:pt x="24074" y="141110"/>
                  </a:cubicBezTo>
                  <a:cubicBezTo>
                    <a:pt x="21266" y="125582"/>
                    <a:pt x="21266" y="101772"/>
                    <a:pt x="21266" y="86503"/>
                  </a:cubicBezTo>
                  <a:cubicBezTo>
                    <a:pt x="21266" y="69939"/>
                    <a:pt x="21266" y="52858"/>
                    <a:pt x="23308" y="38883"/>
                  </a:cubicBezTo>
                  <a:cubicBezTo>
                    <a:pt x="28157" y="8086"/>
                    <a:pt x="47300" y="5756"/>
                    <a:pt x="53681" y="5756"/>
                  </a:cubicBezTo>
                  <a:cubicBezTo>
                    <a:pt x="62103" y="5756"/>
                    <a:pt x="78949" y="10415"/>
                    <a:pt x="83798" y="36036"/>
                  </a:cubicBezTo>
                  <a:cubicBezTo>
                    <a:pt x="86350" y="50529"/>
                    <a:pt x="86350" y="70198"/>
                    <a:pt x="86350" y="86503"/>
                  </a:cubicBezTo>
                  <a:cubicBezTo>
                    <a:pt x="86350" y="105913"/>
                    <a:pt x="86350" y="123511"/>
                    <a:pt x="83543" y="140075"/>
                  </a:cubicBezTo>
                  <a:cubicBezTo>
                    <a:pt x="79714" y="164661"/>
                    <a:pt x="65166" y="172425"/>
                    <a:pt x="53681" y="172425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D571B1-B939-461E-211B-6DE72639ED0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004041" y="3351737"/>
              <a:ext cx="29862" cy="77381"/>
            </a:xfrm>
            <a:custGeom>
              <a:avLst/>
              <a:gdLst>
                <a:gd name="connsiteX0" fmla="*/ 29949 w 29862"/>
                <a:gd name="connsiteY0" fmla="*/ 27237 h 77381"/>
                <a:gd name="connsiteX1" fmla="*/ 13614 w 29862"/>
                <a:gd name="connsiteY1" fmla="*/ 63 h 77381"/>
                <a:gd name="connsiteX2" fmla="*/ 87 w 29862"/>
                <a:gd name="connsiteY2" fmla="*/ 13779 h 77381"/>
                <a:gd name="connsiteX3" fmla="*/ 13614 w 29862"/>
                <a:gd name="connsiteY3" fmla="*/ 27496 h 77381"/>
                <a:gd name="connsiteX4" fmla="*/ 22547 w 29862"/>
                <a:gd name="connsiteY4" fmla="*/ 24131 h 77381"/>
                <a:gd name="connsiteX5" fmla="*/ 23823 w 29862"/>
                <a:gd name="connsiteY5" fmla="*/ 23355 h 77381"/>
                <a:gd name="connsiteX6" fmla="*/ 24334 w 29862"/>
                <a:gd name="connsiteY6" fmla="*/ 27237 h 77381"/>
                <a:gd name="connsiteX7" fmla="*/ 6978 w 29862"/>
                <a:gd name="connsiteY7" fmla="*/ 70457 h 77381"/>
                <a:gd name="connsiteX8" fmla="*/ 4170 w 29862"/>
                <a:gd name="connsiteY8" fmla="*/ 74598 h 77381"/>
                <a:gd name="connsiteX9" fmla="*/ 6723 w 29862"/>
                <a:gd name="connsiteY9" fmla="*/ 77445 h 77381"/>
                <a:gd name="connsiteX10" fmla="*/ 29949 w 29862"/>
                <a:gd name="connsiteY10" fmla="*/ 27237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62" h="77381">
                  <a:moveTo>
                    <a:pt x="29949" y="27237"/>
                  </a:moveTo>
                  <a:cubicBezTo>
                    <a:pt x="29949" y="10156"/>
                    <a:pt x="23568" y="63"/>
                    <a:pt x="13614" y="63"/>
                  </a:cubicBezTo>
                  <a:cubicBezTo>
                    <a:pt x="5191" y="63"/>
                    <a:pt x="87" y="6533"/>
                    <a:pt x="87" y="13779"/>
                  </a:cubicBezTo>
                  <a:cubicBezTo>
                    <a:pt x="87" y="20767"/>
                    <a:pt x="5191" y="27496"/>
                    <a:pt x="13614" y="27496"/>
                  </a:cubicBezTo>
                  <a:cubicBezTo>
                    <a:pt x="16677" y="27496"/>
                    <a:pt x="19995" y="26461"/>
                    <a:pt x="22547" y="24131"/>
                  </a:cubicBezTo>
                  <a:cubicBezTo>
                    <a:pt x="23313" y="23614"/>
                    <a:pt x="23568" y="23355"/>
                    <a:pt x="23823" y="23355"/>
                  </a:cubicBezTo>
                  <a:cubicBezTo>
                    <a:pt x="24079" y="23355"/>
                    <a:pt x="24334" y="23614"/>
                    <a:pt x="24334" y="27237"/>
                  </a:cubicBezTo>
                  <a:cubicBezTo>
                    <a:pt x="24334" y="46388"/>
                    <a:pt x="15401" y="61916"/>
                    <a:pt x="6978" y="70457"/>
                  </a:cubicBezTo>
                  <a:cubicBezTo>
                    <a:pt x="4170" y="73304"/>
                    <a:pt x="4170" y="73821"/>
                    <a:pt x="4170" y="74598"/>
                  </a:cubicBezTo>
                  <a:cubicBezTo>
                    <a:pt x="4170" y="76409"/>
                    <a:pt x="5447" y="77445"/>
                    <a:pt x="6723" y="77445"/>
                  </a:cubicBezTo>
                  <a:cubicBezTo>
                    <a:pt x="9530" y="77445"/>
                    <a:pt x="29949" y="57517"/>
                    <a:pt x="29949" y="27237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4A4C1C1-4EC7-16A2-531A-3E34289D8D4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118242" y="3206808"/>
              <a:ext cx="84226" cy="172362"/>
            </a:xfrm>
            <a:custGeom>
              <a:avLst/>
              <a:gdLst>
                <a:gd name="connsiteX0" fmla="*/ 52414 w 84226"/>
                <a:gd name="connsiteY0" fmla="*/ 6792 h 172362"/>
                <a:gd name="connsiteX1" fmla="*/ 46543 w 84226"/>
                <a:gd name="connsiteY1" fmla="*/ 63 h 172362"/>
                <a:gd name="connsiteX2" fmla="*/ 91 w 84226"/>
                <a:gd name="connsiteY2" fmla="*/ 16626 h 172362"/>
                <a:gd name="connsiteX3" fmla="*/ 91 w 84226"/>
                <a:gd name="connsiteY3" fmla="*/ 24649 h 172362"/>
                <a:gd name="connsiteX4" fmla="*/ 33527 w 84226"/>
                <a:gd name="connsiteY4" fmla="*/ 17920 h 172362"/>
                <a:gd name="connsiteX5" fmla="*/ 33527 w 84226"/>
                <a:gd name="connsiteY5" fmla="*/ 151980 h 172362"/>
                <a:gd name="connsiteX6" fmla="*/ 9790 w 84226"/>
                <a:gd name="connsiteY6" fmla="*/ 164402 h 172362"/>
                <a:gd name="connsiteX7" fmla="*/ 1623 w 84226"/>
                <a:gd name="connsiteY7" fmla="*/ 164402 h 172362"/>
                <a:gd name="connsiteX8" fmla="*/ 1623 w 84226"/>
                <a:gd name="connsiteY8" fmla="*/ 172425 h 172362"/>
                <a:gd name="connsiteX9" fmla="*/ 42970 w 84226"/>
                <a:gd name="connsiteY9" fmla="*/ 171649 h 172362"/>
                <a:gd name="connsiteX10" fmla="*/ 84318 w 84226"/>
                <a:gd name="connsiteY10" fmla="*/ 172425 h 172362"/>
                <a:gd name="connsiteX11" fmla="*/ 84318 w 84226"/>
                <a:gd name="connsiteY11" fmla="*/ 164402 h 172362"/>
                <a:gd name="connsiteX12" fmla="*/ 76150 w 84226"/>
                <a:gd name="connsiteY12" fmla="*/ 164402 h 172362"/>
                <a:gd name="connsiteX13" fmla="*/ 52414 w 84226"/>
                <a:gd name="connsiteY13" fmla="*/ 151980 h 172362"/>
                <a:gd name="connsiteX14" fmla="*/ 52414 w 84226"/>
                <a:gd name="connsiteY14" fmla="*/ 6792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226" h="172362">
                  <a:moveTo>
                    <a:pt x="52414" y="6792"/>
                  </a:moveTo>
                  <a:cubicBezTo>
                    <a:pt x="52414" y="580"/>
                    <a:pt x="52414" y="63"/>
                    <a:pt x="46543" y="63"/>
                  </a:cubicBezTo>
                  <a:cubicBezTo>
                    <a:pt x="30719" y="16626"/>
                    <a:pt x="8259" y="16626"/>
                    <a:pt x="91" y="16626"/>
                  </a:cubicBezTo>
                  <a:lnTo>
                    <a:pt x="91" y="24649"/>
                  </a:lnTo>
                  <a:cubicBezTo>
                    <a:pt x="5196" y="24649"/>
                    <a:pt x="20254" y="24649"/>
                    <a:pt x="33527" y="17920"/>
                  </a:cubicBezTo>
                  <a:lnTo>
                    <a:pt x="33527" y="151980"/>
                  </a:lnTo>
                  <a:cubicBezTo>
                    <a:pt x="33527" y="161297"/>
                    <a:pt x="32761" y="164402"/>
                    <a:pt x="9790" y="164402"/>
                  </a:cubicBezTo>
                  <a:lnTo>
                    <a:pt x="1623" y="164402"/>
                  </a:lnTo>
                  <a:lnTo>
                    <a:pt x="1623" y="172425"/>
                  </a:lnTo>
                  <a:cubicBezTo>
                    <a:pt x="10556" y="171649"/>
                    <a:pt x="32761" y="171649"/>
                    <a:pt x="42970" y="171649"/>
                  </a:cubicBezTo>
                  <a:cubicBezTo>
                    <a:pt x="53179" y="171649"/>
                    <a:pt x="75385" y="171649"/>
                    <a:pt x="84318" y="172425"/>
                  </a:cubicBezTo>
                  <a:lnTo>
                    <a:pt x="84318" y="164402"/>
                  </a:lnTo>
                  <a:lnTo>
                    <a:pt x="76150" y="164402"/>
                  </a:lnTo>
                  <a:cubicBezTo>
                    <a:pt x="53179" y="164402"/>
                    <a:pt x="52414" y="161555"/>
                    <a:pt x="52414" y="151980"/>
                  </a:cubicBezTo>
                  <a:lnTo>
                    <a:pt x="52414" y="6792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284CA5C-E8EB-F613-1D8D-9389B2CA7768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241520" y="3185069"/>
              <a:ext cx="90607" cy="258802"/>
            </a:xfrm>
            <a:custGeom>
              <a:avLst/>
              <a:gdLst>
                <a:gd name="connsiteX0" fmla="*/ 36850 w 90607"/>
                <a:gd name="connsiteY0" fmla="*/ 224444 h 258802"/>
                <a:gd name="connsiteX1" fmla="*/ 2393 w 90607"/>
                <a:gd name="connsiteY1" fmla="*/ 253171 h 258802"/>
                <a:gd name="connsiteX2" fmla="*/ 96 w 90607"/>
                <a:gd name="connsiteY2" fmla="*/ 256018 h 258802"/>
                <a:gd name="connsiteX3" fmla="*/ 5201 w 90607"/>
                <a:gd name="connsiteY3" fmla="*/ 258865 h 258802"/>
                <a:gd name="connsiteX4" fmla="*/ 53950 w 90607"/>
                <a:gd name="connsiteY4" fmla="*/ 226515 h 258802"/>
                <a:gd name="connsiteX5" fmla="*/ 53950 w 90607"/>
                <a:gd name="connsiteY5" fmla="*/ 167508 h 258802"/>
                <a:gd name="connsiteX6" fmla="*/ 64159 w 90607"/>
                <a:gd name="connsiteY6" fmla="*/ 140592 h 258802"/>
                <a:gd name="connsiteX7" fmla="*/ 88407 w 90607"/>
                <a:gd name="connsiteY7" fmla="*/ 132311 h 258802"/>
                <a:gd name="connsiteX8" fmla="*/ 90704 w 90607"/>
                <a:gd name="connsiteY8" fmla="*/ 129464 h 258802"/>
                <a:gd name="connsiteX9" fmla="*/ 86620 w 90607"/>
                <a:gd name="connsiteY9" fmla="*/ 126617 h 258802"/>
                <a:gd name="connsiteX10" fmla="*/ 54716 w 90607"/>
                <a:gd name="connsiteY10" fmla="*/ 103584 h 258802"/>
                <a:gd name="connsiteX11" fmla="*/ 53950 w 90607"/>
                <a:gd name="connsiteY11" fmla="*/ 90902 h 258802"/>
                <a:gd name="connsiteX12" fmla="*/ 53950 w 90607"/>
                <a:gd name="connsiteY12" fmla="*/ 39660 h 258802"/>
                <a:gd name="connsiteX13" fmla="*/ 41699 w 90607"/>
                <a:gd name="connsiteY13" fmla="*/ 10674 h 258802"/>
                <a:gd name="connsiteX14" fmla="*/ 5201 w 90607"/>
                <a:gd name="connsiteY14" fmla="*/ 63 h 258802"/>
                <a:gd name="connsiteX15" fmla="*/ 96 w 90607"/>
                <a:gd name="connsiteY15" fmla="*/ 2910 h 258802"/>
                <a:gd name="connsiteX16" fmla="*/ 4180 w 90607"/>
                <a:gd name="connsiteY16" fmla="*/ 5756 h 258802"/>
                <a:gd name="connsiteX17" fmla="*/ 36084 w 90607"/>
                <a:gd name="connsiteY17" fmla="*/ 28272 h 258802"/>
                <a:gd name="connsiteX18" fmla="*/ 36850 w 90607"/>
                <a:gd name="connsiteY18" fmla="*/ 40436 h 258802"/>
                <a:gd name="connsiteX19" fmla="*/ 36850 w 90607"/>
                <a:gd name="connsiteY19" fmla="*/ 94784 h 258802"/>
                <a:gd name="connsiteX20" fmla="*/ 47059 w 90607"/>
                <a:gd name="connsiteY20" fmla="*/ 119371 h 258802"/>
                <a:gd name="connsiteX21" fmla="*/ 66967 w 90607"/>
                <a:gd name="connsiteY21" fmla="*/ 129464 h 258802"/>
                <a:gd name="connsiteX22" fmla="*/ 36850 w 90607"/>
                <a:gd name="connsiteY22" fmla="*/ 162332 h 258802"/>
                <a:gd name="connsiteX23" fmla="*/ 36850 w 90607"/>
                <a:gd name="connsiteY23" fmla="*/ 22444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607" h="258802">
                  <a:moveTo>
                    <a:pt x="36850" y="224444"/>
                  </a:moveTo>
                  <a:cubicBezTo>
                    <a:pt x="36850" y="234796"/>
                    <a:pt x="30214" y="251360"/>
                    <a:pt x="2393" y="253171"/>
                  </a:cubicBezTo>
                  <a:cubicBezTo>
                    <a:pt x="1117" y="253430"/>
                    <a:pt x="96" y="254465"/>
                    <a:pt x="96" y="256018"/>
                  </a:cubicBezTo>
                  <a:cubicBezTo>
                    <a:pt x="96" y="258865"/>
                    <a:pt x="2904" y="258865"/>
                    <a:pt x="5201" y="258865"/>
                  </a:cubicBezTo>
                  <a:cubicBezTo>
                    <a:pt x="29958" y="258865"/>
                    <a:pt x="53695" y="246184"/>
                    <a:pt x="53950" y="226515"/>
                  </a:cubicBezTo>
                  <a:lnTo>
                    <a:pt x="53950" y="167508"/>
                  </a:lnTo>
                  <a:cubicBezTo>
                    <a:pt x="53950" y="157415"/>
                    <a:pt x="53950" y="149133"/>
                    <a:pt x="64159" y="140592"/>
                  </a:cubicBezTo>
                  <a:cubicBezTo>
                    <a:pt x="73093" y="133087"/>
                    <a:pt x="82791" y="132570"/>
                    <a:pt x="88407" y="132311"/>
                  </a:cubicBezTo>
                  <a:cubicBezTo>
                    <a:pt x="89683" y="132052"/>
                    <a:pt x="90704" y="131017"/>
                    <a:pt x="90704" y="129464"/>
                  </a:cubicBezTo>
                  <a:cubicBezTo>
                    <a:pt x="90704" y="126876"/>
                    <a:pt x="89172" y="126876"/>
                    <a:pt x="86620" y="126617"/>
                  </a:cubicBezTo>
                  <a:cubicBezTo>
                    <a:pt x="69775" y="125582"/>
                    <a:pt x="57523" y="116265"/>
                    <a:pt x="54716" y="103584"/>
                  </a:cubicBezTo>
                  <a:cubicBezTo>
                    <a:pt x="53950" y="100737"/>
                    <a:pt x="53950" y="100219"/>
                    <a:pt x="53950" y="90902"/>
                  </a:cubicBezTo>
                  <a:lnTo>
                    <a:pt x="53950" y="39660"/>
                  </a:lnTo>
                  <a:cubicBezTo>
                    <a:pt x="53950" y="28790"/>
                    <a:pt x="53950" y="20508"/>
                    <a:pt x="41699" y="10674"/>
                  </a:cubicBezTo>
                  <a:cubicBezTo>
                    <a:pt x="31490" y="2651"/>
                    <a:pt x="13879" y="63"/>
                    <a:pt x="5201" y="63"/>
                  </a:cubicBezTo>
                  <a:cubicBezTo>
                    <a:pt x="2904" y="63"/>
                    <a:pt x="96" y="63"/>
                    <a:pt x="96" y="2910"/>
                  </a:cubicBezTo>
                  <a:cubicBezTo>
                    <a:pt x="96" y="5498"/>
                    <a:pt x="1627" y="5498"/>
                    <a:pt x="4180" y="5756"/>
                  </a:cubicBezTo>
                  <a:cubicBezTo>
                    <a:pt x="20259" y="6792"/>
                    <a:pt x="32766" y="15073"/>
                    <a:pt x="36084" y="28272"/>
                  </a:cubicBezTo>
                  <a:cubicBezTo>
                    <a:pt x="36850" y="30601"/>
                    <a:pt x="36850" y="31119"/>
                    <a:pt x="36850" y="40436"/>
                  </a:cubicBezTo>
                  <a:lnTo>
                    <a:pt x="36850" y="94784"/>
                  </a:lnTo>
                  <a:cubicBezTo>
                    <a:pt x="36850" y="106689"/>
                    <a:pt x="38891" y="111089"/>
                    <a:pt x="47059" y="119371"/>
                  </a:cubicBezTo>
                  <a:cubicBezTo>
                    <a:pt x="52419" y="124805"/>
                    <a:pt x="59821" y="127393"/>
                    <a:pt x="66967" y="129464"/>
                  </a:cubicBezTo>
                  <a:cubicBezTo>
                    <a:pt x="46038" y="135416"/>
                    <a:pt x="36850" y="147321"/>
                    <a:pt x="36850" y="162332"/>
                  </a:cubicBezTo>
                  <a:lnTo>
                    <a:pt x="36850" y="224444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71EBD82-5095-93D1-0FD8-4D500A963EF0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363981" y="3159527"/>
              <a:ext cx="98264" cy="127900"/>
            </a:xfrm>
            <a:custGeom>
              <a:avLst/>
              <a:gdLst>
                <a:gd name="connsiteX0" fmla="*/ 59060 w 98264"/>
                <a:gd name="connsiteY0" fmla="*/ 73973 h 127900"/>
                <a:gd name="connsiteX1" fmla="*/ 80142 w 98264"/>
                <a:gd name="connsiteY1" fmla="*/ 123249 h 127900"/>
                <a:gd name="connsiteX2" fmla="*/ 89611 w 98264"/>
                <a:gd name="connsiteY2" fmla="*/ 127597 h 127900"/>
                <a:gd name="connsiteX3" fmla="*/ 93184 w 98264"/>
                <a:gd name="connsiteY3" fmla="*/ 127597 h 127900"/>
                <a:gd name="connsiteX4" fmla="*/ 98366 w 98264"/>
                <a:gd name="connsiteY4" fmla="*/ 125423 h 127900"/>
                <a:gd name="connsiteX5" fmla="*/ 97472 w 98264"/>
                <a:gd name="connsiteY5" fmla="*/ 123611 h 127900"/>
                <a:gd name="connsiteX6" fmla="*/ 92827 w 98264"/>
                <a:gd name="connsiteY6" fmla="*/ 115821 h 127900"/>
                <a:gd name="connsiteX7" fmla="*/ 49233 w 98264"/>
                <a:gd name="connsiteY7" fmla="*/ 11472 h 127900"/>
                <a:gd name="connsiteX8" fmla="*/ 25471 w 98264"/>
                <a:gd name="connsiteY8" fmla="*/ 59 h 127900"/>
                <a:gd name="connsiteX9" fmla="*/ 20826 w 98264"/>
                <a:gd name="connsiteY9" fmla="*/ 2595 h 127900"/>
                <a:gd name="connsiteX10" fmla="*/ 23506 w 98264"/>
                <a:gd name="connsiteY10" fmla="*/ 5132 h 127900"/>
                <a:gd name="connsiteX11" fmla="*/ 35119 w 98264"/>
                <a:gd name="connsiteY11" fmla="*/ 16545 h 127900"/>
                <a:gd name="connsiteX12" fmla="*/ 56380 w 98264"/>
                <a:gd name="connsiteY12" fmla="*/ 67270 h 127900"/>
                <a:gd name="connsiteX13" fmla="*/ 3674 w 98264"/>
                <a:gd name="connsiteY13" fmla="*/ 115459 h 127900"/>
                <a:gd name="connsiteX14" fmla="*/ 101 w 98264"/>
                <a:gd name="connsiteY14" fmla="*/ 121800 h 127900"/>
                <a:gd name="connsiteX15" fmla="*/ 6176 w 98264"/>
                <a:gd name="connsiteY15" fmla="*/ 127959 h 127900"/>
                <a:gd name="connsiteX16" fmla="*/ 12250 w 98264"/>
                <a:gd name="connsiteY16" fmla="*/ 125061 h 127900"/>
                <a:gd name="connsiteX17" fmla="*/ 59060 w 98264"/>
                <a:gd name="connsiteY17" fmla="*/ 73973 h 12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264" h="127900">
                  <a:moveTo>
                    <a:pt x="59060" y="73973"/>
                  </a:moveTo>
                  <a:cubicBezTo>
                    <a:pt x="67993" y="94625"/>
                    <a:pt x="78177" y="120894"/>
                    <a:pt x="80142" y="123249"/>
                  </a:cubicBezTo>
                  <a:cubicBezTo>
                    <a:pt x="83537" y="127597"/>
                    <a:pt x="86753" y="127597"/>
                    <a:pt x="89611" y="127597"/>
                  </a:cubicBezTo>
                  <a:lnTo>
                    <a:pt x="93184" y="127597"/>
                  </a:lnTo>
                  <a:cubicBezTo>
                    <a:pt x="96579" y="127597"/>
                    <a:pt x="98366" y="127597"/>
                    <a:pt x="98366" y="125423"/>
                  </a:cubicBezTo>
                  <a:cubicBezTo>
                    <a:pt x="98366" y="124517"/>
                    <a:pt x="97830" y="123974"/>
                    <a:pt x="97472" y="123611"/>
                  </a:cubicBezTo>
                  <a:cubicBezTo>
                    <a:pt x="95328" y="121619"/>
                    <a:pt x="93542" y="117452"/>
                    <a:pt x="92827" y="115821"/>
                  </a:cubicBezTo>
                  <a:lnTo>
                    <a:pt x="49233" y="11472"/>
                  </a:lnTo>
                  <a:cubicBezTo>
                    <a:pt x="47983" y="8211"/>
                    <a:pt x="44409" y="59"/>
                    <a:pt x="25471" y="59"/>
                  </a:cubicBezTo>
                  <a:cubicBezTo>
                    <a:pt x="23327" y="59"/>
                    <a:pt x="20826" y="59"/>
                    <a:pt x="20826" y="2595"/>
                  </a:cubicBezTo>
                  <a:cubicBezTo>
                    <a:pt x="20826" y="4769"/>
                    <a:pt x="22613" y="4951"/>
                    <a:pt x="23506" y="5132"/>
                  </a:cubicBezTo>
                  <a:cubicBezTo>
                    <a:pt x="27258" y="5675"/>
                    <a:pt x="30652" y="6219"/>
                    <a:pt x="35119" y="16545"/>
                  </a:cubicBezTo>
                  <a:lnTo>
                    <a:pt x="56380" y="67270"/>
                  </a:lnTo>
                  <a:lnTo>
                    <a:pt x="3674" y="115459"/>
                  </a:lnTo>
                  <a:cubicBezTo>
                    <a:pt x="1530" y="117271"/>
                    <a:pt x="101" y="118720"/>
                    <a:pt x="101" y="121800"/>
                  </a:cubicBezTo>
                  <a:cubicBezTo>
                    <a:pt x="101" y="126148"/>
                    <a:pt x="3674" y="127959"/>
                    <a:pt x="6176" y="127959"/>
                  </a:cubicBezTo>
                  <a:cubicBezTo>
                    <a:pt x="9570" y="127959"/>
                    <a:pt x="11714" y="125604"/>
                    <a:pt x="12250" y="125061"/>
                  </a:cubicBezTo>
                  <a:lnTo>
                    <a:pt x="59060" y="7397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9" name="Graphic 77 1" descr="\documentclass{article}&#10;\usepackage{amsmath}&#10;\pagestyle{empty}&#10;&#10;\input{Macros.tex}&#10;&#10;\begin{document}&#10;&#10;$x$&#10;&#10;&#10;\end{document}" title="IguanaTex Shape Display">
            <a:extLst>
              <a:ext uri="{FF2B5EF4-FFF2-40B4-BE49-F238E27FC236}">
                <a16:creationId xmlns:a16="http://schemas.microsoft.com/office/drawing/2014/main" id="{A14DFBE4-DF6C-C2E4-F264-0FA0B927EC28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85424" y="2058212"/>
            <a:ext cx="126019" cy="128961"/>
          </a:xfrm>
          <a:custGeom>
            <a:avLst/>
            <a:gdLst>
              <a:gd name="connsiteX0" fmla="*/ 77257 w 126019"/>
              <a:gd name="connsiteY0" fmla="*/ 39918 h 128961"/>
              <a:gd name="connsiteX1" fmla="*/ 102309 w 126019"/>
              <a:gd name="connsiteY1" fmla="*/ 6326 h 128961"/>
              <a:gd name="connsiteX2" fmla="*/ 114962 w 126019"/>
              <a:gd name="connsiteY2" fmla="*/ 10027 h 128961"/>
              <a:gd name="connsiteX3" fmla="*/ 102815 w 126019"/>
              <a:gd name="connsiteY3" fmla="*/ 25400 h 128961"/>
              <a:gd name="connsiteX4" fmla="*/ 112431 w 126019"/>
              <a:gd name="connsiteY4" fmla="*/ 35363 h 128961"/>
              <a:gd name="connsiteX5" fmla="*/ 126096 w 126019"/>
              <a:gd name="connsiteY5" fmla="*/ 18852 h 128961"/>
              <a:gd name="connsiteX6" fmla="*/ 102562 w 126019"/>
              <a:gd name="connsiteY6" fmla="*/ 63 h 128961"/>
              <a:gd name="connsiteX7" fmla="*/ 75992 w 126019"/>
              <a:gd name="connsiteY7" fmla="*/ 21699 h 128961"/>
              <a:gd name="connsiteX8" fmla="*/ 48662 w 126019"/>
              <a:gd name="connsiteY8" fmla="*/ 63 h 128961"/>
              <a:gd name="connsiteX9" fmla="*/ 7921 w 126019"/>
              <a:gd name="connsiteY9" fmla="*/ 43904 h 128961"/>
              <a:gd name="connsiteX10" fmla="*/ 10958 w 126019"/>
              <a:gd name="connsiteY10" fmla="*/ 46751 h 128961"/>
              <a:gd name="connsiteX11" fmla="*/ 14248 w 126019"/>
              <a:gd name="connsiteY11" fmla="*/ 43619 h 128961"/>
              <a:gd name="connsiteX12" fmla="*/ 48156 w 126019"/>
              <a:gd name="connsiteY12" fmla="*/ 6326 h 128961"/>
              <a:gd name="connsiteX13" fmla="*/ 61821 w 126019"/>
              <a:gd name="connsiteY13" fmla="*/ 25400 h 128961"/>
              <a:gd name="connsiteX14" fmla="*/ 48156 w 126019"/>
              <a:gd name="connsiteY14" fmla="*/ 93154 h 128961"/>
              <a:gd name="connsiteX15" fmla="*/ 24117 w 126019"/>
              <a:gd name="connsiteY15" fmla="*/ 122761 h 128961"/>
              <a:gd name="connsiteX16" fmla="*/ 11464 w 126019"/>
              <a:gd name="connsiteY16" fmla="*/ 119060 h 128961"/>
              <a:gd name="connsiteX17" fmla="*/ 23357 w 126019"/>
              <a:gd name="connsiteY17" fmla="*/ 103687 h 128961"/>
              <a:gd name="connsiteX18" fmla="*/ 13995 w 126019"/>
              <a:gd name="connsiteY18" fmla="*/ 93723 h 128961"/>
              <a:gd name="connsiteX19" fmla="*/ 77 w 126019"/>
              <a:gd name="connsiteY19" fmla="*/ 110235 h 128961"/>
              <a:gd name="connsiteX20" fmla="*/ 23864 w 126019"/>
              <a:gd name="connsiteY20" fmla="*/ 129024 h 128961"/>
              <a:gd name="connsiteX21" fmla="*/ 50434 w 126019"/>
              <a:gd name="connsiteY21" fmla="*/ 107388 h 128961"/>
              <a:gd name="connsiteX22" fmla="*/ 77763 w 126019"/>
              <a:gd name="connsiteY22" fmla="*/ 129024 h 128961"/>
              <a:gd name="connsiteX23" fmla="*/ 118252 w 126019"/>
              <a:gd name="connsiteY23" fmla="*/ 85183 h 128961"/>
              <a:gd name="connsiteX24" fmla="*/ 115215 w 126019"/>
              <a:gd name="connsiteY24" fmla="*/ 82336 h 128961"/>
              <a:gd name="connsiteX25" fmla="*/ 111925 w 126019"/>
              <a:gd name="connsiteY25" fmla="*/ 85468 h 128961"/>
              <a:gd name="connsiteX26" fmla="*/ 78269 w 126019"/>
              <a:gd name="connsiteY26" fmla="*/ 122761 h 128961"/>
              <a:gd name="connsiteX27" fmla="*/ 64352 w 126019"/>
              <a:gd name="connsiteY27" fmla="*/ 103972 h 128961"/>
              <a:gd name="connsiteX28" fmla="*/ 68654 w 126019"/>
              <a:gd name="connsiteY28" fmla="*/ 78920 h 128961"/>
              <a:gd name="connsiteX29" fmla="*/ 77257 w 126019"/>
              <a:gd name="connsiteY29" fmla="*/ 39918 h 1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6019" h="128961">
                <a:moveTo>
                  <a:pt x="77257" y="39918"/>
                </a:moveTo>
                <a:cubicBezTo>
                  <a:pt x="78776" y="32517"/>
                  <a:pt x="84596" y="6326"/>
                  <a:pt x="102309" y="6326"/>
                </a:cubicBezTo>
                <a:cubicBezTo>
                  <a:pt x="103575" y="6326"/>
                  <a:pt x="109648" y="6326"/>
                  <a:pt x="114962" y="10027"/>
                </a:cubicBezTo>
                <a:cubicBezTo>
                  <a:pt x="107876" y="11450"/>
                  <a:pt x="102815" y="18567"/>
                  <a:pt x="102815" y="25400"/>
                </a:cubicBezTo>
                <a:cubicBezTo>
                  <a:pt x="102815" y="29954"/>
                  <a:pt x="105599" y="35363"/>
                  <a:pt x="112431" y="35363"/>
                </a:cubicBezTo>
                <a:cubicBezTo>
                  <a:pt x="117999" y="35363"/>
                  <a:pt x="126096" y="30239"/>
                  <a:pt x="126096" y="18852"/>
                </a:cubicBezTo>
                <a:cubicBezTo>
                  <a:pt x="126096" y="4048"/>
                  <a:pt x="111166" y="63"/>
                  <a:pt x="102562" y="63"/>
                </a:cubicBezTo>
                <a:cubicBezTo>
                  <a:pt x="87885" y="63"/>
                  <a:pt x="79029" y="15151"/>
                  <a:pt x="75992" y="21699"/>
                </a:cubicBezTo>
                <a:cubicBezTo>
                  <a:pt x="69666" y="2910"/>
                  <a:pt x="56001" y="63"/>
                  <a:pt x="48662" y="63"/>
                </a:cubicBezTo>
                <a:cubicBezTo>
                  <a:pt x="22345" y="63"/>
                  <a:pt x="7921" y="36787"/>
                  <a:pt x="7921" y="43904"/>
                </a:cubicBezTo>
                <a:cubicBezTo>
                  <a:pt x="7921" y="46751"/>
                  <a:pt x="10452" y="46751"/>
                  <a:pt x="10958" y="46751"/>
                </a:cubicBezTo>
                <a:cubicBezTo>
                  <a:pt x="12982" y="46751"/>
                  <a:pt x="13741" y="46181"/>
                  <a:pt x="14248" y="43619"/>
                </a:cubicBezTo>
                <a:cubicBezTo>
                  <a:pt x="22851" y="13443"/>
                  <a:pt x="39553" y="6326"/>
                  <a:pt x="48156" y="6326"/>
                </a:cubicBezTo>
                <a:cubicBezTo>
                  <a:pt x="52964" y="6326"/>
                  <a:pt x="61821" y="8888"/>
                  <a:pt x="61821" y="25400"/>
                </a:cubicBezTo>
                <a:cubicBezTo>
                  <a:pt x="61821" y="34225"/>
                  <a:pt x="57519" y="53298"/>
                  <a:pt x="48156" y="93154"/>
                </a:cubicBezTo>
                <a:cubicBezTo>
                  <a:pt x="44108" y="110804"/>
                  <a:pt x="35251" y="122761"/>
                  <a:pt x="24117" y="122761"/>
                </a:cubicBezTo>
                <a:cubicBezTo>
                  <a:pt x="22598" y="122761"/>
                  <a:pt x="16778" y="122761"/>
                  <a:pt x="11464" y="119060"/>
                </a:cubicBezTo>
                <a:cubicBezTo>
                  <a:pt x="17790" y="117637"/>
                  <a:pt x="23357" y="111658"/>
                  <a:pt x="23357" y="103687"/>
                </a:cubicBezTo>
                <a:cubicBezTo>
                  <a:pt x="23357" y="96001"/>
                  <a:pt x="17790" y="93723"/>
                  <a:pt x="13995" y="93723"/>
                </a:cubicBezTo>
                <a:cubicBezTo>
                  <a:pt x="6403" y="93723"/>
                  <a:pt x="77" y="101125"/>
                  <a:pt x="77" y="110235"/>
                </a:cubicBezTo>
                <a:cubicBezTo>
                  <a:pt x="77" y="123330"/>
                  <a:pt x="12729" y="129024"/>
                  <a:pt x="23864" y="129024"/>
                </a:cubicBezTo>
                <a:cubicBezTo>
                  <a:pt x="40565" y="129024"/>
                  <a:pt x="49675" y="109096"/>
                  <a:pt x="50434" y="107388"/>
                </a:cubicBezTo>
                <a:cubicBezTo>
                  <a:pt x="53470" y="117921"/>
                  <a:pt x="62580" y="129024"/>
                  <a:pt x="77763" y="129024"/>
                </a:cubicBezTo>
                <a:cubicBezTo>
                  <a:pt x="103828" y="129024"/>
                  <a:pt x="118252" y="92300"/>
                  <a:pt x="118252" y="85183"/>
                </a:cubicBezTo>
                <a:cubicBezTo>
                  <a:pt x="118252" y="82336"/>
                  <a:pt x="115974" y="82336"/>
                  <a:pt x="115215" y="82336"/>
                </a:cubicBezTo>
                <a:cubicBezTo>
                  <a:pt x="112937" y="82336"/>
                  <a:pt x="112431" y="83475"/>
                  <a:pt x="111925" y="85468"/>
                </a:cubicBezTo>
                <a:cubicBezTo>
                  <a:pt x="103575" y="115929"/>
                  <a:pt x="86367" y="122761"/>
                  <a:pt x="78269" y="122761"/>
                </a:cubicBezTo>
                <a:cubicBezTo>
                  <a:pt x="68400" y="122761"/>
                  <a:pt x="64352" y="113651"/>
                  <a:pt x="64352" y="103972"/>
                </a:cubicBezTo>
                <a:cubicBezTo>
                  <a:pt x="64352" y="97709"/>
                  <a:pt x="65870" y="91446"/>
                  <a:pt x="68654" y="78920"/>
                </a:cubicBezTo>
                <a:lnTo>
                  <a:pt x="77257" y="39918"/>
                </a:lnTo>
                <a:close/>
              </a:path>
            </a:pathLst>
          </a:custGeom>
          <a:solidFill>
            <a:srgbClr val="000000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Graphic 80" descr="\documentclass{article}&#10;\usepackage{amsmath}&#10;\pagestyle{empty}&#10;&#10;\input{Macros.tex}&#10;&#10;\begin{document}&#10;&#10;$h$&#10;&#10;&#10;\end{document}" title="IguanaTex Shape Display">
            <a:extLst>
              <a:ext uri="{FF2B5EF4-FFF2-40B4-BE49-F238E27FC236}">
                <a16:creationId xmlns:a16="http://schemas.microsoft.com/office/drawing/2014/main" id="{E04536BD-65FD-479D-BC69-351E74E1F38C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801160" y="2305325"/>
            <a:ext cx="124248" cy="172029"/>
          </a:xfrm>
          <a:custGeom>
            <a:avLst/>
            <a:gdLst>
              <a:gd name="connsiteX0" fmla="*/ 58785 w 124248"/>
              <a:gd name="connsiteY0" fmla="*/ 2747 h 172029"/>
              <a:gd name="connsiteX1" fmla="*/ 55495 w 124248"/>
              <a:gd name="connsiteY1" fmla="*/ 63 h 172029"/>
              <a:gd name="connsiteX2" fmla="*/ 24623 w 124248"/>
              <a:gd name="connsiteY2" fmla="*/ 2503 h 172029"/>
              <a:gd name="connsiteX3" fmla="*/ 19815 w 124248"/>
              <a:gd name="connsiteY3" fmla="*/ 7383 h 172029"/>
              <a:gd name="connsiteX4" fmla="*/ 25888 w 124248"/>
              <a:gd name="connsiteY4" fmla="*/ 10311 h 172029"/>
              <a:gd name="connsiteX5" fmla="*/ 38540 w 124248"/>
              <a:gd name="connsiteY5" fmla="*/ 14460 h 172029"/>
              <a:gd name="connsiteX6" fmla="*/ 37781 w 124248"/>
              <a:gd name="connsiteY6" fmla="*/ 19340 h 172029"/>
              <a:gd name="connsiteX7" fmla="*/ 1089 w 124248"/>
              <a:gd name="connsiteY7" fmla="*/ 159892 h 172029"/>
              <a:gd name="connsiteX8" fmla="*/ 77 w 124248"/>
              <a:gd name="connsiteY8" fmla="*/ 165260 h 172029"/>
              <a:gd name="connsiteX9" fmla="*/ 7415 w 124248"/>
              <a:gd name="connsiteY9" fmla="*/ 172092 h 172029"/>
              <a:gd name="connsiteX10" fmla="*/ 16778 w 124248"/>
              <a:gd name="connsiteY10" fmla="*/ 165748 h 172029"/>
              <a:gd name="connsiteX11" fmla="*/ 21586 w 124248"/>
              <a:gd name="connsiteY11" fmla="*/ 147203 h 172029"/>
              <a:gd name="connsiteX12" fmla="*/ 27153 w 124248"/>
              <a:gd name="connsiteY12" fmla="*/ 125242 h 172029"/>
              <a:gd name="connsiteX13" fmla="*/ 31455 w 124248"/>
              <a:gd name="connsiteY13" fmla="*/ 108893 h 172029"/>
              <a:gd name="connsiteX14" fmla="*/ 34239 w 124248"/>
              <a:gd name="connsiteY14" fmla="*/ 97912 h 172029"/>
              <a:gd name="connsiteX15" fmla="*/ 51446 w 124248"/>
              <a:gd name="connsiteY15" fmla="*/ 75463 h 172029"/>
              <a:gd name="connsiteX16" fmla="*/ 75739 w 124248"/>
              <a:gd name="connsiteY16" fmla="*/ 66922 h 172029"/>
              <a:gd name="connsiteX17" fmla="*/ 89404 w 124248"/>
              <a:gd name="connsiteY17" fmla="*/ 84003 h 172029"/>
              <a:gd name="connsiteX18" fmla="*/ 73715 w 124248"/>
              <a:gd name="connsiteY18" fmla="*/ 138662 h 172029"/>
              <a:gd name="connsiteX19" fmla="*/ 70425 w 124248"/>
              <a:gd name="connsiteY19" fmla="*/ 152083 h 172029"/>
              <a:gd name="connsiteX20" fmla="*/ 91175 w 124248"/>
              <a:gd name="connsiteY20" fmla="*/ 172092 h 172029"/>
              <a:gd name="connsiteX21" fmla="*/ 124325 w 124248"/>
              <a:gd name="connsiteY21" fmla="*/ 134514 h 172029"/>
              <a:gd name="connsiteX22" fmla="*/ 121288 w 124248"/>
              <a:gd name="connsiteY22" fmla="*/ 132074 h 172029"/>
              <a:gd name="connsiteX23" fmla="*/ 117492 w 124248"/>
              <a:gd name="connsiteY23" fmla="*/ 136466 h 172029"/>
              <a:gd name="connsiteX24" fmla="*/ 91681 w 124248"/>
              <a:gd name="connsiteY24" fmla="*/ 166724 h 172029"/>
              <a:gd name="connsiteX25" fmla="*/ 85608 w 124248"/>
              <a:gd name="connsiteY25" fmla="*/ 158672 h 172029"/>
              <a:gd name="connsiteX26" fmla="*/ 90163 w 124248"/>
              <a:gd name="connsiteY26" fmla="*/ 141347 h 172029"/>
              <a:gd name="connsiteX27" fmla="*/ 105599 w 124248"/>
              <a:gd name="connsiteY27" fmla="*/ 87664 h 172029"/>
              <a:gd name="connsiteX28" fmla="*/ 76498 w 124248"/>
              <a:gd name="connsiteY28" fmla="*/ 61554 h 172029"/>
              <a:gd name="connsiteX29" fmla="*/ 39047 w 124248"/>
              <a:gd name="connsiteY29" fmla="*/ 80343 h 172029"/>
              <a:gd name="connsiteX30" fmla="*/ 58785 w 124248"/>
              <a:gd name="connsiteY30" fmla="*/ 2747 h 17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4248" h="172029">
                <a:moveTo>
                  <a:pt x="58785" y="2747"/>
                </a:moveTo>
                <a:cubicBezTo>
                  <a:pt x="58785" y="2503"/>
                  <a:pt x="58785" y="63"/>
                  <a:pt x="55495" y="63"/>
                </a:cubicBezTo>
                <a:cubicBezTo>
                  <a:pt x="49675" y="63"/>
                  <a:pt x="31202" y="2015"/>
                  <a:pt x="24623" y="2503"/>
                </a:cubicBezTo>
                <a:cubicBezTo>
                  <a:pt x="22598" y="2747"/>
                  <a:pt x="19815" y="2991"/>
                  <a:pt x="19815" y="7383"/>
                </a:cubicBezTo>
                <a:cubicBezTo>
                  <a:pt x="19815" y="10311"/>
                  <a:pt x="22092" y="10311"/>
                  <a:pt x="25888" y="10311"/>
                </a:cubicBezTo>
                <a:cubicBezTo>
                  <a:pt x="38034" y="10311"/>
                  <a:pt x="38540" y="12019"/>
                  <a:pt x="38540" y="14460"/>
                </a:cubicBezTo>
                <a:lnTo>
                  <a:pt x="37781" y="19340"/>
                </a:lnTo>
                <a:lnTo>
                  <a:pt x="1089" y="159892"/>
                </a:lnTo>
                <a:cubicBezTo>
                  <a:pt x="77" y="163308"/>
                  <a:pt x="77" y="163796"/>
                  <a:pt x="77" y="165260"/>
                </a:cubicBezTo>
                <a:cubicBezTo>
                  <a:pt x="77" y="170872"/>
                  <a:pt x="5138" y="172092"/>
                  <a:pt x="7415" y="172092"/>
                </a:cubicBezTo>
                <a:cubicBezTo>
                  <a:pt x="11464" y="172092"/>
                  <a:pt x="15513" y="169164"/>
                  <a:pt x="16778" y="165748"/>
                </a:cubicBezTo>
                <a:lnTo>
                  <a:pt x="21586" y="147203"/>
                </a:lnTo>
                <a:lnTo>
                  <a:pt x="27153" y="125242"/>
                </a:lnTo>
                <a:cubicBezTo>
                  <a:pt x="28672" y="119873"/>
                  <a:pt x="30190" y="114505"/>
                  <a:pt x="31455" y="108893"/>
                </a:cubicBezTo>
                <a:cubicBezTo>
                  <a:pt x="31961" y="107429"/>
                  <a:pt x="33986" y="99376"/>
                  <a:pt x="34239" y="97912"/>
                </a:cubicBezTo>
                <a:cubicBezTo>
                  <a:pt x="34998" y="95716"/>
                  <a:pt x="42842" y="82051"/>
                  <a:pt x="51446" y="75463"/>
                </a:cubicBezTo>
                <a:cubicBezTo>
                  <a:pt x="57013" y="71559"/>
                  <a:pt x="64858" y="66922"/>
                  <a:pt x="75739" y="66922"/>
                </a:cubicBezTo>
                <a:cubicBezTo>
                  <a:pt x="86620" y="66922"/>
                  <a:pt x="89404" y="75219"/>
                  <a:pt x="89404" y="84003"/>
                </a:cubicBezTo>
                <a:cubicBezTo>
                  <a:pt x="89404" y="97180"/>
                  <a:pt x="79788" y="123778"/>
                  <a:pt x="73715" y="138662"/>
                </a:cubicBezTo>
                <a:cubicBezTo>
                  <a:pt x="71690" y="144275"/>
                  <a:pt x="70425" y="147203"/>
                  <a:pt x="70425" y="152083"/>
                </a:cubicBezTo>
                <a:cubicBezTo>
                  <a:pt x="70425" y="163552"/>
                  <a:pt x="79282" y="172092"/>
                  <a:pt x="91175" y="172092"/>
                </a:cubicBezTo>
                <a:cubicBezTo>
                  <a:pt x="114962" y="172092"/>
                  <a:pt x="124325" y="136466"/>
                  <a:pt x="124325" y="134514"/>
                </a:cubicBezTo>
                <a:cubicBezTo>
                  <a:pt x="124325" y="132074"/>
                  <a:pt x="122047" y="132074"/>
                  <a:pt x="121288" y="132074"/>
                </a:cubicBezTo>
                <a:cubicBezTo>
                  <a:pt x="118758" y="132074"/>
                  <a:pt x="118758" y="132806"/>
                  <a:pt x="117492" y="136466"/>
                </a:cubicBezTo>
                <a:cubicBezTo>
                  <a:pt x="113697" y="149399"/>
                  <a:pt x="105599" y="166724"/>
                  <a:pt x="91681" y="166724"/>
                </a:cubicBezTo>
                <a:cubicBezTo>
                  <a:pt x="87379" y="166724"/>
                  <a:pt x="85608" y="164284"/>
                  <a:pt x="85608" y="158672"/>
                </a:cubicBezTo>
                <a:cubicBezTo>
                  <a:pt x="85608" y="152571"/>
                  <a:pt x="87885" y="146715"/>
                  <a:pt x="90163" y="141347"/>
                </a:cubicBezTo>
                <a:cubicBezTo>
                  <a:pt x="94212" y="130854"/>
                  <a:pt x="105599" y="101816"/>
                  <a:pt x="105599" y="87664"/>
                </a:cubicBezTo>
                <a:cubicBezTo>
                  <a:pt x="105599" y="71803"/>
                  <a:pt x="95477" y="61554"/>
                  <a:pt x="76498" y="61554"/>
                </a:cubicBezTo>
                <a:cubicBezTo>
                  <a:pt x="60556" y="61554"/>
                  <a:pt x="48409" y="69119"/>
                  <a:pt x="39047" y="80343"/>
                </a:cubicBezTo>
                <a:lnTo>
                  <a:pt x="58785" y="2747"/>
                </a:lnTo>
                <a:close/>
              </a:path>
            </a:pathLst>
          </a:custGeom>
          <a:solidFill>
            <a:srgbClr val="000000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Graphic 83" descr="\documentclass{article}&#10;\usepackage{amsmath}&#10;\pagestyle{empty}&#10;&#10;\input{Macros.tex}&#10;&#10;\begin{document}&#10;&#10;&#10;&#10;&#10;\end{document}" title="IguanaTex Shape Display">
            <a:extLst>
              <a:ext uri="{FF2B5EF4-FFF2-40B4-BE49-F238E27FC236}">
                <a16:creationId xmlns:a16="http://schemas.microsoft.com/office/drawing/2014/main" id="{21D56342-43D4-4460-5D74-34BA571FD679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478158" y="2364730"/>
            <a:ext cx="124248" cy="172029"/>
          </a:xfrm>
          <a:custGeom>
            <a:avLst/>
            <a:gdLst>
              <a:gd name="connsiteX0" fmla="*/ 58785 w 124248"/>
              <a:gd name="connsiteY0" fmla="*/ 2747 h 172029"/>
              <a:gd name="connsiteX1" fmla="*/ 55495 w 124248"/>
              <a:gd name="connsiteY1" fmla="*/ 63 h 172029"/>
              <a:gd name="connsiteX2" fmla="*/ 24623 w 124248"/>
              <a:gd name="connsiteY2" fmla="*/ 2503 h 172029"/>
              <a:gd name="connsiteX3" fmla="*/ 19815 w 124248"/>
              <a:gd name="connsiteY3" fmla="*/ 7383 h 172029"/>
              <a:gd name="connsiteX4" fmla="*/ 25888 w 124248"/>
              <a:gd name="connsiteY4" fmla="*/ 10311 h 172029"/>
              <a:gd name="connsiteX5" fmla="*/ 38540 w 124248"/>
              <a:gd name="connsiteY5" fmla="*/ 14460 h 172029"/>
              <a:gd name="connsiteX6" fmla="*/ 37781 w 124248"/>
              <a:gd name="connsiteY6" fmla="*/ 19340 h 172029"/>
              <a:gd name="connsiteX7" fmla="*/ 1089 w 124248"/>
              <a:gd name="connsiteY7" fmla="*/ 159892 h 172029"/>
              <a:gd name="connsiteX8" fmla="*/ 77 w 124248"/>
              <a:gd name="connsiteY8" fmla="*/ 165260 h 172029"/>
              <a:gd name="connsiteX9" fmla="*/ 7415 w 124248"/>
              <a:gd name="connsiteY9" fmla="*/ 172092 h 172029"/>
              <a:gd name="connsiteX10" fmla="*/ 16778 w 124248"/>
              <a:gd name="connsiteY10" fmla="*/ 165748 h 172029"/>
              <a:gd name="connsiteX11" fmla="*/ 21586 w 124248"/>
              <a:gd name="connsiteY11" fmla="*/ 147203 h 172029"/>
              <a:gd name="connsiteX12" fmla="*/ 27153 w 124248"/>
              <a:gd name="connsiteY12" fmla="*/ 125242 h 172029"/>
              <a:gd name="connsiteX13" fmla="*/ 31455 w 124248"/>
              <a:gd name="connsiteY13" fmla="*/ 108893 h 172029"/>
              <a:gd name="connsiteX14" fmla="*/ 34239 w 124248"/>
              <a:gd name="connsiteY14" fmla="*/ 97912 h 172029"/>
              <a:gd name="connsiteX15" fmla="*/ 51446 w 124248"/>
              <a:gd name="connsiteY15" fmla="*/ 75463 h 172029"/>
              <a:gd name="connsiteX16" fmla="*/ 75739 w 124248"/>
              <a:gd name="connsiteY16" fmla="*/ 66922 h 172029"/>
              <a:gd name="connsiteX17" fmla="*/ 89404 w 124248"/>
              <a:gd name="connsiteY17" fmla="*/ 84003 h 172029"/>
              <a:gd name="connsiteX18" fmla="*/ 73715 w 124248"/>
              <a:gd name="connsiteY18" fmla="*/ 138662 h 172029"/>
              <a:gd name="connsiteX19" fmla="*/ 70425 w 124248"/>
              <a:gd name="connsiteY19" fmla="*/ 152083 h 172029"/>
              <a:gd name="connsiteX20" fmla="*/ 91175 w 124248"/>
              <a:gd name="connsiteY20" fmla="*/ 172092 h 172029"/>
              <a:gd name="connsiteX21" fmla="*/ 124325 w 124248"/>
              <a:gd name="connsiteY21" fmla="*/ 134514 h 172029"/>
              <a:gd name="connsiteX22" fmla="*/ 121288 w 124248"/>
              <a:gd name="connsiteY22" fmla="*/ 132074 h 172029"/>
              <a:gd name="connsiteX23" fmla="*/ 117492 w 124248"/>
              <a:gd name="connsiteY23" fmla="*/ 136466 h 172029"/>
              <a:gd name="connsiteX24" fmla="*/ 91681 w 124248"/>
              <a:gd name="connsiteY24" fmla="*/ 166724 h 172029"/>
              <a:gd name="connsiteX25" fmla="*/ 85608 w 124248"/>
              <a:gd name="connsiteY25" fmla="*/ 158672 h 172029"/>
              <a:gd name="connsiteX26" fmla="*/ 90163 w 124248"/>
              <a:gd name="connsiteY26" fmla="*/ 141347 h 172029"/>
              <a:gd name="connsiteX27" fmla="*/ 105599 w 124248"/>
              <a:gd name="connsiteY27" fmla="*/ 87664 h 172029"/>
              <a:gd name="connsiteX28" fmla="*/ 76498 w 124248"/>
              <a:gd name="connsiteY28" fmla="*/ 61554 h 172029"/>
              <a:gd name="connsiteX29" fmla="*/ 39047 w 124248"/>
              <a:gd name="connsiteY29" fmla="*/ 80343 h 172029"/>
              <a:gd name="connsiteX30" fmla="*/ 58785 w 124248"/>
              <a:gd name="connsiteY30" fmla="*/ 2747 h 17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4248" h="172029">
                <a:moveTo>
                  <a:pt x="58785" y="2747"/>
                </a:moveTo>
                <a:cubicBezTo>
                  <a:pt x="58785" y="2503"/>
                  <a:pt x="58785" y="63"/>
                  <a:pt x="55495" y="63"/>
                </a:cubicBezTo>
                <a:cubicBezTo>
                  <a:pt x="49675" y="63"/>
                  <a:pt x="31202" y="2015"/>
                  <a:pt x="24623" y="2503"/>
                </a:cubicBezTo>
                <a:cubicBezTo>
                  <a:pt x="22598" y="2747"/>
                  <a:pt x="19815" y="2991"/>
                  <a:pt x="19815" y="7383"/>
                </a:cubicBezTo>
                <a:cubicBezTo>
                  <a:pt x="19815" y="10311"/>
                  <a:pt x="22092" y="10311"/>
                  <a:pt x="25888" y="10311"/>
                </a:cubicBezTo>
                <a:cubicBezTo>
                  <a:pt x="38034" y="10311"/>
                  <a:pt x="38540" y="12019"/>
                  <a:pt x="38540" y="14460"/>
                </a:cubicBezTo>
                <a:lnTo>
                  <a:pt x="37781" y="19340"/>
                </a:lnTo>
                <a:lnTo>
                  <a:pt x="1089" y="159892"/>
                </a:lnTo>
                <a:cubicBezTo>
                  <a:pt x="77" y="163308"/>
                  <a:pt x="77" y="163796"/>
                  <a:pt x="77" y="165260"/>
                </a:cubicBezTo>
                <a:cubicBezTo>
                  <a:pt x="77" y="170872"/>
                  <a:pt x="5138" y="172092"/>
                  <a:pt x="7415" y="172092"/>
                </a:cubicBezTo>
                <a:cubicBezTo>
                  <a:pt x="11464" y="172092"/>
                  <a:pt x="15513" y="169164"/>
                  <a:pt x="16778" y="165748"/>
                </a:cubicBezTo>
                <a:lnTo>
                  <a:pt x="21586" y="147203"/>
                </a:lnTo>
                <a:lnTo>
                  <a:pt x="27153" y="125242"/>
                </a:lnTo>
                <a:cubicBezTo>
                  <a:pt x="28672" y="119873"/>
                  <a:pt x="30190" y="114505"/>
                  <a:pt x="31455" y="108893"/>
                </a:cubicBezTo>
                <a:cubicBezTo>
                  <a:pt x="31961" y="107429"/>
                  <a:pt x="33986" y="99376"/>
                  <a:pt x="34239" y="97912"/>
                </a:cubicBezTo>
                <a:cubicBezTo>
                  <a:pt x="34998" y="95716"/>
                  <a:pt x="42842" y="82051"/>
                  <a:pt x="51446" y="75463"/>
                </a:cubicBezTo>
                <a:cubicBezTo>
                  <a:pt x="57013" y="71559"/>
                  <a:pt x="64858" y="66922"/>
                  <a:pt x="75739" y="66922"/>
                </a:cubicBezTo>
                <a:cubicBezTo>
                  <a:pt x="86620" y="66922"/>
                  <a:pt x="89404" y="75219"/>
                  <a:pt x="89404" y="84003"/>
                </a:cubicBezTo>
                <a:cubicBezTo>
                  <a:pt x="89404" y="97180"/>
                  <a:pt x="79788" y="123778"/>
                  <a:pt x="73715" y="138662"/>
                </a:cubicBezTo>
                <a:cubicBezTo>
                  <a:pt x="71690" y="144275"/>
                  <a:pt x="70425" y="147203"/>
                  <a:pt x="70425" y="152083"/>
                </a:cubicBezTo>
                <a:cubicBezTo>
                  <a:pt x="70425" y="163552"/>
                  <a:pt x="79282" y="172092"/>
                  <a:pt x="91175" y="172092"/>
                </a:cubicBezTo>
                <a:cubicBezTo>
                  <a:pt x="114962" y="172092"/>
                  <a:pt x="124325" y="136466"/>
                  <a:pt x="124325" y="134514"/>
                </a:cubicBezTo>
                <a:cubicBezTo>
                  <a:pt x="124325" y="132074"/>
                  <a:pt x="122047" y="132074"/>
                  <a:pt x="121288" y="132074"/>
                </a:cubicBezTo>
                <a:cubicBezTo>
                  <a:pt x="118758" y="132074"/>
                  <a:pt x="118758" y="132806"/>
                  <a:pt x="117492" y="136466"/>
                </a:cubicBezTo>
                <a:cubicBezTo>
                  <a:pt x="113697" y="149399"/>
                  <a:pt x="105599" y="166724"/>
                  <a:pt x="91681" y="166724"/>
                </a:cubicBezTo>
                <a:cubicBezTo>
                  <a:pt x="87379" y="166724"/>
                  <a:pt x="85608" y="164284"/>
                  <a:pt x="85608" y="158672"/>
                </a:cubicBezTo>
                <a:cubicBezTo>
                  <a:pt x="85608" y="152571"/>
                  <a:pt x="87885" y="146715"/>
                  <a:pt x="90163" y="141347"/>
                </a:cubicBezTo>
                <a:cubicBezTo>
                  <a:pt x="94212" y="130854"/>
                  <a:pt x="105599" y="101816"/>
                  <a:pt x="105599" y="87664"/>
                </a:cubicBezTo>
                <a:cubicBezTo>
                  <a:pt x="105599" y="71803"/>
                  <a:pt x="95477" y="61554"/>
                  <a:pt x="76498" y="61554"/>
                </a:cubicBezTo>
                <a:cubicBezTo>
                  <a:pt x="60556" y="61554"/>
                  <a:pt x="48409" y="69119"/>
                  <a:pt x="39047" y="80343"/>
                </a:cubicBezTo>
                <a:lnTo>
                  <a:pt x="58785" y="2747"/>
                </a:lnTo>
                <a:close/>
              </a:path>
            </a:pathLst>
          </a:custGeom>
          <a:solidFill>
            <a:srgbClr val="000000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Graphic 92" descr="\documentclass{article}&#10;\usepackage{amsmath}&#10;\pagestyle{empty}&#10;&#10;\input{Macros.tex}&#10;&#10;\begin{document}&#10;&#10;&#10;$\mcal{H}$&#10;&#10;\end{document}" title="IguanaTex Shape Display">
            <a:extLst>
              <a:ext uri="{FF2B5EF4-FFF2-40B4-BE49-F238E27FC236}">
                <a16:creationId xmlns:a16="http://schemas.microsoft.com/office/drawing/2014/main" id="{DC3ECC08-4581-9D1E-864A-FD95AD43B466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1038259" y="2358142"/>
            <a:ext cx="180931" cy="178617"/>
          </a:xfrm>
          <a:custGeom>
            <a:avLst/>
            <a:gdLst>
              <a:gd name="connsiteX0" fmla="*/ 71985 w 180931"/>
              <a:gd name="connsiteY0" fmla="*/ 84979 h 178617"/>
              <a:gd name="connsiteX1" fmla="*/ 80336 w 180931"/>
              <a:gd name="connsiteY1" fmla="*/ 49353 h 178617"/>
              <a:gd name="connsiteX2" fmla="*/ 84743 w 180931"/>
              <a:gd name="connsiteY2" fmla="*/ 13728 h 178617"/>
              <a:gd name="connsiteX3" fmla="*/ 69202 w 180931"/>
              <a:gd name="connsiteY3" fmla="*/ 63 h 178617"/>
              <a:gd name="connsiteX4" fmla="*/ 24897 w 180931"/>
              <a:gd name="connsiteY4" fmla="*/ 14704 h 178617"/>
              <a:gd name="connsiteX5" fmla="*/ 77 w 180931"/>
              <a:gd name="connsiteY5" fmla="*/ 45693 h 178617"/>
              <a:gd name="connsiteX6" fmla="*/ 2396 w 180931"/>
              <a:gd name="connsiteY6" fmla="*/ 47401 h 178617"/>
              <a:gd name="connsiteX7" fmla="*/ 20026 w 180931"/>
              <a:gd name="connsiteY7" fmla="*/ 35201 h 178617"/>
              <a:gd name="connsiteX8" fmla="*/ 53892 w 180931"/>
              <a:gd name="connsiteY8" fmla="*/ 13484 h 178617"/>
              <a:gd name="connsiteX9" fmla="*/ 65027 w 180931"/>
              <a:gd name="connsiteY9" fmla="*/ 24220 h 178617"/>
              <a:gd name="connsiteX10" fmla="*/ 61547 w 180931"/>
              <a:gd name="connsiteY10" fmla="*/ 52770 h 178617"/>
              <a:gd name="connsiteX11" fmla="*/ 54820 w 180931"/>
              <a:gd name="connsiteY11" fmla="*/ 84979 h 178617"/>
              <a:gd name="connsiteX12" fmla="*/ 46469 w 180931"/>
              <a:gd name="connsiteY12" fmla="*/ 84979 h 178617"/>
              <a:gd name="connsiteX13" fmla="*/ 29304 w 180931"/>
              <a:gd name="connsiteY13" fmla="*/ 96692 h 178617"/>
              <a:gd name="connsiteX14" fmla="*/ 34639 w 180931"/>
              <a:gd name="connsiteY14" fmla="*/ 98400 h 178617"/>
              <a:gd name="connsiteX15" fmla="*/ 51341 w 180931"/>
              <a:gd name="connsiteY15" fmla="*/ 98400 h 178617"/>
              <a:gd name="connsiteX16" fmla="*/ 29304 w 180931"/>
              <a:gd name="connsiteY16" fmla="*/ 168676 h 178617"/>
              <a:gd name="connsiteX17" fmla="*/ 27216 w 180931"/>
              <a:gd name="connsiteY17" fmla="*/ 175020 h 178617"/>
              <a:gd name="connsiteX18" fmla="*/ 29536 w 180931"/>
              <a:gd name="connsiteY18" fmla="*/ 176729 h 178617"/>
              <a:gd name="connsiteX19" fmla="*/ 44614 w 180931"/>
              <a:gd name="connsiteY19" fmla="*/ 168676 h 178617"/>
              <a:gd name="connsiteX20" fmla="*/ 47165 w 180931"/>
              <a:gd name="connsiteY20" fmla="*/ 164284 h 178617"/>
              <a:gd name="connsiteX21" fmla="*/ 68274 w 180931"/>
              <a:gd name="connsiteY21" fmla="*/ 98400 h 178617"/>
              <a:gd name="connsiteX22" fmla="*/ 120466 w 180931"/>
              <a:gd name="connsiteY22" fmla="*/ 98400 h 178617"/>
              <a:gd name="connsiteX23" fmla="*/ 131136 w 180931"/>
              <a:gd name="connsiteY23" fmla="*/ 95960 h 178617"/>
              <a:gd name="connsiteX24" fmla="*/ 119074 w 180931"/>
              <a:gd name="connsiteY24" fmla="*/ 165260 h 178617"/>
              <a:gd name="connsiteX25" fmla="*/ 132992 w 180931"/>
              <a:gd name="connsiteY25" fmla="*/ 178681 h 178617"/>
              <a:gd name="connsiteX26" fmla="*/ 181008 w 180931"/>
              <a:gd name="connsiteY26" fmla="*/ 150619 h 178617"/>
              <a:gd name="connsiteX27" fmla="*/ 178689 w 180931"/>
              <a:gd name="connsiteY27" fmla="*/ 148667 h 178617"/>
              <a:gd name="connsiteX28" fmla="*/ 161059 w 180931"/>
              <a:gd name="connsiteY28" fmla="*/ 161600 h 178617"/>
              <a:gd name="connsiteX29" fmla="*/ 155492 w 180931"/>
              <a:gd name="connsiteY29" fmla="*/ 164528 h 178617"/>
              <a:gd name="connsiteX30" fmla="*/ 148301 w 180931"/>
              <a:gd name="connsiteY30" fmla="*/ 165260 h 178617"/>
              <a:gd name="connsiteX31" fmla="*/ 138791 w 180931"/>
              <a:gd name="connsiteY31" fmla="*/ 154767 h 178617"/>
              <a:gd name="connsiteX32" fmla="*/ 141111 w 180931"/>
              <a:gd name="connsiteY32" fmla="*/ 133050 h 178617"/>
              <a:gd name="connsiteX33" fmla="*/ 176369 w 180931"/>
              <a:gd name="connsiteY33" fmla="*/ 4455 h 178617"/>
              <a:gd name="connsiteX34" fmla="*/ 177065 w 180931"/>
              <a:gd name="connsiteY34" fmla="*/ 1771 h 178617"/>
              <a:gd name="connsiteX35" fmla="*/ 174745 w 180931"/>
              <a:gd name="connsiteY35" fmla="*/ 63 h 178617"/>
              <a:gd name="connsiteX36" fmla="*/ 160132 w 180931"/>
              <a:gd name="connsiteY36" fmla="*/ 7627 h 178617"/>
              <a:gd name="connsiteX37" fmla="*/ 157580 w 180931"/>
              <a:gd name="connsiteY37" fmla="*/ 11531 h 178617"/>
              <a:gd name="connsiteX38" fmla="*/ 134152 w 180931"/>
              <a:gd name="connsiteY38" fmla="*/ 84979 h 178617"/>
              <a:gd name="connsiteX39" fmla="*/ 71985 w 180931"/>
              <a:gd name="connsiteY39" fmla="*/ 84979 h 1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931" h="178617">
                <a:moveTo>
                  <a:pt x="71985" y="84979"/>
                </a:moveTo>
                <a:cubicBezTo>
                  <a:pt x="75001" y="73511"/>
                  <a:pt x="78016" y="61066"/>
                  <a:pt x="80336" y="49353"/>
                </a:cubicBezTo>
                <a:cubicBezTo>
                  <a:pt x="83120" y="33005"/>
                  <a:pt x="84743" y="16656"/>
                  <a:pt x="84743" y="13728"/>
                </a:cubicBezTo>
                <a:cubicBezTo>
                  <a:pt x="84743" y="63"/>
                  <a:pt x="71985" y="63"/>
                  <a:pt x="69202" y="63"/>
                </a:cubicBezTo>
                <a:cubicBezTo>
                  <a:pt x="51573" y="63"/>
                  <a:pt x="35799" y="6895"/>
                  <a:pt x="24897" y="14704"/>
                </a:cubicBezTo>
                <a:cubicBezTo>
                  <a:pt x="6108" y="28124"/>
                  <a:pt x="77" y="44473"/>
                  <a:pt x="77" y="45693"/>
                </a:cubicBezTo>
                <a:cubicBezTo>
                  <a:pt x="77" y="47401"/>
                  <a:pt x="1700" y="47401"/>
                  <a:pt x="2396" y="47401"/>
                </a:cubicBezTo>
                <a:cubicBezTo>
                  <a:pt x="4252" y="47401"/>
                  <a:pt x="15154" y="44473"/>
                  <a:pt x="20026" y="35201"/>
                </a:cubicBezTo>
                <a:cubicBezTo>
                  <a:pt x="26289" y="22756"/>
                  <a:pt x="33016" y="13484"/>
                  <a:pt x="53892" y="13484"/>
                </a:cubicBezTo>
                <a:cubicBezTo>
                  <a:pt x="63403" y="13484"/>
                  <a:pt x="65027" y="20316"/>
                  <a:pt x="65027" y="24220"/>
                </a:cubicBezTo>
                <a:cubicBezTo>
                  <a:pt x="65027" y="24464"/>
                  <a:pt x="64331" y="35933"/>
                  <a:pt x="61547" y="52770"/>
                </a:cubicBezTo>
                <a:cubicBezTo>
                  <a:pt x="60387" y="59602"/>
                  <a:pt x="59691" y="63994"/>
                  <a:pt x="54820" y="84979"/>
                </a:cubicBezTo>
                <a:lnTo>
                  <a:pt x="46469" y="84979"/>
                </a:lnTo>
                <a:cubicBezTo>
                  <a:pt x="39974" y="85223"/>
                  <a:pt x="29304" y="93032"/>
                  <a:pt x="29304" y="96692"/>
                </a:cubicBezTo>
                <a:cubicBezTo>
                  <a:pt x="29304" y="98156"/>
                  <a:pt x="29536" y="98400"/>
                  <a:pt x="34639" y="98400"/>
                </a:cubicBezTo>
                <a:lnTo>
                  <a:pt x="51341" y="98400"/>
                </a:lnTo>
                <a:cubicBezTo>
                  <a:pt x="46469" y="115481"/>
                  <a:pt x="39974" y="138906"/>
                  <a:pt x="29304" y="168676"/>
                </a:cubicBezTo>
                <a:cubicBezTo>
                  <a:pt x="27216" y="174288"/>
                  <a:pt x="27216" y="174776"/>
                  <a:pt x="27216" y="175020"/>
                </a:cubicBezTo>
                <a:cubicBezTo>
                  <a:pt x="27216" y="176729"/>
                  <a:pt x="29072" y="176729"/>
                  <a:pt x="29536" y="176729"/>
                </a:cubicBezTo>
                <a:cubicBezTo>
                  <a:pt x="32784" y="176729"/>
                  <a:pt x="39974" y="173556"/>
                  <a:pt x="44614" y="168676"/>
                </a:cubicBezTo>
                <a:cubicBezTo>
                  <a:pt x="45774" y="167212"/>
                  <a:pt x="46237" y="166724"/>
                  <a:pt x="47165" y="164284"/>
                </a:cubicBezTo>
                <a:cubicBezTo>
                  <a:pt x="55284" y="142811"/>
                  <a:pt x="62243" y="120849"/>
                  <a:pt x="68274" y="98400"/>
                </a:cubicBezTo>
                <a:lnTo>
                  <a:pt x="120466" y="98400"/>
                </a:lnTo>
                <a:cubicBezTo>
                  <a:pt x="123017" y="98400"/>
                  <a:pt x="127425" y="98400"/>
                  <a:pt x="131136" y="95960"/>
                </a:cubicBezTo>
                <a:cubicBezTo>
                  <a:pt x="128584" y="106209"/>
                  <a:pt x="119074" y="145983"/>
                  <a:pt x="119074" y="165260"/>
                </a:cubicBezTo>
                <a:cubicBezTo>
                  <a:pt x="119074" y="172336"/>
                  <a:pt x="123017" y="178681"/>
                  <a:pt x="132992" y="178681"/>
                </a:cubicBezTo>
                <a:cubicBezTo>
                  <a:pt x="163843" y="178681"/>
                  <a:pt x="181008" y="158428"/>
                  <a:pt x="181008" y="150619"/>
                </a:cubicBezTo>
                <a:cubicBezTo>
                  <a:pt x="181008" y="149155"/>
                  <a:pt x="179848" y="148667"/>
                  <a:pt x="178689" y="148667"/>
                </a:cubicBezTo>
                <a:cubicBezTo>
                  <a:pt x="176833" y="148667"/>
                  <a:pt x="164539" y="152083"/>
                  <a:pt x="161059" y="161600"/>
                </a:cubicBezTo>
                <a:cubicBezTo>
                  <a:pt x="160132" y="163552"/>
                  <a:pt x="159900" y="163796"/>
                  <a:pt x="155492" y="164528"/>
                </a:cubicBezTo>
                <a:cubicBezTo>
                  <a:pt x="152941" y="165016"/>
                  <a:pt x="148533" y="165260"/>
                  <a:pt x="148301" y="165260"/>
                </a:cubicBezTo>
                <a:cubicBezTo>
                  <a:pt x="144126" y="165260"/>
                  <a:pt x="138791" y="162332"/>
                  <a:pt x="138791" y="154767"/>
                </a:cubicBezTo>
                <a:cubicBezTo>
                  <a:pt x="138791" y="151839"/>
                  <a:pt x="140415" y="138418"/>
                  <a:pt x="141111" y="133050"/>
                </a:cubicBezTo>
                <a:cubicBezTo>
                  <a:pt x="145054" y="105965"/>
                  <a:pt x="156420" y="60090"/>
                  <a:pt x="176369" y="4455"/>
                </a:cubicBezTo>
                <a:cubicBezTo>
                  <a:pt x="177065" y="2747"/>
                  <a:pt x="177065" y="2259"/>
                  <a:pt x="177065" y="1771"/>
                </a:cubicBezTo>
                <a:cubicBezTo>
                  <a:pt x="177065" y="63"/>
                  <a:pt x="175673" y="63"/>
                  <a:pt x="174745" y="63"/>
                </a:cubicBezTo>
                <a:cubicBezTo>
                  <a:pt x="171266" y="63"/>
                  <a:pt x="164539" y="3479"/>
                  <a:pt x="160132" y="7627"/>
                </a:cubicBezTo>
                <a:cubicBezTo>
                  <a:pt x="159900" y="8115"/>
                  <a:pt x="158508" y="9335"/>
                  <a:pt x="157580" y="11531"/>
                </a:cubicBezTo>
                <a:cubicBezTo>
                  <a:pt x="148301" y="35445"/>
                  <a:pt x="141111" y="60090"/>
                  <a:pt x="134152" y="84979"/>
                </a:cubicBezTo>
                <a:lnTo>
                  <a:pt x="71985" y="84979"/>
                </a:lnTo>
                <a:close/>
              </a:path>
            </a:pathLst>
          </a:custGeom>
          <a:solidFill>
            <a:srgbClr val="000000"/>
          </a:solidFill>
          <a:ln w="23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Graphic 51 2" descr="\documentclass{article}&#10;\usepackage{amsmath}&#10;\pagestyle{empty}&#10;&#10;\input{Macros.tex}&#10;&#10;\begin{document}&#10;&#10;$\gets$&#10;&#10;\end{document}" title="IguanaTex Shape Display">
            <a:extLst>
              <a:ext uri="{FF2B5EF4-FFF2-40B4-BE49-F238E27FC236}">
                <a16:creationId xmlns:a16="http://schemas.microsoft.com/office/drawing/2014/main" id="{B2BD7851-C825-FB15-2A74-39C3A3125D63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726648" y="2388155"/>
            <a:ext cx="219091" cy="148604"/>
          </a:xfrm>
          <a:custGeom>
            <a:avLst/>
            <a:gdLst>
              <a:gd name="connsiteX0" fmla="*/ 210286 w 219091"/>
              <a:gd name="connsiteY0" fmla="*/ 80059 h 148604"/>
              <a:gd name="connsiteX1" fmla="*/ 219168 w 219091"/>
              <a:gd name="connsiteY1" fmla="*/ 74365 h 148604"/>
              <a:gd name="connsiteX2" fmla="*/ 210286 w 219091"/>
              <a:gd name="connsiteY2" fmla="*/ 68671 h 148604"/>
              <a:gd name="connsiteX3" fmla="*/ 26970 w 219091"/>
              <a:gd name="connsiteY3" fmla="*/ 68671 h 148604"/>
              <a:gd name="connsiteX4" fmla="*/ 49175 w 219091"/>
              <a:gd name="connsiteY4" fmla="*/ 41342 h 148604"/>
              <a:gd name="connsiteX5" fmla="*/ 62251 w 219091"/>
              <a:gd name="connsiteY5" fmla="*/ 3479 h 148604"/>
              <a:gd name="connsiteX6" fmla="*/ 57317 w 219091"/>
              <a:gd name="connsiteY6" fmla="*/ 63 h 148604"/>
              <a:gd name="connsiteX7" fmla="*/ 51889 w 219091"/>
              <a:gd name="connsiteY7" fmla="*/ 5756 h 148604"/>
              <a:gd name="connsiteX8" fmla="*/ 3778 w 219091"/>
              <a:gd name="connsiteY8" fmla="*/ 70664 h 148604"/>
              <a:gd name="connsiteX9" fmla="*/ 77 w 219091"/>
              <a:gd name="connsiteY9" fmla="*/ 74365 h 148604"/>
              <a:gd name="connsiteX10" fmla="*/ 3778 w 219091"/>
              <a:gd name="connsiteY10" fmla="*/ 78066 h 148604"/>
              <a:gd name="connsiteX11" fmla="*/ 52136 w 219091"/>
              <a:gd name="connsiteY11" fmla="*/ 144397 h 148604"/>
              <a:gd name="connsiteX12" fmla="*/ 57317 w 219091"/>
              <a:gd name="connsiteY12" fmla="*/ 148667 h 148604"/>
              <a:gd name="connsiteX13" fmla="*/ 62251 w 219091"/>
              <a:gd name="connsiteY13" fmla="*/ 145251 h 148604"/>
              <a:gd name="connsiteX14" fmla="*/ 49668 w 219091"/>
              <a:gd name="connsiteY14" fmla="*/ 107673 h 148604"/>
              <a:gd name="connsiteX15" fmla="*/ 26970 w 219091"/>
              <a:gd name="connsiteY15" fmla="*/ 80059 h 148604"/>
              <a:gd name="connsiteX16" fmla="*/ 210286 w 219091"/>
              <a:gd name="connsiteY16" fmla="*/ 80059 h 1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091" h="148604">
                <a:moveTo>
                  <a:pt x="210286" y="80059"/>
                </a:moveTo>
                <a:cubicBezTo>
                  <a:pt x="214727" y="80059"/>
                  <a:pt x="219168" y="80059"/>
                  <a:pt x="219168" y="74365"/>
                </a:cubicBezTo>
                <a:cubicBezTo>
                  <a:pt x="219168" y="68671"/>
                  <a:pt x="214727" y="68671"/>
                  <a:pt x="210286" y="68671"/>
                </a:cubicBezTo>
                <a:lnTo>
                  <a:pt x="26970" y="68671"/>
                </a:lnTo>
                <a:cubicBezTo>
                  <a:pt x="40540" y="56715"/>
                  <a:pt x="47201" y="45043"/>
                  <a:pt x="49175" y="41342"/>
                </a:cubicBezTo>
                <a:cubicBezTo>
                  <a:pt x="60278" y="21699"/>
                  <a:pt x="62251" y="3764"/>
                  <a:pt x="62251" y="3479"/>
                </a:cubicBezTo>
                <a:cubicBezTo>
                  <a:pt x="62251" y="63"/>
                  <a:pt x="59291" y="63"/>
                  <a:pt x="57317" y="63"/>
                </a:cubicBezTo>
                <a:cubicBezTo>
                  <a:pt x="53123" y="63"/>
                  <a:pt x="52876" y="632"/>
                  <a:pt x="51889" y="5756"/>
                </a:cubicBezTo>
                <a:cubicBezTo>
                  <a:pt x="46214" y="33655"/>
                  <a:pt x="31657" y="57284"/>
                  <a:pt x="3778" y="70664"/>
                </a:cubicBezTo>
                <a:cubicBezTo>
                  <a:pt x="1064" y="71803"/>
                  <a:pt x="77" y="72372"/>
                  <a:pt x="77" y="74365"/>
                </a:cubicBezTo>
                <a:cubicBezTo>
                  <a:pt x="77" y="76358"/>
                  <a:pt x="1310" y="76927"/>
                  <a:pt x="3778" y="78066"/>
                </a:cubicBezTo>
                <a:cubicBezTo>
                  <a:pt x="29437" y="90307"/>
                  <a:pt x="45968" y="112512"/>
                  <a:pt x="52136" y="144397"/>
                </a:cubicBezTo>
                <a:cubicBezTo>
                  <a:pt x="52876" y="147813"/>
                  <a:pt x="53123" y="148667"/>
                  <a:pt x="57317" y="148667"/>
                </a:cubicBezTo>
                <a:cubicBezTo>
                  <a:pt x="59291" y="148667"/>
                  <a:pt x="62251" y="148667"/>
                  <a:pt x="62251" y="145251"/>
                </a:cubicBezTo>
                <a:cubicBezTo>
                  <a:pt x="62251" y="144681"/>
                  <a:pt x="60031" y="126746"/>
                  <a:pt x="49668" y="107673"/>
                </a:cubicBezTo>
                <a:cubicBezTo>
                  <a:pt x="44734" y="99132"/>
                  <a:pt x="37579" y="89168"/>
                  <a:pt x="26970" y="80059"/>
                </a:cubicBezTo>
                <a:lnTo>
                  <a:pt x="210286" y="80059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Graphic 51 3" descr="\documentclass{article}&#10;\usepackage{amsmath}&#10;\pagestyle{empty}&#10;&#10;\input{Macros.tex}&#10;&#10;\begin{document}&#10;&#10;$\gets$&#10;&#10;\end{document}" title="IguanaTex Shape Display">
            <a:extLst>
              <a:ext uri="{FF2B5EF4-FFF2-40B4-BE49-F238E27FC236}">
                <a16:creationId xmlns:a16="http://schemas.microsoft.com/office/drawing/2014/main" id="{44E69329-2449-0854-CD48-0A83A99445A8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728492" y="2058212"/>
            <a:ext cx="219091" cy="148604"/>
          </a:xfrm>
          <a:custGeom>
            <a:avLst/>
            <a:gdLst>
              <a:gd name="connsiteX0" fmla="*/ 210286 w 219091"/>
              <a:gd name="connsiteY0" fmla="*/ 80059 h 148604"/>
              <a:gd name="connsiteX1" fmla="*/ 219168 w 219091"/>
              <a:gd name="connsiteY1" fmla="*/ 74365 h 148604"/>
              <a:gd name="connsiteX2" fmla="*/ 210286 w 219091"/>
              <a:gd name="connsiteY2" fmla="*/ 68671 h 148604"/>
              <a:gd name="connsiteX3" fmla="*/ 26970 w 219091"/>
              <a:gd name="connsiteY3" fmla="*/ 68671 h 148604"/>
              <a:gd name="connsiteX4" fmla="*/ 49175 w 219091"/>
              <a:gd name="connsiteY4" fmla="*/ 41342 h 148604"/>
              <a:gd name="connsiteX5" fmla="*/ 62251 w 219091"/>
              <a:gd name="connsiteY5" fmla="*/ 3479 h 148604"/>
              <a:gd name="connsiteX6" fmla="*/ 57317 w 219091"/>
              <a:gd name="connsiteY6" fmla="*/ 63 h 148604"/>
              <a:gd name="connsiteX7" fmla="*/ 51889 w 219091"/>
              <a:gd name="connsiteY7" fmla="*/ 5756 h 148604"/>
              <a:gd name="connsiteX8" fmla="*/ 3778 w 219091"/>
              <a:gd name="connsiteY8" fmla="*/ 70664 h 148604"/>
              <a:gd name="connsiteX9" fmla="*/ 77 w 219091"/>
              <a:gd name="connsiteY9" fmla="*/ 74365 h 148604"/>
              <a:gd name="connsiteX10" fmla="*/ 3778 w 219091"/>
              <a:gd name="connsiteY10" fmla="*/ 78066 h 148604"/>
              <a:gd name="connsiteX11" fmla="*/ 52136 w 219091"/>
              <a:gd name="connsiteY11" fmla="*/ 144397 h 148604"/>
              <a:gd name="connsiteX12" fmla="*/ 57317 w 219091"/>
              <a:gd name="connsiteY12" fmla="*/ 148667 h 148604"/>
              <a:gd name="connsiteX13" fmla="*/ 62251 w 219091"/>
              <a:gd name="connsiteY13" fmla="*/ 145251 h 148604"/>
              <a:gd name="connsiteX14" fmla="*/ 49668 w 219091"/>
              <a:gd name="connsiteY14" fmla="*/ 107673 h 148604"/>
              <a:gd name="connsiteX15" fmla="*/ 26970 w 219091"/>
              <a:gd name="connsiteY15" fmla="*/ 80059 h 148604"/>
              <a:gd name="connsiteX16" fmla="*/ 210286 w 219091"/>
              <a:gd name="connsiteY16" fmla="*/ 80059 h 14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091" h="148604">
                <a:moveTo>
                  <a:pt x="210286" y="80059"/>
                </a:moveTo>
                <a:cubicBezTo>
                  <a:pt x="214727" y="80059"/>
                  <a:pt x="219168" y="80059"/>
                  <a:pt x="219168" y="74365"/>
                </a:cubicBezTo>
                <a:cubicBezTo>
                  <a:pt x="219168" y="68671"/>
                  <a:pt x="214727" y="68671"/>
                  <a:pt x="210286" y="68671"/>
                </a:cubicBezTo>
                <a:lnTo>
                  <a:pt x="26970" y="68671"/>
                </a:lnTo>
                <a:cubicBezTo>
                  <a:pt x="40540" y="56715"/>
                  <a:pt x="47201" y="45043"/>
                  <a:pt x="49175" y="41342"/>
                </a:cubicBezTo>
                <a:cubicBezTo>
                  <a:pt x="60278" y="21699"/>
                  <a:pt x="62251" y="3764"/>
                  <a:pt x="62251" y="3479"/>
                </a:cubicBezTo>
                <a:cubicBezTo>
                  <a:pt x="62251" y="63"/>
                  <a:pt x="59291" y="63"/>
                  <a:pt x="57317" y="63"/>
                </a:cubicBezTo>
                <a:cubicBezTo>
                  <a:pt x="53123" y="63"/>
                  <a:pt x="52876" y="632"/>
                  <a:pt x="51889" y="5756"/>
                </a:cubicBezTo>
                <a:cubicBezTo>
                  <a:pt x="46214" y="33655"/>
                  <a:pt x="31657" y="57284"/>
                  <a:pt x="3778" y="70664"/>
                </a:cubicBezTo>
                <a:cubicBezTo>
                  <a:pt x="1064" y="71803"/>
                  <a:pt x="77" y="72372"/>
                  <a:pt x="77" y="74365"/>
                </a:cubicBezTo>
                <a:cubicBezTo>
                  <a:pt x="77" y="76358"/>
                  <a:pt x="1310" y="76927"/>
                  <a:pt x="3778" y="78066"/>
                </a:cubicBezTo>
                <a:cubicBezTo>
                  <a:pt x="29437" y="90307"/>
                  <a:pt x="45968" y="112512"/>
                  <a:pt x="52136" y="144397"/>
                </a:cubicBezTo>
                <a:cubicBezTo>
                  <a:pt x="52876" y="147813"/>
                  <a:pt x="53123" y="148667"/>
                  <a:pt x="57317" y="148667"/>
                </a:cubicBezTo>
                <a:cubicBezTo>
                  <a:pt x="59291" y="148667"/>
                  <a:pt x="62251" y="148667"/>
                  <a:pt x="62251" y="145251"/>
                </a:cubicBezTo>
                <a:cubicBezTo>
                  <a:pt x="62251" y="144681"/>
                  <a:pt x="60031" y="126746"/>
                  <a:pt x="49668" y="107673"/>
                </a:cubicBezTo>
                <a:cubicBezTo>
                  <a:pt x="44734" y="99132"/>
                  <a:pt x="37579" y="89168"/>
                  <a:pt x="26970" y="80059"/>
                </a:cubicBezTo>
                <a:lnTo>
                  <a:pt x="210286" y="80059"/>
                </a:lnTo>
                <a:close/>
              </a:path>
            </a:pathLst>
          </a:custGeom>
          <a:solidFill>
            <a:srgbClr val="000000"/>
          </a:solidFill>
          <a:ln w="2476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 descr="\documentclass{article}&#10;\usepackage{amsmath}&#10;\pagestyle{empty}&#10;&#10;\input{Macros.tex}&#10;&#10;\begin{document}&#10;&#10;$\bits^\secpar$&#10;&#10;&#10;\end{document}" title="IguanaTex Shape Display">
            <a:extLst>
              <a:ext uri="{FF2B5EF4-FFF2-40B4-BE49-F238E27FC236}">
                <a16:creationId xmlns:a16="http://schemas.microsoft.com/office/drawing/2014/main" id="{0426F5C4-50F6-AE99-FF8C-99FA86FA5996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032927" y="1970761"/>
            <a:ext cx="717011" cy="284344"/>
            <a:chOff x="6745234" y="3159527"/>
            <a:chExt cx="717011" cy="284344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A86613-4C2A-E524-5AE6-FE351ED8D20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45234" y="3185069"/>
              <a:ext cx="90607" cy="258802"/>
            </a:xfrm>
            <a:custGeom>
              <a:avLst/>
              <a:gdLst>
                <a:gd name="connsiteX0" fmla="*/ 53931 w 90607"/>
                <a:gd name="connsiteY0" fmla="*/ 34483 h 258802"/>
                <a:gd name="connsiteX1" fmla="*/ 88387 w 90607"/>
                <a:gd name="connsiteY1" fmla="*/ 5756 h 258802"/>
                <a:gd name="connsiteX2" fmla="*/ 90684 w 90607"/>
                <a:gd name="connsiteY2" fmla="*/ 2910 h 258802"/>
                <a:gd name="connsiteX3" fmla="*/ 85835 w 90607"/>
                <a:gd name="connsiteY3" fmla="*/ 63 h 258802"/>
                <a:gd name="connsiteX4" fmla="*/ 36830 w 90607"/>
                <a:gd name="connsiteY4" fmla="*/ 32413 h 258802"/>
                <a:gd name="connsiteX5" fmla="*/ 36830 w 90607"/>
                <a:gd name="connsiteY5" fmla="*/ 91420 h 258802"/>
                <a:gd name="connsiteX6" fmla="*/ 26621 w 90607"/>
                <a:gd name="connsiteY6" fmla="*/ 118335 h 258802"/>
                <a:gd name="connsiteX7" fmla="*/ 2374 w 90607"/>
                <a:gd name="connsiteY7" fmla="*/ 126617 h 258802"/>
                <a:gd name="connsiteX8" fmla="*/ 77 w 90607"/>
                <a:gd name="connsiteY8" fmla="*/ 129464 h 258802"/>
                <a:gd name="connsiteX9" fmla="*/ 4160 w 90607"/>
                <a:gd name="connsiteY9" fmla="*/ 132311 h 258802"/>
                <a:gd name="connsiteX10" fmla="*/ 36064 w 90607"/>
                <a:gd name="connsiteY10" fmla="*/ 155344 h 258802"/>
                <a:gd name="connsiteX11" fmla="*/ 36830 w 90607"/>
                <a:gd name="connsiteY11" fmla="*/ 168025 h 258802"/>
                <a:gd name="connsiteX12" fmla="*/ 36830 w 90607"/>
                <a:gd name="connsiteY12" fmla="*/ 219268 h 258802"/>
                <a:gd name="connsiteX13" fmla="*/ 49081 w 90607"/>
                <a:gd name="connsiteY13" fmla="*/ 248254 h 258802"/>
                <a:gd name="connsiteX14" fmla="*/ 85835 w 90607"/>
                <a:gd name="connsiteY14" fmla="*/ 258865 h 258802"/>
                <a:gd name="connsiteX15" fmla="*/ 90684 w 90607"/>
                <a:gd name="connsiteY15" fmla="*/ 256018 h 258802"/>
                <a:gd name="connsiteX16" fmla="*/ 86601 w 90607"/>
                <a:gd name="connsiteY16" fmla="*/ 253171 h 258802"/>
                <a:gd name="connsiteX17" fmla="*/ 54696 w 90607"/>
                <a:gd name="connsiteY17" fmla="*/ 230656 h 258802"/>
                <a:gd name="connsiteX18" fmla="*/ 53931 w 90607"/>
                <a:gd name="connsiteY18" fmla="*/ 218492 h 258802"/>
                <a:gd name="connsiteX19" fmla="*/ 53931 w 90607"/>
                <a:gd name="connsiteY19" fmla="*/ 164143 h 258802"/>
                <a:gd name="connsiteX20" fmla="*/ 43721 w 90607"/>
                <a:gd name="connsiteY20" fmla="*/ 139557 h 258802"/>
                <a:gd name="connsiteX21" fmla="*/ 23813 w 90607"/>
                <a:gd name="connsiteY21" fmla="*/ 129464 h 258802"/>
                <a:gd name="connsiteX22" fmla="*/ 53931 w 90607"/>
                <a:gd name="connsiteY22" fmla="*/ 96596 h 258802"/>
                <a:gd name="connsiteX23" fmla="*/ 53931 w 90607"/>
                <a:gd name="connsiteY23" fmla="*/ 34483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607" h="258802">
                  <a:moveTo>
                    <a:pt x="53931" y="34483"/>
                  </a:moveTo>
                  <a:cubicBezTo>
                    <a:pt x="53931" y="24131"/>
                    <a:pt x="60567" y="7568"/>
                    <a:pt x="88387" y="5756"/>
                  </a:cubicBezTo>
                  <a:cubicBezTo>
                    <a:pt x="89663" y="5498"/>
                    <a:pt x="90684" y="4462"/>
                    <a:pt x="90684" y="2910"/>
                  </a:cubicBezTo>
                  <a:cubicBezTo>
                    <a:pt x="90684" y="63"/>
                    <a:pt x="88642" y="63"/>
                    <a:pt x="85835" y="63"/>
                  </a:cubicBezTo>
                  <a:cubicBezTo>
                    <a:pt x="60312" y="63"/>
                    <a:pt x="37085" y="13262"/>
                    <a:pt x="36830" y="32413"/>
                  </a:cubicBezTo>
                  <a:lnTo>
                    <a:pt x="36830" y="91420"/>
                  </a:lnTo>
                  <a:cubicBezTo>
                    <a:pt x="36830" y="101513"/>
                    <a:pt x="36830" y="109795"/>
                    <a:pt x="26621" y="118335"/>
                  </a:cubicBezTo>
                  <a:cubicBezTo>
                    <a:pt x="17688" y="125841"/>
                    <a:pt x="7989" y="126358"/>
                    <a:pt x="2374" y="126617"/>
                  </a:cubicBezTo>
                  <a:cubicBezTo>
                    <a:pt x="1098" y="126876"/>
                    <a:pt x="77" y="127911"/>
                    <a:pt x="77" y="129464"/>
                  </a:cubicBezTo>
                  <a:cubicBezTo>
                    <a:pt x="77" y="132052"/>
                    <a:pt x="1608" y="132052"/>
                    <a:pt x="4160" y="132311"/>
                  </a:cubicBezTo>
                  <a:cubicBezTo>
                    <a:pt x="21006" y="133346"/>
                    <a:pt x="33257" y="142663"/>
                    <a:pt x="36064" y="155344"/>
                  </a:cubicBezTo>
                  <a:cubicBezTo>
                    <a:pt x="36830" y="158191"/>
                    <a:pt x="36830" y="158709"/>
                    <a:pt x="36830" y="168025"/>
                  </a:cubicBezTo>
                  <a:lnTo>
                    <a:pt x="36830" y="219268"/>
                  </a:lnTo>
                  <a:cubicBezTo>
                    <a:pt x="36830" y="230138"/>
                    <a:pt x="36830" y="238420"/>
                    <a:pt x="49081" y="248254"/>
                  </a:cubicBezTo>
                  <a:cubicBezTo>
                    <a:pt x="59035" y="256018"/>
                    <a:pt x="75881" y="258865"/>
                    <a:pt x="85835" y="258865"/>
                  </a:cubicBezTo>
                  <a:cubicBezTo>
                    <a:pt x="88642" y="258865"/>
                    <a:pt x="90684" y="258865"/>
                    <a:pt x="90684" y="256018"/>
                  </a:cubicBezTo>
                  <a:cubicBezTo>
                    <a:pt x="90684" y="253430"/>
                    <a:pt x="89153" y="253430"/>
                    <a:pt x="86601" y="253171"/>
                  </a:cubicBezTo>
                  <a:cubicBezTo>
                    <a:pt x="70521" y="252136"/>
                    <a:pt x="58014" y="243854"/>
                    <a:pt x="54696" y="230656"/>
                  </a:cubicBezTo>
                  <a:cubicBezTo>
                    <a:pt x="53931" y="228326"/>
                    <a:pt x="53931" y="227809"/>
                    <a:pt x="53931" y="218492"/>
                  </a:cubicBezTo>
                  <a:lnTo>
                    <a:pt x="53931" y="164143"/>
                  </a:lnTo>
                  <a:cubicBezTo>
                    <a:pt x="53931" y="152238"/>
                    <a:pt x="51889" y="147839"/>
                    <a:pt x="43721" y="139557"/>
                  </a:cubicBezTo>
                  <a:cubicBezTo>
                    <a:pt x="38362" y="134122"/>
                    <a:pt x="30960" y="131534"/>
                    <a:pt x="23813" y="129464"/>
                  </a:cubicBezTo>
                  <a:cubicBezTo>
                    <a:pt x="44742" y="123511"/>
                    <a:pt x="53931" y="111607"/>
                    <a:pt x="53931" y="96596"/>
                  </a:cubicBezTo>
                  <a:lnTo>
                    <a:pt x="53931" y="3448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DFF99E8-53CF-001F-8072-512BFC7AF94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864428" y="3206808"/>
              <a:ext cx="107452" cy="178055"/>
            </a:xfrm>
            <a:custGeom>
              <a:avLst/>
              <a:gdLst>
                <a:gd name="connsiteX0" fmla="*/ 107535 w 107452"/>
                <a:gd name="connsiteY0" fmla="*/ 89608 h 178055"/>
                <a:gd name="connsiteX1" fmla="*/ 97325 w 107452"/>
                <a:gd name="connsiteY1" fmla="*/ 29049 h 178055"/>
                <a:gd name="connsiteX2" fmla="*/ 53936 w 107452"/>
                <a:gd name="connsiteY2" fmla="*/ 63 h 178055"/>
                <a:gd name="connsiteX3" fmla="*/ 9525 w 107452"/>
                <a:gd name="connsiteY3" fmla="*/ 30860 h 178055"/>
                <a:gd name="connsiteX4" fmla="*/ 82 w 107452"/>
                <a:gd name="connsiteY4" fmla="*/ 89608 h 178055"/>
                <a:gd name="connsiteX5" fmla="*/ 11567 w 107452"/>
                <a:gd name="connsiteY5" fmla="*/ 151980 h 178055"/>
                <a:gd name="connsiteX6" fmla="*/ 53681 w 107452"/>
                <a:gd name="connsiteY6" fmla="*/ 178119 h 178055"/>
                <a:gd name="connsiteX7" fmla="*/ 98091 w 107452"/>
                <a:gd name="connsiteY7" fmla="*/ 148098 h 178055"/>
                <a:gd name="connsiteX8" fmla="*/ 107535 w 107452"/>
                <a:gd name="connsiteY8" fmla="*/ 89608 h 178055"/>
                <a:gd name="connsiteX9" fmla="*/ 53681 w 107452"/>
                <a:gd name="connsiteY9" fmla="*/ 172425 h 178055"/>
                <a:gd name="connsiteX10" fmla="*/ 24074 w 107452"/>
                <a:gd name="connsiteY10" fmla="*/ 141110 h 178055"/>
                <a:gd name="connsiteX11" fmla="*/ 21266 w 107452"/>
                <a:gd name="connsiteY11" fmla="*/ 86503 h 178055"/>
                <a:gd name="connsiteX12" fmla="*/ 23308 w 107452"/>
                <a:gd name="connsiteY12" fmla="*/ 38883 h 178055"/>
                <a:gd name="connsiteX13" fmla="*/ 53681 w 107452"/>
                <a:gd name="connsiteY13" fmla="*/ 5756 h 178055"/>
                <a:gd name="connsiteX14" fmla="*/ 83798 w 107452"/>
                <a:gd name="connsiteY14" fmla="*/ 36036 h 178055"/>
                <a:gd name="connsiteX15" fmla="*/ 86350 w 107452"/>
                <a:gd name="connsiteY15" fmla="*/ 86503 h 178055"/>
                <a:gd name="connsiteX16" fmla="*/ 83543 w 107452"/>
                <a:gd name="connsiteY16" fmla="*/ 140075 h 178055"/>
                <a:gd name="connsiteX17" fmla="*/ 53681 w 107452"/>
                <a:gd name="connsiteY17" fmla="*/ 172425 h 178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452" h="178055">
                  <a:moveTo>
                    <a:pt x="107535" y="89608"/>
                  </a:moveTo>
                  <a:cubicBezTo>
                    <a:pt x="107535" y="68904"/>
                    <a:pt x="106258" y="48200"/>
                    <a:pt x="97325" y="29049"/>
                  </a:cubicBezTo>
                  <a:cubicBezTo>
                    <a:pt x="85585" y="4204"/>
                    <a:pt x="64656" y="63"/>
                    <a:pt x="53936" y="63"/>
                  </a:cubicBezTo>
                  <a:cubicBezTo>
                    <a:pt x="38622" y="63"/>
                    <a:pt x="19990" y="6792"/>
                    <a:pt x="9525" y="30860"/>
                  </a:cubicBezTo>
                  <a:cubicBezTo>
                    <a:pt x="1358" y="48718"/>
                    <a:pt x="82" y="68904"/>
                    <a:pt x="82" y="89608"/>
                  </a:cubicBezTo>
                  <a:cubicBezTo>
                    <a:pt x="82" y="109018"/>
                    <a:pt x="1103" y="132311"/>
                    <a:pt x="11567" y="151980"/>
                  </a:cubicBezTo>
                  <a:cubicBezTo>
                    <a:pt x="22542" y="172943"/>
                    <a:pt x="41174" y="178119"/>
                    <a:pt x="53681" y="178119"/>
                  </a:cubicBezTo>
                  <a:cubicBezTo>
                    <a:pt x="67463" y="178119"/>
                    <a:pt x="86861" y="172684"/>
                    <a:pt x="98091" y="148098"/>
                  </a:cubicBezTo>
                  <a:cubicBezTo>
                    <a:pt x="106258" y="130240"/>
                    <a:pt x="107535" y="110054"/>
                    <a:pt x="107535" y="89608"/>
                  </a:cubicBezTo>
                  <a:close/>
                  <a:moveTo>
                    <a:pt x="53681" y="172425"/>
                  </a:moveTo>
                  <a:cubicBezTo>
                    <a:pt x="43726" y="172425"/>
                    <a:pt x="28668" y="165955"/>
                    <a:pt x="24074" y="141110"/>
                  </a:cubicBezTo>
                  <a:cubicBezTo>
                    <a:pt x="21266" y="125582"/>
                    <a:pt x="21266" y="101772"/>
                    <a:pt x="21266" y="86503"/>
                  </a:cubicBezTo>
                  <a:cubicBezTo>
                    <a:pt x="21266" y="69939"/>
                    <a:pt x="21266" y="52858"/>
                    <a:pt x="23308" y="38883"/>
                  </a:cubicBezTo>
                  <a:cubicBezTo>
                    <a:pt x="28157" y="8086"/>
                    <a:pt x="47300" y="5756"/>
                    <a:pt x="53681" y="5756"/>
                  </a:cubicBezTo>
                  <a:cubicBezTo>
                    <a:pt x="62103" y="5756"/>
                    <a:pt x="78949" y="10415"/>
                    <a:pt x="83798" y="36036"/>
                  </a:cubicBezTo>
                  <a:cubicBezTo>
                    <a:pt x="86350" y="50529"/>
                    <a:pt x="86350" y="70198"/>
                    <a:pt x="86350" y="86503"/>
                  </a:cubicBezTo>
                  <a:cubicBezTo>
                    <a:pt x="86350" y="105913"/>
                    <a:pt x="86350" y="123511"/>
                    <a:pt x="83543" y="140075"/>
                  </a:cubicBezTo>
                  <a:cubicBezTo>
                    <a:pt x="79714" y="164661"/>
                    <a:pt x="65166" y="172425"/>
                    <a:pt x="53681" y="172425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8518C6A-825D-0B23-57A6-AC4DA2FD6B5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7004041" y="3351737"/>
              <a:ext cx="29862" cy="77381"/>
            </a:xfrm>
            <a:custGeom>
              <a:avLst/>
              <a:gdLst>
                <a:gd name="connsiteX0" fmla="*/ 29949 w 29862"/>
                <a:gd name="connsiteY0" fmla="*/ 27237 h 77381"/>
                <a:gd name="connsiteX1" fmla="*/ 13614 w 29862"/>
                <a:gd name="connsiteY1" fmla="*/ 63 h 77381"/>
                <a:gd name="connsiteX2" fmla="*/ 87 w 29862"/>
                <a:gd name="connsiteY2" fmla="*/ 13779 h 77381"/>
                <a:gd name="connsiteX3" fmla="*/ 13614 w 29862"/>
                <a:gd name="connsiteY3" fmla="*/ 27496 h 77381"/>
                <a:gd name="connsiteX4" fmla="*/ 22547 w 29862"/>
                <a:gd name="connsiteY4" fmla="*/ 24131 h 77381"/>
                <a:gd name="connsiteX5" fmla="*/ 23823 w 29862"/>
                <a:gd name="connsiteY5" fmla="*/ 23355 h 77381"/>
                <a:gd name="connsiteX6" fmla="*/ 24334 w 29862"/>
                <a:gd name="connsiteY6" fmla="*/ 27237 h 77381"/>
                <a:gd name="connsiteX7" fmla="*/ 6978 w 29862"/>
                <a:gd name="connsiteY7" fmla="*/ 70457 h 77381"/>
                <a:gd name="connsiteX8" fmla="*/ 4170 w 29862"/>
                <a:gd name="connsiteY8" fmla="*/ 74598 h 77381"/>
                <a:gd name="connsiteX9" fmla="*/ 6723 w 29862"/>
                <a:gd name="connsiteY9" fmla="*/ 77445 h 77381"/>
                <a:gd name="connsiteX10" fmla="*/ 29949 w 29862"/>
                <a:gd name="connsiteY10" fmla="*/ 27237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62" h="77381">
                  <a:moveTo>
                    <a:pt x="29949" y="27237"/>
                  </a:moveTo>
                  <a:cubicBezTo>
                    <a:pt x="29949" y="10156"/>
                    <a:pt x="23568" y="63"/>
                    <a:pt x="13614" y="63"/>
                  </a:cubicBezTo>
                  <a:cubicBezTo>
                    <a:pt x="5191" y="63"/>
                    <a:pt x="87" y="6533"/>
                    <a:pt x="87" y="13779"/>
                  </a:cubicBezTo>
                  <a:cubicBezTo>
                    <a:pt x="87" y="20767"/>
                    <a:pt x="5191" y="27496"/>
                    <a:pt x="13614" y="27496"/>
                  </a:cubicBezTo>
                  <a:cubicBezTo>
                    <a:pt x="16677" y="27496"/>
                    <a:pt x="19995" y="26461"/>
                    <a:pt x="22547" y="24131"/>
                  </a:cubicBezTo>
                  <a:cubicBezTo>
                    <a:pt x="23313" y="23614"/>
                    <a:pt x="23568" y="23355"/>
                    <a:pt x="23823" y="23355"/>
                  </a:cubicBezTo>
                  <a:cubicBezTo>
                    <a:pt x="24079" y="23355"/>
                    <a:pt x="24334" y="23614"/>
                    <a:pt x="24334" y="27237"/>
                  </a:cubicBezTo>
                  <a:cubicBezTo>
                    <a:pt x="24334" y="46388"/>
                    <a:pt x="15401" y="61916"/>
                    <a:pt x="6978" y="70457"/>
                  </a:cubicBezTo>
                  <a:cubicBezTo>
                    <a:pt x="4170" y="73304"/>
                    <a:pt x="4170" y="73821"/>
                    <a:pt x="4170" y="74598"/>
                  </a:cubicBezTo>
                  <a:cubicBezTo>
                    <a:pt x="4170" y="76409"/>
                    <a:pt x="5447" y="77445"/>
                    <a:pt x="6723" y="77445"/>
                  </a:cubicBezTo>
                  <a:cubicBezTo>
                    <a:pt x="9530" y="77445"/>
                    <a:pt x="29949" y="57517"/>
                    <a:pt x="29949" y="27237"/>
                  </a:cubicBez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EFAB626-8584-8809-C9DE-03528B7A80E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118242" y="3206808"/>
              <a:ext cx="84226" cy="172362"/>
            </a:xfrm>
            <a:custGeom>
              <a:avLst/>
              <a:gdLst>
                <a:gd name="connsiteX0" fmla="*/ 52414 w 84226"/>
                <a:gd name="connsiteY0" fmla="*/ 6792 h 172362"/>
                <a:gd name="connsiteX1" fmla="*/ 46543 w 84226"/>
                <a:gd name="connsiteY1" fmla="*/ 63 h 172362"/>
                <a:gd name="connsiteX2" fmla="*/ 91 w 84226"/>
                <a:gd name="connsiteY2" fmla="*/ 16626 h 172362"/>
                <a:gd name="connsiteX3" fmla="*/ 91 w 84226"/>
                <a:gd name="connsiteY3" fmla="*/ 24649 h 172362"/>
                <a:gd name="connsiteX4" fmla="*/ 33527 w 84226"/>
                <a:gd name="connsiteY4" fmla="*/ 17920 h 172362"/>
                <a:gd name="connsiteX5" fmla="*/ 33527 w 84226"/>
                <a:gd name="connsiteY5" fmla="*/ 151980 h 172362"/>
                <a:gd name="connsiteX6" fmla="*/ 9790 w 84226"/>
                <a:gd name="connsiteY6" fmla="*/ 164402 h 172362"/>
                <a:gd name="connsiteX7" fmla="*/ 1623 w 84226"/>
                <a:gd name="connsiteY7" fmla="*/ 164402 h 172362"/>
                <a:gd name="connsiteX8" fmla="*/ 1623 w 84226"/>
                <a:gd name="connsiteY8" fmla="*/ 172425 h 172362"/>
                <a:gd name="connsiteX9" fmla="*/ 42970 w 84226"/>
                <a:gd name="connsiteY9" fmla="*/ 171649 h 172362"/>
                <a:gd name="connsiteX10" fmla="*/ 84318 w 84226"/>
                <a:gd name="connsiteY10" fmla="*/ 172425 h 172362"/>
                <a:gd name="connsiteX11" fmla="*/ 84318 w 84226"/>
                <a:gd name="connsiteY11" fmla="*/ 164402 h 172362"/>
                <a:gd name="connsiteX12" fmla="*/ 76150 w 84226"/>
                <a:gd name="connsiteY12" fmla="*/ 164402 h 172362"/>
                <a:gd name="connsiteX13" fmla="*/ 52414 w 84226"/>
                <a:gd name="connsiteY13" fmla="*/ 151980 h 172362"/>
                <a:gd name="connsiteX14" fmla="*/ 52414 w 84226"/>
                <a:gd name="connsiteY14" fmla="*/ 6792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226" h="172362">
                  <a:moveTo>
                    <a:pt x="52414" y="6792"/>
                  </a:moveTo>
                  <a:cubicBezTo>
                    <a:pt x="52414" y="580"/>
                    <a:pt x="52414" y="63"/>
                    <a:pt x="46543" y="63"/>
                  </a:cubicBezTo>
                  <a:cubicBezTo>
                    <a:pt x="30719" y="16626"/>
                    <a:pt x="8259" y="16626"/>
                    <a:pt x="91" y="16626"/>
                  </a:cubicBezTo>
                  <a:lnTo>
                    <a:pt x="91" y="24649"/>
                  </a:lnTo>
                  <a:cubicBezTo>
                    <a:pt x="5196" y="24649"/>
                    <a:pt x="20254" y="24649"/>
                    <a:pt x="33527" y="17920"/>
                  </a:cubicBezTo>
                  <a:lnTo>
                    <a:pt x="33527" y="151980"/>
                  </a:lnTo>
                  <a:cubicBezTo>
                    <a:pt x="33527" y="161297"/>
                    <a:pt x="32761" y="164402"/>
                    <a:pt x="9790" y="164402"/>
                  </a:cubicBezTo>
                  <a:lnTo>
                    <a:pt x="1623" y="164402"/>
                  </a:lnTo>
                  <a:lnTo>
                    <a:pt x="1623" y="172425"/>
                  </a:lnTo>
                  <a:cubicBezTo>
                    <a:pt x="10556" y="171649"/>
                    <a:pt x="32761" y="171649"/>
                    <a:pt x="42970" y="171649"/>
                  </a:cubicBezTo>
                  <a:cubicBezTo>
                    <a:pt x="53179" y="171649"/>
                    <a:pt x="75385" y="171649"/>
                    <a:pt x="84318" y="172425"/>
                  </a:cubicBezTo>
                  <a:lnTo>
                    <a:pt x="84318" y="164402"/>
                  </a:lnTo>
                  <a:lnTo>
                    <a:pt x="76150" y="164402"/>
                  </a:lnTo>
                  <a:cubicBezTo>
                    <a:pt x="53179" y="164402"/>
                    <a:pt x="52414" y="161555"/>
                    <a:pt x="52414" y="151980"/>
                  </a:cubicBezTo>
                  <a:lnTo>
                    <a:pt x="52414" y="6792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DB60B1-952A-973A-F7D5-999D7A4DB09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241520" y="3185069"/>
              <a:ext cx="90607" cy="258802"/>
            </a:xfrm>
            <a:custGeom>
              <a:avLst/>
              <a:gdLst>
                <a:gd name="connsiteX0" fmla="*/ 36850 w 90607"/>
                <a:gd name="connsiteY0" fmla="*/ 224444 h 258802"/>
                <a:gd name="connsiteX1" fmla="*/ 2393 w 90607"/>
                <a:gd name="connsiteY1" fmla="*/ 253171 h 258802"/>
                <a:gd name="connsiteX2" fmla="*/ 96 w 90607"/>
                <a:gd name="connsiteY2" fmla="*/ 256018 h 258802"/>
                <a:gd name="connsiteX3" fmla="*/ 5201 w 90607"/>
                <a:gd name="connsiteY3" fmla="*/ 258865 h 258802"/>
                <a:gd name="connsiteX4" fmla="*/ 53950 w 90607"/>
                <a:gd name="connsiteY4" fmla="*/ 226515 h 258802"/>
                <a:gd name="connsiteX5" fmla="*/ 53950 w 90607"/>
                <a:gd name="connsiteY5" fmla="*/ 167508 h 258802"/>
                <a:gd name="connsiteX6" fmla="*/ 64159 w 90607"/>
                <a:gd name="connsiteY6" fmla="*/ 140592 h 258802"/>
                <a:gd name="connsiteX7" fmla="*/ 88407 w 90607"/>
                <a:gd name="connsiteY7" fmla="*/ 132311 h 258802"/>
                <a:gd name="connsiteX8" fmla="*/ 90704 w 90607"/>
                <a:gd name="connsiteY8" fmla="*/ 129464 h 258802"/>
                <a:gd name="connsiteX9" fmla="*/ 86620 w 90607"/>
                <a:gd name="connsiteY9" fmla="*/ 126617 h 258802"/>
                <a:gd name="connsiteX10" fmla="*/ 54716 w 90607"/>
                <a:gd name="connsiteY10" fmla="*/ 103584 h 258802"/>
                <a:gd name="connsiteX11" fmla="*/ 53950 w 90607"/>
                <a:gd name="connsiteY11" fmla="*/ 90902 h 258802"/>
                <a:gd name="connsiteX12" fmla="*/ 53950 w 90607"/>
                <a:gd name="connsiteY12" fmla="*/ 39660 h 258802"/>
                <a:gd name="connsiteX13" fmla="*/ 41699 w 90607"/>
                <a:gd name="connsiteY13" fmla="*/ 10674 h 258802"/>
                <a:gd name="connsiteX14" fmla="*/ 5201 w 90607"/>
                <a:gd name="connsiteY14" fmla="*/ 63 h 258802"/>
                <a:gd name="connsiteX15" fmla="*/ 96 w 90607"/>
                <a:gd name="connsiteY15" fmla="*/ 2910 h 258802"/>
                <a:gd name="connsiteX16" fmla="*/ 4180 w 90607"/>
                <a:gd name="connsiteY16" fmla="*/ 5756 h 258802"/>
                <a:gd name="connsiteX17" fmla="*/ 36084 w 90607"/>
                <a:gd name="connsiteY17" fmla="*/ 28272 h 258802"/>
                <a:gd name="connsiteX18" fmla="*/ 36850 w 90607"/>
                <a:gd name="connsiteY18" fmla="*/ 40436 h 258802"/>
                <a:gd name="connsiteX19" fmla="*/ 36850 w 90607"/>
                <a:gd name="connsiteY19" fmla="*/ 94784 h 258802"/>
                <a:gd name="connsiteX20" fmla="*/ 47059 w 90607"/>
                <a:gd name="connsiteY20" fmla="*/ 119371 h 258802"/>
                <a:gd name="connsiteX21" fmla="*/ 66967 w 90607"/>
                <a:gd name="connsiteY21" fmla="*/ 129464 h 258802"/>
                <a:gd name="connsiteX22" fmla="*/ 36850 w 90607"/>
                <a:gd name="connsiteY22" fmla="*/ 162332 h 258802"/>
                <a:gd name="connsiteX23" fmla="*/ 36850 w 90607"/>
                <a:gd name="connsiteY23" fmla="*/ 22444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607" h="258802">
                  <a:moveTo>
                    <a:pt x="36850" y="224444"/>
                  </a:moveTo>
                  <a:cubicBezTo>
                    <a:pt x="36850" y="234796"/>
                    <a:pt x="30214" y="251360"/>
                    <a:pt x="2393" y="253171"/>
                  </a:cubicBezTo>
                  <a:cubicBezTo>
                    <a:pt x="1117" y="253430"/>
                    <a:pt x="96" y="254465"/>
                    <a:pt x="96" y="256018"/>
                  </a:cubicBezTo>
                  <a:cubicBezTo>
                    <a:pt x="96" y="258865"/>
                    <a:pt x="2904" y="258865"/>
                    <a:pt x="5201" y="258865"/>
                  </a:cubicBezTo>
                  <a:cubicBezTo>
                    <a:pt x="29958" y="258865"/>
                    <a:pt x="53695" y="246184"/>
                    <a:pt x="53950" y="226515"/>
                  </a:cubicBezTo>
                  <a:lnTo>
                    <a:pt x="53950" y="167508"/>
                  </a:lnTo>
                  <a:cubicBezTo>
                    <a:pt x="53950" y="157415"/>
                    <a:pt x="53950" y="149133"/>
                    <a:pt x="64159" y="140592"/>
                  </a:cubicBezTo>
                  <a:cubicBezTo>
                    <a:pt x="73093" y="133087"/>
                    <a:pt x="82791" y="132570"/>
                    <a:pt x="88407" y="132311"/>
                  </a:cubicBezTo>
                  <a:cubicBezTo>
                    <a:pt x="89683" y="132052"/>
                    <a:pt x="90704" y="131017"/>
                    <a:pt x="90704" y="129464"/>
                  </a:cubicBezTo>
                  <a:cubicBezTo>
                    <a:pt x="90704" y="126876"/>
                    <a:pt x="89172" y="126876"/>
                    <a:pt x="86620" y="126617"/>
                  </a:cubicBezTo>
                  <a:cubicBezTo>
                    <a:pt x="69775" y="125582"/>
                    <a:pt x="57523" y="116265"/>
                    <a:pt x="54716" y="103584"/>
                  </a:cubicBezTo>
                  <a:cubicBezTo>
                    <a:pt x="53950" y="100737"/>
                    <a:pt x="53950" y="100219"/>
                    <a:pt x="53950" y="90902"/>
                  </a:cubicBezTo>
                  <a:lnTo>
                    <a:pt x="53950" y="39660"/>
                  </a:lnTo>
                  <a:cubicBezTo>
                    <a:pt x="53950" y="28790"/>
                    <a:pt x="53950" y="20508"/>
                    <a:pt x="41699" y="10674"/>
                  </a:cubicBezTo>
                  <a:cubicBezTo>
                    <a:pt x="31490" y="2651"/>
                    <a:pt x="13879" y="63"/>
                    <a:pt x="5201" y="63"/>
                  </a:cubicBezTo>
                  <a:cubicBezTo>
                    <a:pt x="2904" y="63"/>
                    <a:pt x="96" y="63"/>
                    <a:pt x="96" y="2910"/>
                  </a:cubicBezTo>
                  <a:cubicBezTo>
                    <a:pt x="96" y="5498"/>
                    <a:pt x="1627" y="5498"/>
                    <a:pt x="4180" y="5756"/>
                  </a:cubicBezTo>
                  <a:cubicBezTo>
                    <a:pt x="20259" y="6792"/>
                    <a:pt x="32766" y="15073"/>
                    <a:pt x="36084" y="28272"/>
                  </a:cubicBezTo>
                  <a:cubicBezTo>
                    <a:pt x="36850" y="30601"/>
                    <a:pt x="36850" y="31119"/>
                    <a:pt x="36850" y="40436"/>
                  </a:cubicBezTo>
                  <a:lnTo>
                    <a:pt x="36850" y="94784"/>
                  </a:lnTo>
                  <a:cubicBezTo>
                    <a:pt x="36850" y="106689"/>
                    <a:pt x="38891" y="111089"/>
                    <a:pt x="47059" y="119371"/>
                  </a:cubicBezTo>
                  <a:cubicBezTo>
                    <a:pt x="52419" y="124805"/>
                    <a:pt x="59821" y="127393"/>
                    <a:pt x="66967" y="129464"/>
                  </a:cubicBezTo>
                  <a:cubicBezTo>
                    <a:pt x="46038" y="135416"/>
                    <a:pt x="36850" y="147321"/>
                    <a:pt x="36850" y="162332"/>
                  </a:cubicBezTo>
                  <a:lnTo>
                    <a:pt x="36850" y="224444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A06AC96-32AA-FA22-4609-29EADD4AD481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363981" y="3159527"/>
              <a:ext cx="98264" cy="127900"/>
            </a:xfrm>
            <a:custGeom>
              <a:avLst/>
              <a:gdLst>
                <a:gd name="connsiteX0" fmla="*/ 59060 w 98264"/>
                <a:gd name="connsiteY0" fmla="*/ 73973 h 127900"/>
                <a:gd name="connsiteX1" fmla="*/ 80142 w 98264"/>
                <a:gd name="connsiteY1" fmla="*/ 123249 h 127900"/>
                <a:gd name="connsiteX2" fmla="*/ 89611 w 98264"/>
                <a:gd name="connsiteY2" fmla="*/ 127597 h 127900"/>
                <a:gd name="connsiteX3" fmla="*/ 93184 w 98264"/>
                <a:gd name="connsiteY3" fmla="*/ 127597 h 127900"/>
                <a:gd name="connsiteX4" fmla="*/ 98366 w 98264"/>
                <a:gd name="connsiteY4" fmla="*/ 125423 h 127900"/>
                <a:gd name="connsiteX5" fmla="*/ 97472 w 98264"/>
                <a:gd name="connsiteY5" fmla="*/ 123611 h 127900"/>
                <a:gd name="connsiteX6" fmla="*/ 92827 w 98264"/>
                <a:gd name="connsiteY6" fmla="*/ 115821 h 127900"/>
                <a:gd name="connsiteX7" fmla="*/ 49233 w 98264"/>
                <a:gd name="connsiteY7" fmla="*/ 11472 h 127900"/>
                <a:gd name="connsiteX8" fmla="*/ 25471 w 98264"/>
                <a:gd name="connsiteY8" fmla="*/ 59 h 127900"/>
                <a:gd name="connsiteX9" fmla="*/ 20826 w 98264"/>
                <a:gd name="connsiteY9" fmla="*/ 2595 h 127900"/>
                <a:gd name="connsiteX10" fmla="*/ 23506 w 98264"/>
                <a:gd name="connsiteY10" fmla="*/ 5132 h 127900"/>
                <a:gd name="connsiteX11" fmla="*/ 35119 w 98264"/>
                <a:gd name="connsiteY11" fmla="*/ 16545 h 127900"/>
                <a:gd name="connsiteX12" fmla="*/ 56380 w 98264"/>
                <a:gd name="connsiteY12" fmla="*/ 67270 h 127900"/>
                <a:gd name="connsiteX13" fmla="*/ 3674 w 98264"/>
                <a:gd name="connsiteY13" fmla="*/ 115459 h 127900"/>
                <a:gd name="connsiteX14" fmla="*/ 101 w 98264"/>
                <a:gd name="connsiteY14" fmla="*/ 121800 h 127900"/>
                <a:gd name="connsiteX15" fmla="*/ 6176 w 98264"/>
                <a:gd name="connsiteY15" fmla="*/ 127959 h 127900"/>
                <a:gd name="connsiteX16" fmla="*/ 12250 w 98264"/>
                <a:gd name="connsiteY16" fmla="*/ 125061 h 127900"/>
                <a:gd name="connsiteX17" fmla="*/ 59060 w 98264"/>
                <a:gd name="connsiteY17" fmla="*/ 73973 h 12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264" h="127900">
                  <a:moveTo>
                    <a:pt x="59060" y="73973"/>
                  </a:moveTo>
                  <a:cubicBezTo>
                    <a:pt x="67993" y="94625"/>
                    <a:pt x="78177" y="120894"/>
                    <a:pt x="80142" y="123249"/>
                  </a:cubicBezTo>
                  <a:cubicBezTo>
                    <a:pt x="83537" y="127597"/>
                    <a:pt x="86753" y="127597"/>
                    <a:pt x="89611" y="127597"/>
                  </a:cubicBezTo>
                  <a:lnTo>
                    <a:pt x="93184" y="127597"/>
                  </a:lnTo>
                  <a:cubicBezTo>
                    <a:pt x="96579" y="127597"/>
                    <a:pt x="98366" y="127597"/>
                    <a:pt x="98366" y="125423"/>
                  </a:cubicBezTo>
                  <a:cubicBezTo>
                    <a:pt x="98366" y="124517"/>
                    <a:pt x="97830" y="123974"/>
                    <a:pt x="97472" y="123611"/>
                  </a:cubicBezTo>
                  <a:cubicBezTo>
                    <a:pt x="95328" y="121619"/>
                    <a:pt x="93542" y="117452"/>
                    <a:pt x="92827" y="115821"/>
                  </a:cubicBezTo>
                  <a:lnTo>
                    <a:pt x="49233" y="11472"/>
                  </a:lnTo>
                  <a:cubicBezTo>
                    <a:pt x="47983" y="8211"/>
                    <a:pt x="44409" y="59"/>
                    <a:pt x="25471" y="59"/>
                  </a:cubicBezTo>
                  <a:cubicBezTo>
                    <a:pt x="23327" y="59"/>
                    <a:pt x="20826" y="59"/>
                    <a:pt x="20826" y="2595"/>
                  </a:cubicBezTo>
                  <a:cubicBezTo>
                    <a:pt x="20826" y="4769"/>
                    <a:pt x="22613" y="4951"/>
                    <a:pt x="23506" y="5132"/>
                  </a:cubicBezTo>
                  <a:cubicBezTo>
                    <a:pt x="27258" y="5675"/>
                    <a:pt x="30652" y="6219"/>
                    <a:pt x="35119" y="16545"/>
                  </a:cubicBezTo>
                  <a:lnTo>
                    <a:pt x="56380" y="67270"/>
                  </a:lnTo>
                  <a:lnTo>
                    <a:pt x="3674" y="115459"/>
                  </a:lnTo>
                  <a:cubicBezTo>
                    <a:pt x="1530" y="117271"/>
                    <a:pt x="101" y="118720"/>
                    <a:pt x="101" y="121800"/>
                  </a:cubicBezTo>
                  <a:cubicBezTo>
                    <a:pt x="101" y="126148"/>
                    <a:pt x="3674" y="127959"/>
                    <a:pt x="6176" y="127959"/>
                  </a:cubicBezTo>
                  <a:cubicBezTo>
                    <a:pt x="9570" y="127959"/>
                    <a:pt x="11714" y="125604"/>
                    <a:pt x="12250" y="125061"/>
                  </a:cubicBezTo>
                  <a:lnTo>
                    <a:pt x="59060" y="73973"/>
                  </a:lnTo>
                  <a:close/>
                </a:path>
              </a:pathLst>
            </a:custGeom>
            <a:solidFill>
              <a:srgbClr val="000000"/>
            </a:solidFill>
            <a:ln w="2514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70359C6-5249-CF1B-EFFA-2012CC9A17DD}"/>
              </a:ext>
            </a:extLst>
          </p:cNvPr>
          <p:cNvCxnSpPr>
            <a:cxnSpLocks/>
          </p:cNvCxnSpPr>
          <p:nvPr/>
        </p:nvCxnSpPr>
        <p:spPr>
          <a:xfrm>
            <a:off x="2115675" y="2558697"/>
            <a:ext cx="1334211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18B68C7-1C7F-795E-FA34-1D3BF8A325BF}"/>
              </a:ext>
            </a:extLst>
          </p:cNvPr>
          <p:cNvCxnSpPr>
            <a:cxnSpLocks/>
          </p:cNvCxnSpPr>
          <p:nvPr/>
        </p:nvCxnSpPr>
        <p:spPr>
          <a:xfrm>
            <a:off x="2084366" y="2145231"/>
            <a:ext cx="1365520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Graphic 77 2" descr="\documentclass{article}&#10;\usepackage{amsmath}&#10;\pagestyle{empty}&#10;&#10;\input{Macros.tex}&#10;&#10;\begin{document}&#10;&#10;$x$&#10;&#10;&#10;\end{document}" title="IguanaTex Shape Display">
            <a:extLst>
              <a:ext uri="{FF2B5EF4-FFF2-40B4-BE49-F238E27FC236}">
                <a16:creationId xmlns:a16="http://schemas.microsoft.com/office/drawing/2014/main" id="{4A076CE7-93A6-DE2B-AD94-E1E9F421B20E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2406444" y="2359451"/>
            <a:ext cx="126019" cy="128961"/>
          </a:xfrm>
          <a:custGeom>
            <a:avLst/>
            <a:gdLst>
              <a:gd name="connsiteX0" fmla="*/ 77257 w 126019"/>
              <a:gd name="connsiteY0" fmla="*/ 39918 h 128961"/>
              <a:gd name="connsiteX1" fmla="*/ 102309 w 126019"/>
              <a:gd name="connsiteY1" fmla="*/ 6326 h 128961"/>
              <a:gd name="connsiteX2" fmla="*/ 114962 w 126019"/>
              <a:gd name="connsiteY2" fmla="*/ 10027 h 128961"/>
              <a:gd name="connsiteX3" fmla="*/ 102815 w 126019"/>
              <a:gd name="connsiteY3" fmla="*/ 25400 h 128961"/>
              <a:gd name="connsiteX4" fmla="*/ 112431 w 126019"/>
              <a:gd name="connsiteY4" fmla="*/ 35363 h 128961"/>
              <a:gd name="connsiteX5" fmla="*/ 126096 w 126019"/>
              <a:gd name="connsiteY5" fmla="*/ 18852 h 128961"/>
              <a:gd name="connsiteX6" fmla="*/ 102562 w 126019"/>
              <a:gd name="connsiteY6" fmla="*/ 63 h 128961"/>
              <a:gd name="connsiteX7" fmla="*/ 75992 w 126019"/>
              <a:gd name="connsiteY7" fmla="*/ 21699 h 128961"/>
              <a:gd name="connsiteX8" fmla="*/ 48662 w 126019"/>
              <a:gd name="connsiteY8" fmla="*/ 63 h 128961"/>
              <a:gd name="connsiteX9" fmla="*/ 7921 w 126019"/>
              <a:gd name="connsiteY9" fmla="*/ 43904 h 128961"/>
              <a:gd name="connsiteX10" fmla="*/ 10958 w 126019"/>
              <a:gd name="connsiteY10" fmla="*/ 46751 h 128961"/>
              <a:gd name="connsiteX11" fmla="*/ 14248 w 126019"/>
              <a:gd name="connsiteY11" fmla="*/ 43619 h 128961"/>
              <a:gd name="connsiteX12" fmla="*/ 48156 w 126019"/>
              <a:gd name="connsiteY12" fmla="*/ 6326 h 128961"/>
              <a:gd name="connsiteX13" fmla="*/ 61821 w 126019"/>
              <a:gd name="connsiteY13" fmla="*/ 25400 h 128961"/>
              <a:gd name="connsiteX14" fmla="*/ 48156 w 126019"/>
              <a:gd name="connsiteY14" fmla="*/ 93154 h 128961"/>
              <a:gd name="connsiteX15" fmla="*/ 24117 w 126019"/>
              <a:gd name="connsiteY15" fmla="*/ 122761 h 128961"/>
              <a:gd name="connsiteX16" fmla="*/ 11464 w 126019"/>
              <a:gd name="connsiteY16" fmla="*/ 119060 h 128961"/>
              <a:gd name="connsiteX17" fmla="*/ 23357 w 126019"/>
              <a:gd name="connsiteY17" fmla="*/ 103687 h 128961"/>
              <a:gd name="connsiteX18" fmla="*/ 13995 w 126019"/>
              <a:gd name="connsiteY18" fmla="*/ 93723 h 128961"/>
              <a:gd name="connsiteX19" fmla="*/ 77 w 126019"/>
              <a:gd name="connsiteY19" fmla="*/ 110235 h 128961"/>
              <a:gd name="connsiteX20" fmla="*/ 23864 w 126019"/>
              <a:gd name="connsiteY20" fmla="*/ 129024 h 128961"/>
              <a:gd name="connsiteX21" fmla="*/ 50434 w 126019"/>
              <a:gd name="connsiteY21" fmla="*/ 107388 h 128961"/>
              <a:gd name="connsiteX22" fmla="*/ 77763 w 126019"/>
              <a:gd name="connsiteY22" fmla="*/ 129024 h 128961"/>
              <a:gd name="connsiteX23" fmla="*/ 118252 w 126019"/>
              <a:gd name="connsiteY23" fmla="*/ 85183 h 128961"/>
              <a:gd name="connsiteX24" fmla="*/ 115215 w 126019"/>
              <a:gd name="connsiteY24" fmla="*/ 82336 h 128961"/>
              <a:gd name="connsiteX25" fmla="*/ 111925 w 126019"/>
              <a:gd name="connsiteY25" fmla="*/ 85468 h 128961"/>
              <a:gd name="connsiteX26" fmla="*/ 78269 w 126019"/>
              <a:gd name="connsiteY26" fmla="*/ 122761 h 128961"/>
              <a:gd name="connsiteX27" fmla="*/ 64352 w 126019"/>
              <a:gd name="connsiteY27" fmla="*/ 103972 h 128961"/>
              <a:gd name="connsiteX28" fmla="*/ 68654 w 126019"/>
              <a:gd name="connsiteY28" fmla="*/ 78920 h 128961"/>
              <a:gd name="connsiteX29" fmla="*/ 77257 w 126019"/>
              <a:gd name="connsiteY29" fmla="*/ 39918 h 1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6019" h="128961">
                <a:moveTo>
                  <a:pt x="77257" y="39918"/>
                </a:moveTo>
                <a:cubicBezTo>
                  <a:pt x="78776" y="32517"/>
                  <a:pt x="84596" y="6326"/>
                  <a:pt x="102309" y="6326"/>
                </a:cubicBezTo>
                <a:cubicBezTo>
                  <a:pt x="103575" y="6326"/>
                  <a:pt x="109648" y="6326"/>
                  <a:pt x="114962" y="10027"/>
                </a:cubicBezTo>
                <a:cubicBezTo>
                  <a:pt x="107876" y="11450"/>
                  <a:pt x="102815" y="18567"/>
                  <a:pt x="102815" y="25400"/>
                </a:cubicBezTo>
                <a:cubicBezTo>
                  <a:pt x="102815" y="29954"/>
                  <a:pt x="105599" y="35363"/>
                  <a:pt x="112431" y="35363"/>
                </a:cubicBezTo>
                <a:cubicBezTo>
                  <a:pt x="117999" y="35363"/>
                  <a:pt x="126096" y="30239"/>
                  <a:pt x="126096" y="18852"/>
                </a:cubicBezTo>
                <a:cubicBezTo>
                  <a:pt x="126096" y="4048"/>
                  <a:pt x="111166" y="63"/>
                  <a:pt x="102562" y="63"/>
                </a:cubicBezTo>
                <a:cubicBezTo>
                  <a:pt x="87885" y="63"/>
                  <a:pt x="79029" y="15151"/>
                  <a:pt x="75992" y="21699"/>
                </a:cubicBezTo>
                <a:cubicBezTo>
                  <a:pt x="69666" y="2910"/>
                  <a:pt x="56001" y="63"/>
                  <a:pt x="48662" y="63"/>
                </a:cubicBezTo>
                <a:cubicBezTo>
                  <a:pt x="22345" y="63"/>
                  <a:pt x="7921" y="36787"/>
                  <a:pt x="7921" y="43904"/>
                </a:cubicBezTo>
                <a:cubicBezTo>
                  <a:pt x="7921" y="46751"/>
                  <a:pt x="10452" y="46751"/>
                  <a:pt x="10958" y="46751"/>
                </a:cubicBezTo>
                <a:cubicBezTo>
                  <a:pt x="12982" y="46751"/>
                  <a:pt x="13741" y="46181"/>
                  <a:pt x="14248" y="43619"/>
                </a:cubicBezTo>
                <a:cubicBezTo>
                  <a:pt x="22851" y="13443"/>
                  <a:pt x="39553" y="6326"/>
                  <a:pt x="48156" y="6326"/>
                </a:cubicBezTo>
                <a:cubicBezTo>
                  <a:pt x="52964" y="6326"/>
                  <a:pt x="61821" y="8888"/>
                  <a:pt x="61821" y="25400"/>
                </a:cubicBezTo>
                <a:cubicBezTo>
                  <a:pt x="61821" y="34225"/>
                  <a:pt x="57519" y="53298"/>
                  <a:pt x="48156" y="93154"/>
                </a:cubicBezTo>
                <a:cubicBezTo>
                  <a:pt x="44108" y="110804"/>
                  <a:pt x="35251" y="122761"/>
                  <a:pt x="24117" y="122761"/>
                </a:cubicBezTo>
                <a:cubicBezTo>
                  <a:pt x="22598" y="122761"/>
                  <a:pt x="16778" y="122761"/>
                  <a:pt x="11464" y="119060"/>
                </a:cubicBezTo>
                <a:cubicBezTo>
                  <a:pt x="17790" y="117637"/>
                  <a:pt x="23357" y="111658"/>
                  <a:pt x="23357" y="103687"/>
                </a:cubicBezTo>
                <a:cubicBezTo>
                  <a:pt x="23357" y="96001"/>
                  <a:pt x="17790" y="93723"/>
                  <a:pt x="13995" y="93723"/>
                </a:cubicBezTo>
                <a:cubicBezTo>
                  <a:pt x="6403" y="93723"/>
                  <a:pt x="77" y="101125"/>
                  <a:pt x="77" y="110235"/>
                </a:cubicBezTo>
                <a:cubicBezTo>
                  <a:pt x="77" y="123330"/>
                  <a:pt x="12729" y="129024"/>
                  <a:pt x="23864" y="129024"/>
                </a:cubicBezTo>
                <a:cubicBezTo>
                  <a:pt x="40565" y="129024"/>
                  <a:pt x="49675" y="109096"/>
                  <a:pt x="50434" y="107388"/>
                </a:cubicBezTo>
                <a:cubicBezTo>
                  <a:pt x="53470" y="117921"/>
                  <a:pt x="62580" y="129024"/>
                  <a:pt x="77763" y="129024"/>
                </a:cubicBezTo>
                <a:cubicBezTo>
                  <a:pt x="103828" y="129024"/>
                  <a:pt x="118252" y="92300"/>
                  <a:pt x="118252" y="85183"/>
                </a:cubicBezTo>
                <a:cubicBezTo>
                  <a:pt x="118252" y="82336"/>
                  <a:pt x="115974" y="82336"/>
                  <a:pt x="115215" y="82336"/>
                </a:cubicBezTo>
                <a:cubicBezTo>
                  <a:pt x="112937" y="82336"/>
                  <a:pt x="112431" y="83475"/>
                  <a:pt x="111925" y="85468"/>
                </a:cubicBezTo>
                <a:cubicBezTo>
                  <a:pt x="103575" y="115929"/>
                  <a:pt x="86367" y="122761"/>
                  <a:pt x="78269" y="122761"/>
                </a:cubicBezTo>
                <a:cubicBezTo>
                  <a:pt x="68400" y="122761"/>
                  <a:pt x="64352" y="113651"/>
                  <a:pt x="64352" y="103972"/>
                </a:cubicBezTo>
                <a:cubicBezTo>
                  <a:pt x="64352" y="97709"/>
                  <a:pt x="65870" y="91446"/>
                  <a:pt x="68654" y="78920"/>
                </a:cubicBezTo>
                <a:lnTo>
                  <a:pt x="77257" y="39918"/>
                </a:lnTo>
                <a:close/>
              </a:path>
            </a:pathLst>
          </a:custGeom>
          <a:solidFill>
            <a:srgbClr val="000000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51A7873-D2C6-A803-70A7-1AF8C5BCA553}"/>
              </a:ext>
            </a:extLst>
          </p:cNvPr>
          <p:cNvSpPr txBox="1"/>
          <p:nvPr/>
        </p:nvSpPr>
        <p:spPr>
          <a:xfrm>
            <a:off x="431410" y="3176533"/>
            <a:ext cx="1402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Solution: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C7EB2BA-ADF0-A3A6-BAF6-41F8CE95B019}"/>
              </a:ext>
            </a:extLst>
          </p:cNvPr>
          <p:cNvSpPr txBox="1"/>
          <p:nvPr/>
        </p:nvSpPr>
        <p:spPr>
          <a:xfrm>
            <a:off x="836193" y="3516927"/>
            <a:ext cx="2661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An (s, </a:t>
            </a:r>
            <a:r>
              <a:rPr lang="en-US" sz="2000" dirty="0" err="1"/>
              <a:t>i</a:t>
            </a:r>
            <a:r>
              <a:rPr lang="en-US" sz="2000" dirty="0"/>
              <a:t>) pair such that</a:t>
            </a:r>
          </a:p>
        </p:txBody>
      </p:sp>
      <p:grpSp>
        <p:nvGrpSpPr>
          <p:cNvPr id="253" name="Group 252" descr="\documentclass{article}&#10;\usepackage{amsmath}&#10;\pagestyle{empty}&#10;&#10;\input{Macros.tex}&#10;&#10;\begin{document}&#10;&#10;$s$ and $x \xor x_i$ form a collision under $h$&#10;&#10;&#10;\end{document}" title="IguanaTex Shape Display">
            <a:extLst>
              <a:ext uri="{FF2B5EF4-FFF2-40B4-BE49-F238E27FC236}">
                <a16:creationId xmlns:a16="http://schemas.microsoft.com/office/drawing/2014/main" id="{E48C5B2C-EA96-3D3C-9459-4617127C5C55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945739" y="4013272"/>
            <a:ext cx="4085336" cy="224945"/>
            <a:chOff x="4501651" y="4000064"/>
            <a:chExt cx="4085336" cy="224945"/>
          </a:xfrm>
        </p:grpSpPr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A341F9C2-BA0D-2BE5-B5BD-894256F59CD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501651" y="4068696"/>
              <a:ext cx="93122" cy="118214"/>
            </a:xfrm>
            <a:custGeom>
              <a:avLst/>
              <a:gdLst>
                <a:gd name="connsiteX0" fmla="*/ 85861 w 93122"/>
                <a:gd name="connsiteY0" fmla="*/ 17808 h 118214"/>
                <a:gd name="connsiteX1" fmla="*/ 73715 w 93122"/>
                <a:gd name="connsiteY1" fmla="*/ 29551 h 118214"/>
                <a:gd name="connsiteX2" fmla="*/ 81559 w 93122"/>
                <a:gd name="connsiteY2" fmla="*/ 37119 h 118214"/>
                <a:gd name="connsiteX3" fmla="*/ 93200 w 93122"/>
                <a:gd name="connsiteY3" fmla="*/ 22505 h 118214"/>
                <a:gd name="connsiteX4" fmla="*/ 63086 w 93122"/>
                <a:gd name="connsiteY4" fmla="*/ 63 h 118214"/>
                <a:gd name="connsiteX5" fmla="*/ 20321 w 93122"/>
                <a:gd name="connsiteY5" fmla="*/ 38163 h 118214"/>
                <a:gd name="connsiteX6" fmla="*/ 46385 w 93122"/>
                <a:gd name="connsiteY6" fmla="*/ 63998 h 118214"/>
                <a:gd name="connsiteX7" fmla="*/ 72702 w 93122"/>
                <a:gd name="connsiteY7" fmla="*/ 83831 h 118214"/>
                <a:gd name="connsiteX8" fmla="*/ 36516 w 93122"/>
                <a:gd name="connsiteY8" fmla="*/ 112536 h 118214"/>
                <a:gd name="connsiteX9" fmla="*/ 7668 w 93122"/>
                <a:gd name="connsiteY9" fmla="*/ 98705 h 118214"/>
                <a:gd name="connsiteX10" fmla="*/ 23610 w 93122"/>
                <a:gd name="connsiteY10" fmla="*/ 84874 h 118214"/>
                <a:gd name="connsiteX11" fmla="*/ 14248 w 93122"/>
                <a:gd name="connsiteY11" fmla="*/ 75741 h 118214"/>
                <a:gd name="connsiteX12" fmla="*/ 77 w 93122"/>
                <a:gd name="connsiteY12" fmla="*/ 92964 h 118214"/>
                <a:gd name="connsiteX13" fmla="*/ 36263 w 93122"/>
                <a:gd name="connsiteY13" fmla="*/ 118277 h 118214"/>
                <a:gd name="connsiteX14" fmla="*/ 87126 w 93122"/>
                <a:gd name="connsiteY14" fmla="*/ 74958 h 118214"/>
                <a:gd name="connsiteX15" fmla="*/ 79282 w 93122"/>
                <a:gd name="connsiteY15" fmla="*/ 55908 h 118214"/>
                <a:gd name="connsiteX16" fmla="*/ 53977 w 93122"/>
                <a:gd name="connsiteY16" fmla="*/ 44948 h 118214"/>
                <a:gd name="connsiteX17" fmla="*/ 34745 w 93122"/>
                <a:gd name="connsiteY17" fmla="*/ 29290 h 118214"/>
                <a:gd name="connsiteX18" fmla="*/ 63086 w 93122"/>
                <a:gd name="connsiteY18" fmla="*/ 5804 h 118214"/>
                <a:gd name="connsiteX19" fmla="*/ 85861 w 93122"/>
                <a:gd name="connsiteY19" fmla="*/ 17808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8214">
                  <a:moveTo>
                    <a:pt x="85861" y="17808"/>
                  </a:moveTo>
                  <a:cubicBezTo>
                    <a:pt x="78776" y="18069"/>
                    <a:pt x="73715" y="23810"/>
                    <a:pt x="73715" y="29551"/>
                  </a:cubicBezTo>
                  <a:cubicBezTo>
                    <a:pt x="73715" y="33205"/>
                    <a:pt x="75992" y="37119"/>
                    <a:pt x="81559" y="37119"/>
                  </a:cubicBezTo>
                  <a:cubicBezTo>
                    <a:pt x="87126" y="37119"/>
                    <a:pt x="93200" y="32683"/>
                    <a:pt x="93200" y="22505"/>
                  </a:cubicBezTo>
                  <a:cubicBezTo>
                    <a:pt x="93200" y="10762"/>
                    <a:pt x="82318" y="63"/>
                    <a:pt x="63086" y="63"/>
                  </a:cubicBezTo>
                  <a:cubicBezTo>
                    <a:pt x="29684" y="63"/>
                    <a:pt x="20321" y="26681"/>
                    <a:pt x="20321" y="38163"/>
                  </a:cubicBezTo>
                  <a:cubicBezTo>
                    <a:pt x="20321" y="58518"/>
                    <a:pt x="39047" y="62432"/>
                    <a:pt x="46385" y="63998"/>
                  </a:cubicBezTo>
                  <a:cubicBezTo>
                    <a:pt x="59544" y="66607"/>
                    <a:pt x="72702" y="69478"/>
                    <a:pt x="72702" y="83831"/>
                  </a:cubicBezTo>
                  <a:cubicBezTo>
                    <a:pt x="72702" y="90616"/>
                    <a:pt x="66882" y="112536"/>
                    <a:pt x="36516" y="112536"/>
                  </a:cubicBezTo>
                  <a:cubicBezTo>
                    <a:pt x="32973" y="112536"/>
                    <a:pt x="13488" y="112536"/>
                    <a:pt x="7668" y="98705"/>
                  </a:cubicBezTo>
                  <a:cubicBezTo>
                    <a:pt x="17284" y="100010"/>
                    <a:pt x="23610" y="92181"/>
                    <a:pt x="23610" y="84874"/>
                  </a:cubicBezTo>
                  <a:cubicBezTo>
                    <a:pt x="23610" y="78872"/>
                    <a:pt x="19562" y="75741"/>
                    <a:pt x="14248" y="75741"/>
                  </a:cubicBezTo>
                  <a:cubicBezTo>
                    <a:pt x="7668" y="75741"/>
                    <a:pt x="77" y="81221"/>
                    <a:pt x="77" y="92964"/>
                  </a:cubicBezTo>
                  <a:cubicBezTo>
                    <a:pt x="77" y="107839"/>
                    <a:pt x="14501" y="118277"/>
                    <a:pt x="36263" y="118277"/>
                  </a:cubicBezTo>
                  <a:cubicBezTo>
                    <a:pt x="77257" y="118277"/>
                    <a:pt x="87126" y="86701"/>
                    <a:pt x="87126" y="74958"/>
                  </a:cubicBezTo>
                  <a:cubicBezTo>
                    <a:pt x="87126" y="65563"/>
                    <a:pt x="82318" y="59039"/>
                    <a:pt x="79282" y="55908"/>
                  </a:cubicBezTo>
                  <a:cubicBezTo>
                    <a:pt x="72449" y="48601"/>
                    <a:pt x="65111" y="47296"/>
                    <a:pt x="53977" y="44948"/>
                  </a:cubicBezTo>
                  <a:cubicBezTo>
                    <a:pt x="44867" y="42860"/>
                    <a:pt x="34745" y="41033"/>
                    <a:pt x="34745" y="29290"/>
                  </a:cubicBezTo>
                  <a:cubicBezTo>
                    <a:pt x="34745" y="21722"/>
                    <a:pt x="40818" y="5804"/>
                    <a:pt x="63086" y="5804"/>
                  </a:cubicBezTo>
                  <a:cubicBezTo>
                    <a:pt x="69413" y="5804"/>
                    <a:pt x="82065" y="7631"/>
                    <a:pt x="85861" y="1780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46AB4A5E-46ED-78E3-5034-FCE748E08F3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702089" y="4067130"/>
              <a:ext cx="114126" cy="119780"/>
            </a:xfrm>
            <a:custGeom>
              <a:avLst/>
              <a:gdLst>
                <a:gd name="connsiteX0" fmla="*/ 73723 w 114126"/>
                <a:gd name="connsiteY0" fmla="*/ 97139 h 119780"/>
                <a:gd name="connsiteX1" fmla="*/ 93461 w 114126"/>
                <a:gd name="connsiteY1" fmla="*/ 118538 h 119780"/>
                <a:gd name="connsiteX2" fmla="*/ 114211 w 114126"/>
                <a:gd name="connsiteY2" fmla="*/ 93747 h 119780"/>
                <a:gd name="connsiteX3" fmla="*/ 114211 w 114126"/>
                <a:gd name="connsiteY3" fmla="*/ 79133 h 119780"/>
                <a:gd name="connsiteX4" fmla="*/ 107884 w 114126"/>
                <a:gd name="connsiteY4" fmla="*/ 79133 h 119780"/>
                <a:gd name="connsiteX5" fmla="*/ 107884 w 114126"/>
                <a:gd name="connsiteY5" fmla="*/ 93747 h 119780"/>
                <a:gd name="connsiteX6" fmla="*/ 98775 w 114126"/>
                <a:gd name="connsiteY6" fmla="*/ 110448 h 119780"/>
                <a:gd name="connsiteX7" fmla="*/ 89412 w 114126"/>
                <a:gd name="connsiteY7" fmla="*/ 97400 h 119780"/>
                <a:gd name="connsiteX8" fmla="*/ 89412 w 114126"/>
                <a:gd name="connsiteY8" fmla="*/ 45209 h 119780"/>
                <a:gd name="connsiteX9" fmla="*/ 80302 w 114126"/>
                <a:gd name="connsiteY9" fmla="*/ 14416 h 119780"/>
                <a:gd name="connsiteX10" fmla="*/ 45634 w 114126"/>
                <a:gd name="connsiteY10" fmla="*/ 63 h 119780"/>
                <a:gd name="connsiteX11" fmla="*/ 7423 w 114126"/>
                <a:gd name="connsiteY11" fmla="*/ 29551 h 119780"/>
                <a:gd name="connsiteX12" fmla="*/ 19064 w 114126"/>
                <a:gd name="connsiteY12" fmla="*/ 41816 h 119780"/>
                <a:gd name="connsiteX13" fmla="*/ 30704 w 114126"/>
                <a:gd name="connsiteY13" fmla="*/ 29812 h 119780"/>
                <a:gd name="connsiteX14" fmla="*/ 17798 w 114126"/>
                <a:gd name="connsiteY14" fmla="*/ 17808 h 119780"/>
                <a:gd name="connsiteX15" fmla="*/ 45128 w 114126"/>
                <a:gd name="connsiteY15" fmla="*/ 5804 h 119780"/>
                <a:gd name="connsiteX16" fmla="*/ 71951 w 114126"/>
                <a:gd name="connsiteY16" fmla="*/ 39207 h 119780"/>
                <a:gd name="connsiteX17" fmla="*/ 71951 w 114126"/>
                <a:gd name="connsiteY17" fmla="*/ 48862 h 119780"/>
                <a:gd name="connsiteX18" fmla="*/ 25390 w 114126"/>
                <a:gd name="connsiteY18" fmla="*/ 58257 h 119780"/>
                <a:gd name="connsiteX19" fmla="*/ 85 w 114126"/>
                <a:gd name="connsiteY19" fmla="*/ 92181 h 119780"/>
                <a:gd name="connsiteX20" fmla="*/ 40573 w 114126"/>
                <a:gd name="connsiteY20" fmla="*/ 119843 h 119780"/>
                <a:gd name="connsiteX21" fmla="*/ 73723 w 114126"/>
                <a:gd name="connsiteY21" fmla="*/ 97139 h 119780"/>
                <a:gd name="connsiteX22" fmla="*/ 71951 w 114126"/>
                <a:gd name="connsiteY22" fmla="*/ 54342 h 119780"/>
                <a:gd name="connsiteX23" fmla="*/ 71951 w 114126"/>
                <a:gd name="connsiteY23" fmla="*/ 80438 h 119780"/>
                <a:gd name="connsiteX24" fmla="*/ 42344 w 114126"/>
                <a:gd name="connsiteY24" fmla="*/ 114102 h 119780"/>
                <a:gd name="connsiteX25" fmla="*/ 19570 w 114126"/>
                <a:gd name="connsiteY25" fmla="*/ 91920 h 119780"/>
                <a:gd name="connsiteX26" fmla="*/ 71951 w 114126"/>
                <a:gd name="connsiteY26" fmla="*/ 54342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9780">
                  <a:moveTo>
                    <a:pt x="73723" y="97139"/>
                  </a:moveTo>
                  <a:cubicBezTo>
                    <a:pt x="74735" y="107578"/>
                    <a:pt x="81567" y="118538"/>
                    <a:pt x="93461" y="118538"/>
                  </a:cubicBezTo>
                  <a:cubicBezTo>
                    <a:pt x="98775" y="118538"/>
                    <a:pt x="114211" y="114885"/>
                    <a:pt x="114211" y="93747"/>
                  </a:cubicBezTo>
                  <a:lnTo>
                    <a:pt x="114211" y="79133"/>
                  </a:lnTo>
                  <a:lnTo>
                    <a:pt x="107884" y="79133"/>
                  </a:lnTo>
                  <a:lnTo>
                    <a:pt x="107884" y="93747"/>
                  </a:lnTo>
                  <a:cubicBezTo>
                    <a:pt x="107884" y="108883"/>
                    <a:pt x="101558" y="110448"/>
                    <a:pt x="98775" y="110448"/>
                  </a:cubicBezTo>
                  <a:cubicBezTo>
                    <a:pt x="90424" y="110448"/>
                    <a:pt x="89412" y="98705"/>
                    <a:pt x="89412" y="97400"/>
                  </a:cubicBezTo>
                  <a:lnTo>
                    <a:pt x="89412" y="45209"/>
                  </a:lnTo>
                  <a:cubicBezTo>
                    <a:pt x="89412" y="34248"/>
                    <a:pt x="89412" y="24071"/>
                    <a:pt x="80302" y="14416"/>
                  </a:cubicBezTo>
                  <a:cubicBezTo>
                    <a:pt x="70433" y="4238"/>
                    <a:pt x="57780" y="63"/>
                    <a:pt x="45634" y="63"/>
                  </a:cubicBezTo>
                  <a:cubicBezTo>
                    <a:pt x="24884" y="63"/>
                    <a:pt x="7423" y="12328"/>
                    <a:pt x="7423" y="29551"/>
                  </a:cubicBezTo>
                  <a:cubicBezTo>
                    <a:pt x="7423" y="37380"/>
                    <a:pt x="12484" y="41816"/>
                    <a:pt x="19064" y="41816"/>
                  </a:cubicBezTo>
                  <a:cubicBezTo>
                    <a:pt x="26149" y="41816"/>
                    <a:pt x="30704" y="36597"/>
                    <a:pt x="30704" y="29812"/>
                  </a:cubicBezTo>
                  <a:cubicBezTo>
                    <a:pt x="30704" y="26681"/>
                    <a:pt x="29439" y="18069"/>
                    <a:pt x="17798" y="17808"/>
                  </a:cubicBezTo>
                  <a:cubicBezTo>
                    <a:pt x="24631" y="8674"/>
                    <a:pt x="37030" y="5804"/>
                    <a:pt x="45128" y="5804"/>
                  </a:cubicBezTo>
                  <a:cubicBezTo>
                    <a:pt x="57527" y="5804"/>
                    <a:pt x="71951" y="15981"/>
                    <a:pt x="71951" y="39207"/>
                  </a:cubicBezTo>
                  <a:lnTo>
                    <a:pt x="71951" y="48862"/>
                  </a:lnTo>
                  <a:cubicBezTo>
                    <a:pt x="59046" y="49645"/>
                    <a:pt x="41332" y="50428"/>
                    <a:pt x="25390" y="58257"/>
                  </a:cubicBezTo>
                  <a:cubicBezTo>
                    <a:pt x="6411" y="67129"/>
                    <a:pt x="85" y="80699"/>
                    <a:pt x="85" y="92181"/>
                  </a:cubicBezTo>
                  <a:cubicBezTo>
                    <a:pt x="85" y="113319"/>
                    <a:pt x="24631" y="119843"/>
                    <a:pt x="40573" y="119843"/>
                  </a:cubicBezTo>
                  <a:cubicBezTo>
                    <a:pt x="57274" y="119843"/>
                    <a:pt x="68915" y="109405"/>
                    <a:pt x="73723" y="97139"/>
                  </a:cubicBezTo>
                  <a:close/>
                  <a:moveTo>
                    <a:pt x="71951" y="54342"/>
                  </a:moveTo>
                  <a:lnTo>
                    <a:pt x="71951" y="80438"/>
                  </a:lnTo>
                  <a:cubicBezTo>
                    <a:pt x="71951" y="105229"/>
                    <a:pt x="53732" y="114102"/>
                    <a:pt x="42344" y="114102"/>
                  </a:cubicBezTo>
                  <a:cubicBezTo>
                    <a:pt x="29945" y="114102"/>
                    <a:pt x="19570" y="104968"/>
                    <a:pt x="19570" y="91920"/>
                  </a:cubicBezTo>
                  <a:cubicBezTo>
                    <a:pt x="19570" y="77568"/>
                    <a:pt x="30198" y="55908"/>
                    <a:pt x="71951" y="543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09A806E2-A2D2-6C2A-51F4-B395B8D9A8E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826084" y="4068696"/>
              <a:ext cx="127284" cy="115343"/>
            </a:xfrm>
            <a:custGeom>
              <a:avLst/>
              <a:gdLst>
                <a:gd name="connsiteX0" fmla="*/ 19828 w 127284"/>
                <a:gd name="connsiteY0" fmla="*/ 25637 h 115343"/>
                <a:gd name="connsiteX1" fmla="*/ 19828 w 127284"/>
                <a:gd name="connsiteY1" fmla="*/ 95574 h 115343"/>
                <a:gd name="connsiteX2" fmla="*/ 90 w 127284"/>
                <a:gd name="connsiteY2" fmla="*/ 107317 h 115343"/>
                <a:gd name="connsiteX3" fmla="*/ 90 w 127284"/>
                <a:gd name="connsiteY3" fmla="*/ 115407 h 115343"/>
                <a:gd name="connsiteX4" fmla="*/ 28684 w 127284"/>
                <a:gd name="connsiteY4" fmla="*/ 114624 h 115343"/>
                <a:gd name="connsiteX5" fmla="*/ 57026 w 127284"/>
                <a:gd name="connsiteY5" fmla="*/ 115407 h 115343"/>
                <a:gd name="connsiteX6" fmla="*/ 57026 w 127284"/>
                <a:gd name="connsiteY6" fmla="*/ 107317 h 115343"/>
                <a:gd name="connsiteX7" fmla="*/ 37288 w 127284"/>
                <a:gd name="connsiteY7" fmla="*/ 95574 h 115343"/>
                <a:gd name="connsiteX8" fmla="*/ 37288 w 127284"/>
                <a:gd name="connsiteY8" fmla="*/ 47557 h 115343"/>
                <a:gd name="connsiteX9" fmla="*/ 71450 w 127284"/>
                <a:gd name="connsiteY9" fmla="*/ 5804 h 115343"/>
                <a:gd name="connsiteX10" fmla="*/ 90176 w 127284"/>
                <a:gd name="connsiteY10" fmla="*/ 34770 h 115343"/>
                <a:gd name="connsiteX11" fmla="*/ 90176 w 127284"/>
                <a:gd name="connsiteY11" fmla="*/ 95574 h 115343"/>
                <a:gd name="connsiteX12" fmla="*/ 70438 w 127284"/>
                <a:gd name="connsiteY12" fmla="*/ 107317 h 115343"/>
                <a:gd name="connsiteX13" fmla="*/ 70438 w 127284"/>
                <a:gd name="connsiteY13" fmla="*/ 115407 h 115343"/>
                <a:gd name="connsiteX14" fmla="*/ 99033 w 127284"/>
                <a:gd name="connsiteY14" fmla="*/ 114624 h 115343"/>
                <a:gd name="connsiteX15" fmla="*/ 127374 w 127284"/>
                <a:gd name="connsiteY15" fmla="*/ 115407 h 115343"/>
                <a:gd name="connsiteX16" fmla="*/ 127374 w 127284"/>
                <a:gd name="connsiteY16" fmla="*/ 107317 h 115343"/>
                <a:gd name="connsiteX17" fmla="*/ 107636 w 127284"/>
                <a:gd name="connsiteY17" fmla="*/ 99488 h 115343"/>
                <a:gd name="connsiteX18" fmla="*/ 107636 w 127284"/>
                <a:gd name="connsiteY18" fmla="*/ 49645 h 115343"/>
                <a:gd name="connsiteX19" fmla="*/ 99792 w 127284"/>
                <a:gd name="connsiteY19" fmla="*/ 9718 h 115343"/>
                <a:gd name="connsiteX20" fmla="*/ 73221 w 127284"/>
                <a:gd name="connsiteY20" fmla="*/ 63 h 115343"/>
                <a:gd name="connsiteX21" fmla="*/ 35770 w 127284"/>
                <a:gd name="connsiteY21" fmla="*/ 27463 h 115343"/>
                <a:gd name="connsiteX22" fmla="*/ 35770 w 127284"/>
                <a:gd name="connsiteY22" fmla="*/ 63 h 115343"/>
                <a:gd name="connsiteX23" fmla="*/ 90 w 127284"/>
                <a:gd name="connsiteY23" fmla="*/ 2933 h 115343"/>
                <a:gd name="connsiteX24" fmla="*/ 90 w 127284"/>
                <a:gd name="connsiteY24" fmla="*/ 11023 h 115343"/>
                <a:gd name="connsiteX25" fmla="*/ 19828 w 127284"/>
                <a:gd name="connsiteY25" fmla="*/ 25637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15343">
                  <a:moveTo>
                    <a:pt x="19828" y="25637"/>
                  </a:moveTo>
                  <a:lnTo>
                    <a:pt x="19828" y="95574"/>
                  </a:lnTo>
                  <a:cubicBezTo>
                    <a:pt x="19828" y="107317"/>
                    <a:pt x="17044" y="107317"/>
                    <a:pt x="90" y="107317"/>
                  </a:cubicBezTo>
                  <a:lnTo>
                    <a:pt x="90" y="115407"/>
                  </a:lnTo>
                  <a:cubicBezTo>
                    <a:pt x="8946" y="115146"/>
                    <a:pt x="21852" y="114624"/>
                    <a:pt x="28684" y="114624"/>
                  </a:cubicBezTo>
                  <a:cubicBezTo>
                    <a:pt x="35264" y="114624"/>
                    <a:pt x="48422" y="115146"/>
                    <a:pt x="57026" y="115407"/>
                  </a:cubicBezTo>
                  <a:lnTo>
                    <a:pt x="57026" y="107317"/>
                  </a:lnTo>
                  <a:cubicBezTo>
                    <a:pt x="40072" y="107317"/>
                    <a:pt x="37288" y="107317"/>
                    <a:pt x="37288" y="95574"/>
                  </a:cubicBezTo>
                  <a:lnTo>
                    <a:pt x="37288" y="47557"/>
                  </a:lnTo>
                  <a:cubicBezTo>
                    <a:pt x="37288" y="20418"/>
                    <a:pt x="55255" y="5804"/>
                    <a:pt x="71450" y="5804"/>
                  </a:cubicBezTo>
                  <a:cubicBezTo>
                    <a:pt x="87392" y="5804"/>
                    <a:pt x="90176" y="19896"/>
                    <a:pt x="90176" y="34770"/>
                  </a:cubicBezTo>
                  <a:lnTo>
                    <a:pt x="90176" y="95574"/>
                  </a:lnTo>
                  <a:cubicBezTo>
                    <a:pt x="90176" y="107317"/>
                    <a:pt x="87392" y="107317"/>
                    <a:pt x="70438" y="107317"/>
                  </a:cubicBezTo>
                  <a:lnTo>
                    <a:pt x="70438" y="115407"/>
                  </a:lnTo>
                  <a:cubicBezTo>
                    <a:pt x="79295" y="115146"/>
                    <a:pt x="92200" y="114624"/>
                    <a:pt x="99033" y="114624"/>
                  </a:cubicBezTo>
                  <a:cubicBezTo>
                    <a:pt x="105612" y="114624"/>
                    <a:pt x="118771" y="115146"/>
                    <a:pt x="127374" y="115407"/>
                  </a:cubicBezTo>
                  <a:lnTo>
                    <a:pt x="127374" y="107317"/>
                  </a:lnTo>
                  <a:cubicBezTo>
                    <a:pt x="114216" y="107317"/>
                    <a:pt x="107889" y="107317"/>
                    <a:pt x="107636" y="99488"/>
                  </a:cubicBezTo>
                  <a:lnTo>
                    <a:pt x="107636" y="49645"/>
                  </a:lnTo>
                  <a:cubicBezTo>
                    <a:pt x="107636" y="27203"/>
                    <a:pt x="107636" y="19113"/>
                    <a:pt x="99792" y="9718"/>
                  </a:cubicBezTo>
                  <a:cubicBezTo>
                    <a:pt x="96249" y="5282"/>
                    <a:pt x="87898" y="63"/>
                    <a:pt x="73221" y="63"/>
                  </a:cubicBezTo>
                  <a:cubicBezTo>
                    <a:pt x="54749" y="63"/>
                    <a:pt x="42855" y="11284"/>
                    <a:pt x="35770" y="27463"/>
                  </a:cubicBezTo>
                  <a:lnTo>
                    <a:pt x="35770" y="63"/>
                  </a:lnTo>
                  <a:lnTo>
                    <a:pt x="90" y="2933"/>
                  </a:lnTo>
                  <a:lnTo>
                    <a:pt x="90" y="11023"/>
                  </a:lnTo>
                  <a:cubicBezTo>
                    <a:pt x="17803" y="11023"/>
                    <a:pt x="19828" y="12850"/>
                    <a:pt x="19828" y="256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5F565D66-18CD-4EC6-C0B1-66F9B32C9789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967175" y="4002934"/>
              <a:ext cx="124754" cy="183976"/>
            </a:xfrm>
            <a:custGeom>
              <a:avLst/>
              <a:gdLst>
                <a:gd name="connsiteX0" fmla="*/ 87651 w 124754"/>
                <a:gd name="connsiteY0" fmla="*/ 166816 h 183976"/>
                <a:gd name="connsiteX1" fmla="*/ 87651 w 124754"/>
                <a:gd name="connsiteY1" fmla="*/ 184039 h 183976"/>
                <a:gd name="connsiteX2" fmla="*/ 124849 w 124754"/>
                <a:gd name="connsiteY2" fmla="*/ 181168 h 183976"/>
                <a:gd name="connsiteX3" fmla="*/ 124849 w 124754"/>
                <a:gd name="connsiteY3" fmla="*/ 173079 h 183976"/>
                <a:gd name="connsiteX4" fmla="*/ 105111 w 124754"/>
                <a:gd name="connsiteY4" fmla="*/ 158465 h 183976"/>
                <a:gd name="connsiteX5" fmla="*/ 105111 w 124754"/>
                <a:gd name="connsiteY5" fmla="*/ 63 h 183976"/>
                <a:gd name="connsiteX6" fmla="*/ 68672 w 124754"/>
                <a:gd name="connsiteY6" fmla="*/ 2933 h 183976"/>
                <a:gd name="connsiteX7" fmla="*/ 68672 w 124754"/>
                <a:gd name="connsiteY7" fmla="*/ 11023 h 183976"/>
                <a:gd name="connsiteX8" fmla="*/ 88410 w 124754"/>
                <a:gd name="connsiteY8" fmla="*/ 25637 h 183976"/>
                <a:gd name="connsiteX9" fmla="*/ 88410 w 124754"/>
                <a:gd name="connsiteY9" fmla="*/ 82004 h 183976"/>
                <a:gd name="connsiteX10" fmla="*/ 56526 w 124754"/>
                <a:gd name="connsiteY10" fmla="*/ 65824 h 183976"/>
                <a:gd name="connsiteX11" fmla="*/ 95 w 124754"/>
                <a:gd name="connsiteY11" fmla="*/ 125062 h 183976"/>
                <a:gd name="connsiteX12" fmla="*/ 53742 w 124754"/>
                <a:gd name="connsiteY12" fmla="*/ 184039 h 183976"/>
                <a:gd name="connsiteX13" fmla="*/ 87651 w 124754"/>
                <a:gd name="connsiteY13" fmla="*/ 166816 h 183976"/>
                <a:gd name="connsiteX14" fmla="*/ 87651 w 124754"/>
                <a:gd name="connsiteY14" fmla="*/ 96879 h 183976"/>
                <a:gd name="connsiteX15" fmla="*/ 87651 w 124754"/>
                <a:gd name="connsiteY15" fmla="*/ 150375 h 183976"/>
                <a:gd name="connsiteX16" fmla="*/ 84867 w 124754"/>
                <a:gd name="connsiteY16" fmla="*/ 160031 h 183976"/>
                <a:gd name="connsiteX17" fmla="*/ 55007 w 124754"/>
                <a:gd name="connsiteY17" fmla="*/ 178298 h 183976"/>
                <a:gd name="connsiteX18" fmla="*/ 28437 w 124754"/>
                <a:gd name="connsiteY18" fmla="*/ 161596 h 183976"/>
                <a:gd name="connsiteX19" fmla="*/ 21098 w 124754"/>
                <a:gd name="connsiteY19" fmla="*/ 125323 h 183976"/>
                <a:gd name="connsiteX20" fmla="*/ 28943 w 124754"/>
                <a:gd name="connsiteY20" fmla="*/ 88267 h 183976"/>
                <a:gd name="connsiteX21" fmla="*/ 57538 w 124754"/>
                <a:gd name="connsiteY21" fmla="*/ 71565 h 183976"/>
                <a:gd name="connsiteX22" fmla="*/ 84867 w 124754"/>
                <a:gd name="connsiteY22" fmla="*/ 87223 h 183976"/>
                <a:gd name="connsiteX23" fmla="*/ 87651 w 124754"/>
                <a:gd name="connsiteY23" fmla="*/ 96879 h 1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754" h="183976">
                  <a:moveTo>
                    <a:pt x="87651" y="166816"/>
                  </a:moveTo>
                  <a:lnTo>
                    <a:pt x="87651" y="184039"/>
                  </a:lnTo>
                  <a:lnTo>
                    <a:pt x="124849" y="181168"/>
                  </a:lnTo>
                  <a:lnTo>
                    <a:pt x="124849" y="173079"/>
                  </a:lnTo>
                  <a:cubicBezTo>
                    <a:pt x="107136" y="173079"/>
                    <a:pt x="105111" y="171252"/>
                    <a:pt x="105111" y="158465"/>
                  </a:cubicBezTo>
                  <a:lnTo>
                    <a:pt x="105111" y="63"/>
                  </a:lnTo>
                  <a:lnTo>
                    <a:pt x="68672" y="2933"/>
                  </a:lnTo>
                  <a:lnTo>
                    <a:pt x="68672" y="11023"/>
                  </a:lnTo>
                  <a:cubicBezTo>
                    <a:pt x="86386" y="11023"/>
                    <a:pt x="88410" y="12850"/>
                    <a:pt x="88410" y="25637"/>
                  </a:cubicBezTo>
                  <a:lnTo>
                    <a:pt x="88410" y="82004"/>
                  </a:lnTo>
                  <a:cubicBezTo>
                    <a:pt x="81072" y="72609"/>
                    <a:pt x="70190" y="65824"/>
                    <a:pt x="56526" y="65824"/>
                  </a:cubicBezTo>
                  <a:cubicBezTo>
                    <a:pt x="26666" y="65824"/>
                    <a:pt x="95" y="91398"/>
                    <a:pt x="95" y="125062"/>
                  </a:cubicBezTo>
                  <a:cubicBezTo>
                    <a:pt x="95" y="158204"/>
                    <a:pt x="24894" y="184039"/>
                    <a:pt x="53742" y="184039"/>
                  </a:cubicBezTo>
                  <a:cubicBezTo>
                    <a:pt x="69937" y="184039"/>
                    <a:pt x="81325" y="175166"/>
                    <a:pt x="87651" y="166816"/>
                  </a:cubicBezTo>
                  <a:close/>
                  <a:moveTo>
                    <a:pt x="87651" y="96879"/>
                  </a:moveTo>
                  <a:lnTo>
                    <a:pt x="87651" y="150375"/>
                  </a:lnTo>
                  <a:cubicBezTo>
                    <a:pt x="87651" y="155072"/>
                    <a:pt x="87651" y="155594"/>
                    <a:pt x="84867" y="160031"/>
                  </a:cubicBezTo>
                  <a:cubicBezTo>
                    <a:pt x="77276" y="172557"/>
                    <a:pt x="65888" y="178298"/>
                    <a:pt x="55007" y="178298"/>
                  </a:cubicBezTo>
                  <a:cubicBezTo>
                    <a:pt x="43620" y="178298"/>
                    <a:pt x="34510" y="171513"/>
                    <a:pt x="28437" y="161596"/>
                  </a:cubicBezTo>
                  <a:cubicBezTo>
                    <a:pt x="21858" y="150897"/>
                    <a:pt x="21098" y="136022"/>
                    <a:pt x="21098" y="125323"/>
                  </a:cubicBezTo>
                  <a:cubicBezTo>
                    <a:pt x="21098" y="115668"/>
                    <a:pt x="21605" y="100010"/>
                    <a:pt x="28943" y="88267"/>
                  </a:cubicBezTo>
                  <a:cubicBezTo>
                    <a:pt x="34257" y="80177"/>
                    <a:pt x="43873" y="71565"/>
                    <a:pt x="57538" y="71565"/>
                  </a:cubicBezTo>
                  <a:cubicBezTo>
                    <a:pt x="66395" y="71565"/>
                    <a:pt x="77023" y="75480"/>
                    <a:pt x="84867" y="87223"/>
                  </a:cubicBezTo>
                  <a:cubicBezTo>
                    <a:pt x="87651" y="91659"/>
                    <a:pt x="87651" y="92181"/>
                    <a:pt x="87651" y="968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A30F6B2B-7A82-C637-DCE4-AA02E0442AC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190844" y="4068696"/>
              <a:ext cx="126019" cy="118214"/>
            </a:xfrm>
            <a:custGeom>
              <a:avLst/>
              <a:gdLst>
                <a:gd name="connsiteX0" fmla="*/ 77285 w 126019"/>
                <a:gd name="connsiteY0" fmla="*/ 36597 h 118214"/>
                <a:gd name="connsiteX1" fmla="*/ 102337 w 126019"/>
                <a:gd name="connsiteY1" fmla="*/ 5804 h 118214"/>
                <a:gd name="connsiteX2" fmla="*/ 114989 w 126019"/>
                <a:gd name="connsiteY2" fmla="*/ 9196 h 118214"/>
                <a:gd name="connsiteX3" fmla="*/ 102843 w 126019"/>
                <a:gd name="connsiteY3" fmla="*/ 23288 h 118214"/>
                <a:gd name="connsiteX4" fmla="*/ 112459 w 126019"/>
                <a:gd name="connsiteY4" fmla="*/ 32422 h 118214"/>
                <a:gd name="connsiteX5" fmla="*/ 126123 w 126019"/>
                <a:gd name="connsiteY5" fmla="*/ 17286 h 118214"/>
                <a:gd name="connsiteX6" fmla="*/ 102590 w 126019"/>
                <a:gd name="connsiteY6" fmla="*/ 63 h 118214"/>
                <a:gd name="connsiteX7" fmla="*/ 76019 w 126019"/>
                <a:gd name="connsiteY7" fmla="*/ 19896 h 118214"/>
                <a:gd name="connsiteX8" fmla="*/ 48690 w 126019"/>
                <a:gd name="connsiteY8" fmla="*/ 63 h 118214"/>
                <a:gd name="connsiteX9" fmla="*/ 7949 w 126019"/>
                <a:gd name="connsiteY9" fmla="*/ 40250 h 118214"/>
                <a:gd name="connsiteX10" fmla="*/ 10985 w 126019"/>
                <a:gd name="connsiteY10" fmla="*/ 42860 h 118214"/>
                <a:gd name="connsiteX11" fmla="*/ 14275 w 126019"/>
                <a:gd name="connsiteY11" fmla="*/ 39989 h 118214"/>
                <a:gd name="connsiteX12" fmla="*/ 48184 w 126019"/>
                <a:gd name="connsiteY12" fmla="*/ 5804 h 118214"/>
                <a:gd name="connsiteX13" fmla="*/ 61849 w 126019"/>
                <a:gd name="connsiteY13" fmla="*/ 23288 h 118214"/>
                <a:gd name="connsiteX14" fmla="*/ 48184 w 126019"/>
                <a:gd name="connsiteY14" fmla="*/ 85396 h 118214"/>
                <a:gd name="connsiteX15" fmla="*/ 24144 w 126019"/>
                <a:gd name="connsiteY15" fmla="*/ 112536 h 118214"/>
                <a:gd name="connsiteX16" fmla="*/ 11491 w 126019"/>
                <a:gd name="connsiteY16" fmla="*/ 109144 h 118214"/>
                <a:gd name="connsiteX17" fmla="*/ 23385 w 126019"/>
                <a:gd name="connsiteY17" fmla="*/ 95052 h 118214"/>
                <a:gd name="connsiteX18" fmla="*/ 14022 w 126019"/>
                <a:gd name="connsiteY18" fmla="*/ 85918 h 118214"/>
                <a:gd name="connsiteX19" fmla="*/ 104 w 126019"/>
                <a:gd name="connsiteY19" fmla="*/ 101054 h 118214"/>
                <a:gd name="connsiteX20" fmla="*/ 23891 w 126019"/>
                <a:gd name="connsiteY20" fmla="*/ 118277 h 118214"/>
                <a:gd name="connsiteX21" fmla="*/ 50461 w 126019"/>
                <a:gd name="connsiteY21" fmla="*/ 98444 h 118214"/>
                <a:gd name="connsiteX22" fmla="*/ 77791 w 126019"/>
                <a:gd name="connsiteY22" fmla="*/ 118277 h 118214"/>
                <a:gd name="connsiteX23" fmla="*/ 118279 w 126019"/>
                <a:gd name="connsiteY23" fmla="*/ 78089 h 118214"/>
                <a:gd name="connsiteX24" fmla="*/ 115242 w 126019"/>
                <a:gd name="connsiteY24" fmla="*/ 75480 h 118214"/>
                <a:gd name="connsiteX25" fmla="*/ 111953 w 126019"/>
                <a:gd name="connsiteY25" fmla="*/ 78350 h 118214"/>
                <a:gd name="connsiteX26" fmla="*/ 78297 w 126019"/>
                <a:gd name="connsiteY26" fmla="*/ 112536 h 118214"/>
                <a:gd name="connsiteX27" fmla="*/ 64379 w 126019"/>
                <a:gd name="connsiteY27" fmla="*/ 95313 h 118214"/>
                <a:gd name="connsiteX28" fmla="*/ 68681 w 126019"/>
                <a:gd name="connsiteY28" fmla="*/ 72348 h 118214"/>
                <a:gd name="connsiteX29" fmla="*/ 77285 w 126019"/>
                <a:gd name="connsiteY29" fmla="*/ 36597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8214">
                  <a:moveTo>
                    <a:pt x="77285" y="36597"/>
                  </a:moveTo>
                  <a:cubicBezTo>
                    <a:pt x="78803" y="29812"/>
                    <a:pt x="84623" y="5804"/>
                    <a:pt x="102337" y="5804"/>
                  </a:cubicBezTo>
                  <a:cubicBezTo>
                    <a:pt x="103602" y="5804"/>
                    <a:pt x="109675" y="5804"/>
                    <a:pt x="114989" y="9196"/>
                  </a:cubicBezTo>
                  <a:cubicBezTo>
                    <a:pt x="107904" y="10501"/>
                    <a:pt x="102843" y="17025"/>
                    <a:pt x="102843" y="23288"/>
                  </a:cubicBezTo>
                  <a:cubicBezTo>
                    <a:pt x="102843" y="27463"/>
                    <a:pt x="105626" y="32422"/>
                    <a:pt x="112459" y="32422"/>
                  </a:cubicBezTo>
                  <a:cubicBezTo>
                    <a:pt x="118026" y="32422"/>
                    <a:pt x="126123" y="27724"/>
                    <a:pt x="126123" y="17286"/>
                  </a:cubicBezTo>
                  <a:cubicBezTo>
                    <a:pt x="126123" y="3716"/>
                    <a:pt x="111193" y="63"/>
                    <a:pt x="102590" y="63"/>
                  </a:cubicBezTo>
                  <a:cubicBezTo>
                    <a:pt x="87913" y="63"/>
                    <a:pt x="79056" y="13894"/>
                    <a:pt x="76019" y="19896"/>
                  </a:cubicBezTo>
                  <a:cubicBezTo>
                    <a:pt x="69693" y="2672"/>
                    <a:pt x="56028" y="63"/>
                    <a:pt x="48690" y="63"/>
                  </a:cubicBezTo>
                  <a:cubicBezTo>
                    <a:pt x="22373" y="63"/>
                    <a:pt x="7949" y="33726"/>
                    <a:pt x="7949" y="40250"/>
                  </a:cubicBezTo>
                  <a:cubicBezTo>
                    <a:pt x="7949" y="42860"/>
                    <a:pt x="10479" y="42860"/>
                    <a:pt x="10985" y="42860"/>
                  </a:cubicBezTo>
                  <a:cubicBezTo>
                    <a:pt x="13010" y="42860"/>
                    <a:pt x="13769" y="42338"/>
                    <a:pt x="14275" y="39989"/>
                  </a:cubicBezTo>
                  <a:cubicBezTo>
                    <a:pt x="22879" y="12328"/>
                    <a:pt x="39580" y="5804"/>
                    <a:pt x="48184" y="5804"/>
                  </a:cubicBezTo>
                  <a:cubicBezTo>
                    <a:pt x="52992" y="5804"/>
                    <a:pt x="61849" y="8152"/>
                    <a:pt x="61849" y="23288"/>
                  </a:cubicBezTo>
                  <a:cubicBezTo>
                    <a:pt x="61849" y="31378"/>
                    <a:pt x="57547" y="48862"/>
                    <a:pt x="48184" y="85396"/>
                  </a:cubicBezTo>
                  <a:cubicBezTo>
                    <a:pt x="44135" y="101576"/>
                    <a:pt x="35278" y="112536"/>
                    <a:pt x="24144" y="112536"/>
                  </a:cubicBezTo>
                  <a:cubicBezTo>
                    <a:pt x="22626" y="112536"/>
                    <a:pt x="16805" y="112536"/>
                    <a:pt x="11491" y="109144"/>
                  </a:cubicBezTo>
                  <a:cubicBezTo>
                    <a:pt x="17818" y="107839"/>
                    <a:pt x="23385" y="102359"/>
                    <a:pt x="23385" y="95052"/>
                  </a:cubicBezTo>
                  <a:cubicBezTo>
                    <a:pt x="23385" y="88006"/>
                    <a:pt x="17818" y="85918"/>
                    <a:pt x="14022" y="85918"/>
                  </a:cubicBezTo>
                  <a:cubicBezTo>
                    <a:pt x="6430" y="85918"/>
                    <a:pt x="104" y="92703"/>
                    <a:pt x="104" y="101054"/>
                  </a:cubicBezTo>
                  <a:cubicBezTo>
                    <a:pt x="104" y="113058"/>
                    <a:pt x="12757" y="118277"/>
                    <a:pt x="23891" y="118277"/>
                  </a:cubicBezTo>
                  <a:cubicBezTo>
                    <a:pt x="40592" y="118277"/>
                    <a:pt x="49702" y="100010"/>
                    <a:pt x="50461" y="98444"/>
                  </a:cubicBezTo>
                  <a:cubicBezTo>
                    <a:pt x="53498" y="108100"/>
                    <a:pt x="62608" y="118277"/>
                    <a:pt x="77791" y="118277"/>
                  </a:cubicBezTo>
                  <a:cubicBezTo>
                    <a:pt x="103855" y="118277"/>
                    <a:pt x="118279" y="84613"/>
                    <a:pt x="118279" y="78089"/>
                  </a:cubicBezTo>
                  <a:cubicBezTo>
                    <a:pt x="118279" y="75480"/>
                    <a:pt x="116001" y="75480"/>
                    <a:pt x="115242" y="75480"/>
                  </a:cubicBezTo>
                  <a:cubicBezTo>
                    <a:pt x="112965" y="75480"/>
                    <a:pt x="112459" y="76524"/>
                    <a:pt x="111953" y="78350"/>
                  </a:cubicBezTo>
                  <a:cubicBezTo>
                    <a:pt x="103602" y="106273"/>
                    <a:pt x="86394" y="112536"/>
                    <a:pt x="78297" y="112536"/>
                  </a:cubicBezTo>
                  <a:cubicBezTo>
                    <a:pt x="68428" y="112536"/>
                    <a:pt x="64379" y="104185"/>
                    <a:pt x="64379" y="95313"/>
                  </a:cubicBezTo>
                  <a:cubicBezTo>
                    <a:pt x="64379" y="89572"/>
                    <a:pt x="65897" y="83831"/>
                    <a:pt x="68681" y="72348"/>
                  </a:cubicBezTo>
                  <a:lnTo>
                    <a:pt x="77285" y="365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7CA55D4-21A2-0CCA-D54F-4A9F972211A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398281" y="4031901"/>
              <a:ext cx="168785" cy="173798"/>
            </a:xfrm>
            <a:custGeom>
              <a:avLst/>
              <a:gdLst>
                <a:gd name="connsiteX0" fmla="*/ 168897 w 168785"/>
                <a:gd name="connsiteY0" fmla="*/ 86962 h 173798"/>
                <a:gd name="connsiteX1" fmla="*/ 84631 w 168785"/>
                <a:gd name="connsiteY1" fmla="*/ 63 h 173798"/>
                <a:gd name="connsiteX2" fmla="*/ 112 w 168785"/>
                <a:gd name="connsiteY2" fmla="*/ 86962 h 173798"/>
                <a:gd name="connsiteX3" fmla="*/ 84378 w 168785"/>
                <a:gd name="connsiteY3" fmla="*/ 173861 h 173798"/>
                <a:gd name="connsiteX4" fmla="*/ 168897 w 168785"/>
                <a:gd name="connsiteY4" fmla="*/ 86962 h 173798"/>
                <a:gd name="connsiteX5" fmla="*/ 6438 w 168785"/>
                <a:gd name="connsiteY5" fmla="*/ 83570 h 173798"/>
                <a:gd name="connsiteX6" fmla="*/ 81341 w 168785"/>
                <a:gd name="connsiteY6" fmla="*/ 6587 h 173798"/>
                <a:gd name="connsiteX7" fmla="*/ 81341 w 168785"/>
                <a:gd name="connsiteY7" fmla="*/ 83570 h 173798"/>
                <a:gd name="connsiteX8" fmla="*/ 6438 w 168785"/>
                <a:gd name="connsiteY8" fmla="*/ 83570 h 173798"/>
                <a:gd name="connsiteX9" fmla="*/ 87668 w 168785"/>
                <a:gd name="connsiteY9" fmla="*/ 6587 h 173798"/>
                <a:gd name="connsiteX10" fmla="*/ 162571 w 168785"/>
                <a:gd name="connsiteY10" fmla="*/ 83570 h 173798"/>
                <a:gd name="connsiteX11" fmla="*/ 87668 w 168785"/>
                <a:gd name="connsiteY11" fmla="*/ 83570 h 173798"/>
                <a:gd name="connsiteX12" fmla="*/ 87668 w 168785"/>
                <a:gd name="connsiteY12" fmla="*/ 6587 h 173798"/>
                <a:gd name="connsiteX13" fmla="*/ 81341 w 168785"/>
                <a:gd name="connsiteY13" fmla="*/ 167337 h 173798"/>
                <a:gd name="connsiteX14" fmla="*/ 6438 w 168785"/>
                <a:gd name="connsiteY14" fmla="*/ 90094 h 173798"/>
                <a:gd name="connsiteX15" fmla="*/ 81341 w 168785"/>
                <a:gd name="connsiteY15" fmla="*/ 90094 h 173798"/>
                <a:gd name="connsiteX16" fmla="*/ 81341 w 168785"/>
                <a:gd name="connsiteY16" fmla="*/ 167337 h 173798"/>
                <a:gd name="connsiteX17" fmla="*/ 162571 w 168785"/>
                <a:gd name="connsiteY17" fmla="*/ 90094 h 173798"/>
                <a:gd name="connsiteX18" fmla="*/ 87668 w 168785"/>
                <a:gd name="connsiteY18" fmla="*/ 167337 h 173798"/>
                <a:gd name="connsiteX19" fmla="*/ 87668 w 168785"/>
                <a:gd name="connsiteY19" fmla="*/ 90094 h 173798"/>
                <a:gd name="connsiteX20" fmla="*/ 162571 w 168785"/>
                <a:gd name="connsiteY20" fmla="*/ 90094 h 1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785" h="173798">
                  <a:moveTo>
                    <a:pt x="168897" y="86962"/>
                  </a:moveTo>
                  <a:cubicBezTo>
                    <a:pt x="168897" y="38946"/>
                    <a:pt x="130939" y="63"/>
                    <a:pt x="84631" y="63"/>
                  </a:cubicBezTo>
                  <a:cubicBezTo>
                    <a:pt x="37564" y="63"/>
                    <a:pt x="112" y="39468"/>
                    <a:pt x="112" y="86962"/>
                  </a:cubicBezTo>
                  <a:cubicBezTo>
                    <a:pt x="112" y="134979"/>
                    <a:pt x="38070" y="173861"/>
                    <a:pt x="84378" y="173861"/>
                  </a:cubicBezTo>
                  <a:cubicBezTo>
                    <a:pt x="131445" y="173861"/>
                    <a:pt x="168897" y="134457"/>
                    <a:pt x="168897" y="86962"/>
                  </a:cubicBezTo>
                  <a:close/>
                  <a:moveTo>
                    <a:pt x="6438" y="83570"/>
                  </a:moveTo>
                  <a:cubicBezTo>
                    <a:pt x="8969" y="39729"/>
                    <a:pt x="41865" y="8674"/>
                    <a:pt x="81341" y="6587"/>
                  </a:cubicBezTo>
                  <a:lnTo>
                    <a:pt x="81341" y="83570"/>
                  </a:lnTo>
                  <a:lnTo>
                    <a:pt x="6438" y="83570"/>
                  </a:lnTo>
                  <a:close/>
                  <a:moveTo>
                    <a:pt x="87668" y="6587"/>
                  </a:moveTo>
                  <a:cubicBezTo>
                    <a:pt x="127397" y="8674"/>
                    <a:pt x="160040" y="39989"/>
                    <a:pt x="162571" y="83570"/>
                  </a:cubicBezTo>
                  <a:lnTo>
                    <a:pt x="87668" y="83570"/>
                  </a:lnTo>
                  <a:lnTo>
                    <a:pt x="87668" y="6587"/>
                  </a:lnTo>
                  <a:close/>
                  <a:moveTo>
                    <a:pt x="81341" y="167337"/>
                  </a:moveTo>
                  <a:cubicBezTo>
                    <a:pt x="42118" y="165250"/>
                    <a:pt x="8969" y="134718"/>
                    <a:pt x="6438" y="90094"/>
                  </a:cubicBezTo>
                  <a:lnTo>
                    <a:pt x="81341" y="90094"/>
                  </a:lnTo>
                  <a:lnTo>
                    <a:pt x="81341" y="167337"/>
                  </a:lnTo>
                  <a:close/>
                  <a:moveTo>
                    <a:pt x="162571" y="90094"/>
                  </a:moveTo>
                  <a:cubicBezTo>
                    <a:pt x="160040" y="134718"/>
                    <a:pt x="126638" y="165250"/>
                    <a:pt x="87668" y="167337"/>
                  </a:cubicBezTo>
                  <a:lnTo>
                    <a:pt x="87668" y="90094"/>
                  </a:lnTo>
                  <a:lnTo>
                    <a:pt x="162571" y="900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FE78787-449F-DB9F-A488-3C8E6441E11A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644752" y="4068696"/>
              <a:ext cx="126019" cy="118214"/>
            </a:xfrm>
            <a:custGeom>
              <a:avLst/>
              <a:gdLst>
                <a:gd name="connsiteX0" fmla="*/ 77303 w 126019"/>
                <a:gd name="connsiteY0" fmla="*/ 36597 h 118214"/>
                <a:gd name="connsiteX1" fmla="*/ 102355 w 126019"/>
                <a:gd name="connsiteY1" fmla="*/ 5804 h 118214"/>
                <a:gd name="connsiteX2" fmla="*/ 115007 w 126019"/>
                <a:gd name="connsiteY2" fmla="*/ 9196 h 118214"/>
                <a:gd name="connsiteX3" fmla="*/ 102861 w 126019"/>
                <a:gd name="connsiteY3" fmla="*/ 23288 h 118214"/>
                <a:gd name="connsiteX4" fmla="*/ 112477 w 126019"/>
                <a:gd name="connsiteY4" fmla="*/ 32422 h 118214"/>
                <a:gd name="connsiteX5" fmla="*/ 126141 w 126019"/>
                <a:gd name="connsiteY5" fmla="*/ 17286 h 118214"/>
                <a:gd name="connsiteX6" fmla="*/ 102608 w 126019"/>
                <a:gd name="connsiteY6" fmla="*/ 63 h 118214"/>
                <a:gd name="connsiteX7" fmla="*/ 76037 w 126019"/>
                <a:gd name="connsiteY7" fmla="*/ 19896 h 118214"/>
                <a:gd name="connsiteX8" fmla="*/ 48708 w 126019"/>
                <a:gd name="connsiteY8" fmla="*/ 63 h 118214"/>
                <a:gd name="connsiteX9" fmla="*/ 7967 w 126019"/>
                <a:gd name="connsiteY9" fmla="*/ 40250 h 118214"/>
                <a:gd name="connsiteX10" fmla="*/ 11003 w 126019"/>
                <a:gd name="connsiteY10" fmla="*/ 42860 h 118214"/>
                <a:gd name="connsiteX11" fmla="*/ 14293 w 126019"/>
                <a:gd name="connsiteY11" fmla="*/ 39989 h 118214"/>
                <a:gd name="connsiteX12" fmla="*/ 48202 w 126019"/>
                <a:gd name="connsiteY12" fmla="*/ 5804 h 118214"/>
                <a:gd name="connsiteX13" fmla="*/ 61866 w 126019"/>
                <a:gd name="connsiteY13" fmla="*/ 23288 h 118214"/>
                <a:gd name="connsiteX14" fmla="*/ 48202 w 126019"/>
                <a:gd name="connsiteY14" fmla="*/ 85396 h 118214"/>
                <a:gd name="connsiteX15" fmla="*/ 24162 w 126019"/>
                <a:gd name="connsiteY15" fmla="*/ 112536 h 118214"/>
                <a:gd name="connsiteX16" fmla="*/ 11509 w 126019"/>
                <a:gd name="connsiteY16" fmla="*/ 109144 h 118214"/>
                <a:gd name="connsiteX17" fmla="*/ 23403 w 126019"/>
                <a:gd name="connsiteY17" fmla="*/ 95052 h 118214"/>
                <a:gd name="connsiteX18" fmla="*/ 14040 w 126019"/>
                <a:gd name="connsiteY18" fmla="*/ 85918 h 118214"/>
                <a:gd name="connsiteX19" fmla="*/ 122 w 126019"/>
                <a:gd name="connsiteY19" fmla="*/ 101054 h 118214"/>
                <a:gd name="connsiteX20" fmla="*/ 23909 w 126019"/>
                <a:gd name="connsiteY20" fmla="*/ 118277 h 118214"/>
                <a:gd name="connsiteX21" fmla="*/ 50479 w 126019"/>
                <a:gd name="connsiteY21" fmla="*/ 98444 h 118214"/>
                <a:gd name="connsiteX22" fmla="*/ 77809 w 126019"/>
                <a:gd name="connsiteY22" fmla="*/ 118277 h 118214"/>
                <a:gd name="connsiteX23" fmla="*/ 118297 w 126019"/>
                <a:gd name="connsiteY23" fmla="*/ 78089 h 118214"/>
                <a:gd name="connsiteX24" fmla="*/ 115260 w 126019"/>
                <a:gd name="connsiteY24" fmla="*/ 75480 h 118214"/>
                <a:gd name="connsiteX25" fmla="*/ 111970 w 126019"/>
                <a:gd name="connsiteY25" fmla="*/ 78350 h 118214"/>
                <a:gd name="connsiteX26" fmla="*/ 78315 w 126019"/>
                <a:gd name="connsiteY26" fmla="*/ 112536 h 118214"/>
                <a:gd name="connsiteX27" fmla="*/ 64397 w 126019"/>
                <a:gd name="connsiteY27" fmla="*/ 95313 h 118214"/>
                <a:gd name="connsiteX28" fmla="*/ 68699 w 126019"/>
                <a:gd name="connsiteY28" fmla="*/ 72348 h 118214"/>
                <a:gd name="connsiteX29" fmla="*/ 77303 w 126019"/>
                <a:gd name="connsiteY29" fmla="*/ 36597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8214">
                  <a:moveTo>
                    <a:pt x="77303" y="36597"/>
                  </a:moveTo>
                  <a:cubicBezTo>
                    <a:pt x="78821" y="29812"/>
                    <a:pt x="84641" y="5804"/>
                    <a:pt x="102355" y="5804"/>
                  </a:cubicBezTo>
                  <a:cubicBezTo>
                    <a:pt x="103620" y="5804"/>
                    <a:pt x="109693" y="5804"/>
                    <a:pt x="115007" y="9196"/>
                  </a:cubicBezTo>
                  <a:cubicBezTo>
                    <a:pt x="107922" y="10501"/>
                    <a:pt x="102861" y="17025"/>
                    <a:pt x="102861" y="23288"/>
                  </a:cubicBezTo>
                  <a:cubicBezTo>
                    <a:pt x="102861" y="27463"/>
                    <a:pt x="105644" y="32422"/>
                    <a:pt x="112477" y="32422"/>
                  </a:cubicBezTo>
                  <a:cubicBezTo>
                    <a:pt x="118044" y="32422"/>
                    <a:pt x="126141" y="27724"/>
                    <a:pt x="126141" y="17286"/>
                  </a:cubicBezTo>
                  <a:cubicBezTo>
                    <a:pt x="126141" y="3716"/>
                    <a:pt x="111211" y="63"/>
                    <a:pt x="102608" y="63"/>
                  </a:cubicBezTo>
                  <a:cubicBezTo>
                    <a:pt x="87931" y="63"/>
                    <a:pt x="79074" y="13894"/>
                    <a:pt x="76037" y="19896"/>
                  </a:cubicBezTo>
                  <a:cubicBezTo>
                    <a:pt x="69711" y="2672"/>
                    <a:pt x="56046" y="63"/>
                    <a:pt x="48708" y="63"/>
                  </a:cubicBezTo>
                  <a:cubicBezTo>
                    <a:pt x="22390" y="63"/>
                    <a:pt x="7967" y="33726"/>
                    <a:pt x="7967" y="40250"/>
                  </a:cubicBezTo>
                  <a:cubicBezTo>
                    <a:pt x="7967" y="42860"/>
                    <a:pt x="10497" y="42860"/>
                    <a:pt x="11003" y="42860"/>
                  </a:cubicBezTo>
                  <a:cubicBezTo>
                    <a:pt x="13028" y="42860"/>
                    <a:pt x="13787" y="42338"/>
                    <a:pt x="14293" y="39989"/>
                  </a:cubicBezTo>
                  <a:cubicBezTo>
                    <a:pt x="22897" y="12328"/>
                    <a:pt x="39598" y="5804"/>
                    <a:pt x="48202" y="5804"/>
                  </a:cubicBezTo>
                  <a:cubicBezTo>
                    <a:pt x="53010" y="5804"/>
                    <a:pt x="61866" y="8152"/>
                    <a:pt x="61866" y="23288"/>
                  </a:cubicBezTo>
                  <a:cubicBezTo>
                    <a:pt x="61866" y="31378"/>
                    <a:pt x="57565" y="48862"/>
                    <a:pt x="48202" y="85396"/>
                  </a:cubicBezTo>
                  <a:cubicBezTo>
                    <a:pt x="44153" y="101576"/>
                    <a:pt x="35296" y="112536"/>
                    <a:pt x="24162" y="112536"/>
                  </a:cubicBezTo>
                  <a:cubicBezTo>
                    <a:pt x="22643" y="112536"/>
                    <a:pt x="16823" y="112536"/>
                    <a:pt x="11509" y="109144"/>
                  </a:cubicBezTo>
                  <a:cubicBezTo>
                    <a:pt x="17836" y="107839"/>
                    <a:pt x="23403" y="102359"/>
                    <a:pt x="23403" y="95052"/>
                  </a:cubicBezTo>
                  <a:cubicBezTo>
                    <a:pt x="23403" y="88006"/>
                    <a:pt x="17836" y="85918"/>
                    <a:pt x="14040" y="85918"/>
                  </a:cubicBezTo>
                  <a:cubicBezTo>
                    <a:pt x="6448" y="85918"/>
                    <a:pt x="122" y="92703"/>
                    <a:pt x="122" y="101054"/>
                  </a:cubicBezTo>
                  <a:cubicBezTo>
                    <a:pt x="122" y="113058"/>
                    <a:pt x="12774" y="118277"/>
                    <a:pt x="23909" y="118277"/>
                  </a:cubicBezTo>
                  <a:cubicBezTo>
                    <a:pt x="40610" y="118277"/>
                    <a:pt x="49720" y="100010"/>
                    <a:pt x="50479" y="98444"/>
                  </a:cubicBezTo>
                  <a:cubicBezTo>
                    <a:pt x="53516" y="108100"/>
                    <a:pt x="62626" y="118277"/>
                    <a:pt x="77809" y="118277"/>
                  </a:cubicBezTo>
                  <a:cubicBezTo>
                    <a:pt x="103873" y="118277"/>
                    <a:pt x="118297" y="84613"/>
                    <a:pt x="118297" y="78089"/>
                  </a:cubicBezTo>
                  <a:cubicBezTo>
                    <a:pt x="118297" y="75480"/>
                    <a:pt x="116019" y="75480"/>
                    <a:pt x="115260" y="75480"/>
                  </a:cubicBezTo>
                  <a:cubicBezTo>
                    <a:pt x="112983" y="75480"/>
                    <a:pt x="112477" y="76524"/>
                    <a:pt x="111970" y="78350"/>
                  </a:cubicBezTo>
                  <a:cubicBezTo>
                    <a:pt x="103620" y="106273"/>
                    <a:pt x="86412" y="112536"/>
                    <a:pt x="78315" y="112536"/>
                  </a:cubicBezTo>
                  <a:cubicBezTo>
                    <a:pt x="68446" y="112536"/>
                    <a:pt x="64397" y="104185"/>
                    <a:pt x="64397" y="95313"/>
                  </a:cubicBezTo>
                  <a:cubicBezTo>
                    <a:pt x="64397" y="89572"/>
                    <a:pt x="65915" y="83831"/>
                    <a:pt x="68699" y="72348"/>
                  </a:cubicBezTo>
                  <a:lnTo>
                    <a:pt x="77303" y="3659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2DB5FF0-8DBF-7647-755B-26AC01437A6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5790365" y="4102072"/>
              <a:ext cx="53672" cy="122937"/>
            </a:xfrm>
            <a:custGeom>
              <a:avLst/>
              <a:gdLst>
                <a:gd name="connsiteX0" fmla="*/ 49194 w 53672"/>
                <a:gd name="connsiteY0" fmla="*/ 7006 h 122937"/>
                <a:gd name="connsiteX1" fmla="*/ 42109 w 53672"/>
                <a:gd name="connsiteY1" fmla="*/ 64 h 122937"/>
                <a:gd name="connsiteX2" fmla="*/ 32189 w 53672"/>
                <a:gd name="connsiteY2" fmla="*/ 10111 h 122937"/>
                <a:gd name="connsiteX3" fmla="*/ 39275 w 53672"/>
                <a:gd name="connsiteY3" fmla="*/ 17053 h 122937"/>
                <a:gd name="connsiteX4" fmla="*/ 49194 w 53672"/>
                <a:gd name="connsiteY4" fmla="*/ 7006 h 122937"/>
                <a:gd name="connsiteX5" fmla="*/ 13059 w 53672"/>
                <a:gd name="connsiteY5" fmla="*/ 99803 h 122937"/>
                <a:gd name="connsiteX6" fmla="*/ 11464 w 53672"/>
                <a:gd name="connsiteY6" fmla="*/ 107475 h 122937"/>
                <a:gd name="connsiteX7" fmla="*/ 28292 w 53672"/>
                <a:gd name="connsiteY7" fmla="*/ 123002 h 122937"/>
                <a:gd name="connsiteX8" fmla="*/ 53800 w 53672"/>
                <a:gd name="connsiteY8" fmla="*/ 95053 h 122937"/>
                <a:gd name="connsiteX9" fmla="*/ 50966 w 53672"/>
                <a:gd name="connsiteY9" fmla="*/ 92679 h 122937"/>
                <a:gd name="connsiteX10" fmla="*/ 47600 w 53672"/>
                <a:gd name="connsiteY10" fmla="*/ 95784 h 122937"/>
                <a:gd name="connsiteX11" fmla="*/ 28824 w 53672"/>
                <a:gd name="connsiteY11" fmla="*/ 117887 h 122937"/>
                <a:gd name="connsiteX12" fmla="*/ 24395 w 53672"/>
                <a:gd name="connsiteY12" fmla="*/ 111494 h 122937"/>
                <a:gd name="connsiteX13" fmla="*/ 27229 w 53672"/>
                <a:gd name="connsiteY13" fmla="*/ 99803 h 122937"/>
                <a:gd name="connsiteX14" fmla="*/ 32898 w 53672"/>
                <a:gd name="connsiteY14" fmla="*/ 85189 h 122937"/>
                <a:gd name="connsiteX15" fmla="*/ 41577 w 53672"/>
                <a:gd name="connsiteY15" fmla="*/ 61990 h 122937"/>
                <a:gd name="connsiteX16" fmla="*/ 42640 w 53672"/>
                <a:gd name="connsiteY16" fmla="*/ 56144 h 122937"/>
                <a:gd name="connsiteX17" fmla="*/ 25812 w 53672"/>
                <a:gd name="connsiteY17" fmla="*/ 40617 h 122937"/>
                <a:gd name="connsiteX18" fmla="*/ 128 w 53672"/>
                <a:gd name="connsiteY18" fmla="*/ 68566 h 122937"/>
                <a:gd name="connsiteX19" fmla="*/ 3139 w 53672"/>
                <a:gd name="connsiteY19" fmla="*/ 70941 h 122937"/>
                <a:gd name="connsiteX20" fmla="*/ 6327 w 53672"/>
                <a:gd name="connsiteY20" fmla="*/ 68018 h 122937"/>
                <a:gd name="connsiteX21" fmla="*/ 25281 w 53672"/>
                <a:gd name="connsiteY21" fmla="*/ 45732 h 122937"/>
                <a:gd name="connsiteX22" fmla="*/ 29709 w 53672"/>
                <a:gd name="connsiteY22" fmla="*/ 52126 h 122937"/>
                <a:gd name="connsiteX23" fmla="*/ 24218 w 53672"/>
                <a:gd name="connsiteY23" fmla="*/ 70393 h 122937"/>
                <a:gd name="connsiteX24" fmla="*/ 13059 w 53672"/>
                <a:gd name="connsiteY24" fmla="*/ 99803 h 1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22937">
                  <a:moveTo>
                    <a:pt x="49194" y="7006"/>
                  </a:moveTo>
                  <a:cubicBezTo>
                    <a:pt x="49194" y="4083"/>
                    <a:pt x="47069" y="64"/>
                    <a:pt x="42109" y="64"/>
                  </a:cubicBezTo>
                  <a:cubicBezTo>
                    <a:pt x="37326" y="64"/>
                    <a:pt x="32189" y="4814"/>
                    <a:pt x="32189" y="10111"/>
                  </a:cubicBezTo>
                  <a:cubicBezTo>
                    <a:pt x="32189" y="13217"/>
                    <a:pt x="34492" y="17053"/>
                    <a:pt x="39275" y="17053"/>
                  </a:cubicBezTo>
                  <a:cubicBezTo>
                    <a:pt x="44412" y="17053"/>
                    <a:pt x="49194" y="11938"/>
                    <a:pt x="49194" y="7006"/>
                  </a:cubicBezTo>
                  <a:close/>
                  <a:moveTo>
                    <a:pt x="13059" y="99803"/>
                  </a:moveTo>
                  <a:cubicBezTo>
                    <a:pt x="12350" y="102177"/>
                    <a:pt x="11464" y="104370"/>
                    <a:pt x="11464" y="107475"/>
                  </a:cubicBezTo>
                  <a:cubicBezTo>
                    <a:pt x="11464" y="116060"/>
                    <a:pt x="18550" y="123002"/>
                    <a:pt x="28292" y="123002"/>
                  </a:cubicBezTo>
                  <a:cubicBezTo>
                    <a:pt x="46006" y="123002"/>
                    <a:pt x="53800" y="97793"/>
                    <a:pt x="53800" y="95053"/>
                  </a:cubicBezTo>
                  <a:cubicBezTo>
                    <a:pt x="53800" y="92679"/>
                    <a:pt x="51497" y="92679"/>
                    <a:pt x="50966" y="92679"/>
                  </a:cubicBezTo>
                  <a:cubicBezTo>
                    <a:pt x="48486" y="92679"/>
                    <a:pt x="48309" y="93775"/>
                    <a:pt x="47600" y="95784"/>
                  </a:cubicBezTo>
                  <a:cubicBezTo>
                    <a:pt x="43526" y="110398"/>
                    <a:pt x="35732" y="117887"/>
                    <a:pt x="28824" y="117887"/>
                  </a:cubicBezTo>
                  <a:cubicBezTo>
                    <a:pt x="25281" y="117887"/>
                    <a:pt x="24395" y="115512"/>
                    <a:pt x="24395" y="111494"/>
                  </a:cubicBezTo>
                  <a:cubicBezTo>
                    <a:pt x="24395" y="107292"/>
                    <a:pt x="25635" y="103822"/>
                    <a:pt x="27229" y="99803"/>
                  </a:cubicBezTo>
                  <a:cubicBezTo>
                    <a:pt x="29001" y="94871"/>
                    <a:pt x="30949" y="89939"/>
                    <a:pt x="32898" y="85189"/>
                  </a:cubicBezTo>
                  <a:cubicBezTo>
                    <a:pt x="34492" y="80805"/>
                    <a:pt x="40869" y="64182"/>
                    <a:pt x="41577" y="61990"/>
                  </a:cubicBezTo>
                  <a:cubicBezTo>
                    <a:pt x="42109" y="60163"/>
                    <a:pt x="42640" y="57971"/>
                    <a:pt x="42640" y="56144"/>
                  </a:cubicBezTo>
                  <a:cubicBezTo>
                    <a:pt x="42640" y="47559"/>
                    <a:pt x="35555" y="40617"/>
                    <a:pt x="25812" y="40617"/>
                  </a:cubicBezTo>
                  <a:cubicBezTo>
                    <a:pt x="8276" y="40617"/>
                    <a:pt x="128" y="65461"/>
                    <a:pt x="128" y="68566"/>
                  </a:cubicBezTo>
                  <a:cubicBezTo>
                    <a:pt x="128" y="70941"/>
                    <a:pt x="2608" y="70941"/>
                    <a:pt x="3139" y="70941"/>
                  </a:cubicBezTo>
                  <a:cubicBezTo>
                    <a:pt x="5619" y="70941"/>
                    <a:pt x="5796" y="70027"/>
                    <a:pt x="6327" y="68018"/>
                  </a:cubicBezTo>
                  <a:cubicBezTo>
                    <a:pt x="10933" y="52308"/>
                    <a:pt x="18727" y="45732"/>
                    <a:pt x="25281" y="45732"/>
                  </a:cubicBezTo>
                  <a:cubicBezTo>
                    <a:pt x="28115" y="45732"/>
                    <a:pt x="29709" y="47193"/>
                    <a:pt x="29709" y="52126"/>
                  </a:cubicBezTo>
                  <a:cubicBezTo>
                    <a:pt x="29709" y="56327"/>
                    <a:pt x="28646" y="59067"/>
                    <a:pt x="24218" y="70393"/>
                  </a:cubicBezTo>
                  <a:lnTo>
                    <a:pt x="13059" y="9980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92AA732B-0870-81DE-51B5-1D233758775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958989" y="4000064"/>
              <a:ext cx="81988" cy="183976"/>
            </a:xfrm>
            <a:custGeom>
              <a:avLst/>
              <a:gdLst>
                <a:gd name="connsiteX0" fmla="*/ 36068 w 81988"/>
                <a:gd name="connsiteY0" fmla="*/ 71565 h 183976"/>
                <a:gd name="connsiteX1" fmla="*/ 36068 w 81988"/>
                <a:gd name="connsiteY1" fmla="*/ 41294 h 183976"/>
                <a:gd name="connsiteX2" fmla="*/ 59348 w 81988"/>
                <a:gd name="connsiteY2" fmla="*/ 5804 h 183976"/>
                <a:gd name="connsiteX3" fmla="*/ 67699 w 81988"/>
                <a:gd name="connsiteY3" fmla="*/ 7631 h 183976"/>
                <a:gd name="connsiteX4" fmla="*/ 60107 w 81988"/>
                <a:gd name="connsiteY4" fmla="*/ 18591 h 183976"/>
                <a:gd name="connsiteX5" fmla="*/ 70989 w 81988"/>
                <a:gd name="connsiteY5" fmla="*/ 29812 h 183976"/>
                <a:gd name="connsiteX6" fmla="*/ 82123 w 81988"/>
                <a:gd name="connsiteY6" fmla="*/ 18330 h 183976"/>
                <a:gd name="connsiteX7" fmla="*/ 59348 w 81988"/>
                <a:gd name="connsiteY7" fmla="*/ 63 h 183976"/>
                <a:gd name="connsiteX8" fmla="*/ 20125 w 81988"/>
                <a:gd name="connsiteY8" fmla="*/ 41555 h 183976"/>
                <a:gd name="connsiteX9" fmla="*/ 20125 w 81988"/>
                <a:gd name="connsiteY9" fmla="*/ 71565 h 183976"/>
                <a:gd name="connsiteX10" fmla="*/ 134 w 81988"/>
                <a:gd name="connsiteY10" fmla="*/ 71565 h 183976"/>
                <a:gd name="connsiteX11" fmla="*/ 134 w 81988"/>
                <a:gd name="connsiteY11" fmla="*/ 79655 h 183976"/>
                <a:gd name="connsiteX12" fmla="*/ 20125 w 81988"/>
                <a:gd name="connsiteY12" fmla="*/ 79655 h 183976"/>
                <a:gd name="connsiteX13" fmla="*/ 20125 w 81988"/>
                <a:gd name="connsiteY13" fmla="*/ 164206 h 183976"/>
                <a:gd name="connsiteX14" fmla="*/ 387 w 81988"/>
                <a:gd name="connsiteY14" fmla="*/ 175949 h 183976"/>
                <a:gd name="connsiteX15" fmla="*/ 387 w 81988"/>
                <a:gd name="connsiteY15" fmla="*/ 184039 h 183976"/>
                <a:gd name="connsiteX16" fmla="*/ 29235 w 81988"/>
                <a:gd name="connsiteY16" fmla="*/ 183256 h 183976"/>
                <a:gd name="connsiteX17" fmla="*/ 61373 w 81988"/>
                <a:gd name="connsiteY17" fmla="*/ 184039 h 183976"/>
                <a:gd name="connsiteX18" fmla="*/ 61373 w 81988"/>
                <a:gd name="connsiteY18" fmla="*/ 175949 h 183976"/>
                <a:gd name="connsiteX19" fmla="*/ 56059 w 81988"/>
                <a:gd name="connsiteY19" fmla="*/ 175949 h 183976"/>
                <a:gd name="connsiteX20" fmla="*/ 36827 w 81988"/>
                <a:gd name="connsiteY20" fmla="*/ 163684 h 183976"/>
                <a:gd name="connsiteX21" fmla="*/ 36827 w 81988"/>
                <a:gd name="connsiteY21" fmla="*/ 79655 h 183976"/>
                <a:gd name="connsiteX22" fmla="*/ 65675 w 81988"/>
                <a:gd name="connsiteY22" fmla="*/ 79655 h 183976"/>
                <a:gd name="connsiteX23" fmla="*/ 65675 w 81988"/>
                <a:gd name="connsiteY23" fmla="*/ 71565 h 183976"/>
                <a:gd name="connsiteX24" fmla="*/ 36068 w 81988"/>
                <a:gd name="connsiteY24" fmla="*/ 71565 h 1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1988" h="183976">
                  <a:moveTo>
                    <a:pt x="36068" y="71565"/>
                  </a:moveTo>
                  <a:lnTo>
                    <a:pt x="36068" y="41294"/>
                  </a:lnTo>
                  <a:cubicBezTo>
                    <a:pt x="36068" y="18330"/>
                    <a:pt x="48214" y="5804"/>
                    <a:pt x="59348" y="5804"/>
                  </a:cubicBezTo>
                  <a:cubicBezTo>
                    <a:pt x="60107" y="5804"/>
                    <a:pt x="63903" y="5804"/>
                    <a:pt x="67699" y="7631"/>
                  </a:cubicBezTo>
                  <a:cubicBezTo>
                    <a:pt x="64662" y="8674"/>
                    <a:pt x="60107" y="12067"/>
                    <a:pt x="60107" y="18591"/>
                  </a:cubicBezTo>
                  <a:cubicBezTo>
                    <a:pt x="60107" y="24593"/>
                    <a:pt x="64156" y="29812"/>
                    <a:pt x="70989" y="29812"/>
                  </a:cubicBezTo>
                  <a:cubicBezTo>
                    <a:pt x="78327" y="29812"/>
                    <a:pt x="82123" y="24593"/>
                    <a:pt x="82123" y="18330"/>
                  </a:cubicBezTo>
                  <a:cubicBezTo>
                    <a:pt x="82123" y="8674"/>
                    <a:pt x="72760" y="63"/>
                    <a:pt x="59348" y="63"/>
                  </a:cubicBezTo>
                  <a:cubicBezTo>
                    <a:pt x="41635" y="63"/>
                    <a:pt x="20125" y="13894"/>
                    <a:pt x="20125" y="41555"/>
                  </a:cubicBezTo>
                  <a:lnTo>
                    <a:pt x="20125" y="71565"/>
                  </a:lnTo>
                  <a:lnTo>
                    <a:pt x="134" y="71565"/>
                  </a:lnTo>
                  <a:lnTo>
                    <a:pt x="134" y="79655"/>
                  </a:lnTo>
                  <a:lnTo>
                    <a:pt x="20125" y="79655"/>
                  </a:lnTo>
                  <a:lnTo>
                    <a:pt x="20125" y="164206"/>
                  </a:lnTo>
                  <a:cubicBezTo>
                    <a:pt x="20125" y="175949"/>
                    <a:pt x="17342" y="175949"/>
                    <a:pt x="387" y="175949"/>
                  </a:cubicBezTo>
                  <a:lnTo>
                    <a:pt x="387" y="184039"/>
                  </a:lnTo>
                  <a:cubicBezTo>
                    <a:pt x="10256" y="183778"/>
                    <a:pt x="22150" y="183256"/>
                    <a:pt x="29235" y="183256"/>
                  </a:cubicBezTo>
                  <a:cubicBezTo>
                    <a:pt x="39357" y="183256"/>
                    <a:pt x="51251" y="183256"/>
                    <a:pt x="61373" y="184039"/>
                  </a:cubicBezTo>
                  <a:lnTo>
                    <a:pt x="61373" y="175949"/>
                  </a:lnTo>
                  <a:lnTo>
                    <a:pt x="56059" y="175949"/>
                  </a:lnTo>
                  <a:cubicBezTo>
                    <a:pt x="37333" y="175949"/>
                    <a:pt x="36827" y="173079"/>
                    <a:pt x="36827" y="163684"/>
                  </a:cubicBezTo>
                  <a:lnTo>
                    <a:pt x="36827" y="79655"/>
                  </a:lnTo>
                  <a:lnTo>
                    <a:pt x="65675" y="79655"/>
                  </a:lnTo>
                  <a:lnTo>
                    <a:pt x="65675" y="71565"/>
                  </a:lnTo>
                  <a:lnTo>
                    <a:pt x="36068" y="7156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EA7579AE-7AD7-6ECD-B97D-62842E84D0F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035045" y="4067130"/>
              <a:ext cx="112101" cy="119780"/>
            </a:xfrm>
            <a:custGeom>
              <a:avLst/>
              <a:gdLst>
                <a:gd name="connsiteX0" fmla="*/ 112239 w 112101"/>
                <a:gd name="connsiteY0" fmla="*/ 61127 h 119780"/>
                <a:gd name="connsiteX1" fmla="*/ 56315 w 112101"/>
                <a:gd name="connsiteY1" fmla="*/ 63 h 119780"/>
                <a:gd name="connsiteX2" fmla="*/ 137 w 112101"/>
                <a:gd name="connsiteY2" fmla="*/ 61127 h 119780"/>
                <a:gd name="connsiteX3" fmla="*/ 56062 w 112101"/>
                <a:gd name="connsiteY3" fmla="*/ 119843 h 119780"/>
                <a:gd name="connsiteX4" fmla="*/ 112239 w 112101"/>
                <a:gd name="connsiteY4" fmla="*/ 61127 h 119780"/>
                <a:gd name="connsiteX5" fmla="*/ 56315 w 112101"/>
                <a:gd name="connsiteY5" fmla="*/ 113319 h 119780"/>
                <a:gd name="connsiteX6" fmla="*/ 27467 w 112101"/>
                <a:gd name="connsiteY6" fmla="*/ 95835 h 119780"/>
                <a:gd name="connsiteX7" fmla="*/ 21141 w 112101"/>
                <a:gd name="connsiteY7" fmla="*/ 59039 h 119780"/>
                <a:gd name="connsiteX8" fmla="*/ 27214 w 112101"/>
                <a:gd name="connsiteY8" fmla="*/ 23288 h 119780"/>
                <a:gd name="connsiteX9" fmla="*/ 56062 w 112101"/>
                <a:gd name="connsiteY9" fmla="*/ 5804 h 119780"/>
                <a:gd name="connsiteX10" fmla="*/ 84656 w 112101"/>
                <a:gd name="connsiteY10" fmla="*/ 22766 h 119780"/>
                <a:gd name="connsiteX11" fmla="*/ 91236 w 112101"/>
                <a:gd name="connsiteY11" fmla="*/ 59039 h 119780"/>
                <a:gd name="connsiteX12" fmla="*/ 85669 w 112101"/>
                <a:gd name="connsiteY12" fmla="*/ 94008 h 119780"/>
                <a:gd name="connsiteX13" fmla="*/ 56315 w 112101"/>
                <a:gd name="connsiteY13" fmla="*/ 113319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9780">
                  <a:moveTo>
                    <a:pt x="112239" y="61127"/>
                  </a:moveTo>
                  <a:cubicBezTo>
                    <a:pt x="112239" y="27724"/>
                    <a:pt x="86934" y="63"/>
                    <a:pt x="56315" y="63"/>
                  </a:cubicBezTo>
                  <a:cubicBezTo>
                    <a:pt x="24683" y="63"/>
                    <a:pt x="137" y="28507"/>
                    <a:pt x="137" y="61127"/>
                  </a:cubicBezTo>
                  <a:cubicBezTo>
                    <a:pt x="137" y="94791"/>
                    <a:pt x="26455" y="119843"/>
                    <a:pt x="56062" y="119843"/>
                  </a:cubicBezTo>
                  <a:cubicBezTo>
                    <a:pt x="86681" y="119843"/>
                    <a:pt x="112239" y="94269"/>
                    <a:pt x="112239" y="61127"/>
                  </a:cubicBezTo>
                  <a:close/>
                  <a:moveTo>
                    <a:pt x="56315" y="113319"/>
                  </a:moveTo>
                  <a:cubicBezTo>
                    <a:pt x="45433" y="113319"/>
                    <a:pt x="34299" y="107839"/>
                    <a:pt x="27467" y="95835"/>
                  </a:cubicBezTo>
                  <a:cubicBezTo>
                    <a:pt x="21141" y="84353"/>
                    <a:pt x="21141" y="68434"/>
                    <a:pt x="21141" y="59039"/>
                  </a:cubicBezTo>
                  <a:cubicBezTo>
                    <a:pt x="21141" y="48862"/>
                    <a:pt x="21141" y="34770"/>
                    <a:pt x="27214" y="23288"/>
                  </a:cubicBezTo>
                  <a:cubicBezTo>
                    <a:pt x="34046" y="11284"/>
                    <a:pt x="45940" y="5804"/>
                    <a:pt x="56062" y="5804"/>
                  </a:cubicBezTo>
                  <a:cubicBezTo>
                    <a:pt x="67196" y="5804"/>
                    <a:pt x="78077" y="11545"/>
                    <a:pt x="84656" y="22766"/>
                  </a:cubicBezTo>
                  <a:cubicBezTo>
                    <a:pt x="91236" y="33987"/>
                    <a:pt x="91236" y="49123"/>
                    <a:pt x="91236" y="59039"/>
                  </a:cubicBezTo>
                  <a:cubicBezTo>
                    <a:pt x="91236" y="68434"/>
                    <a:pt x="91236" y="82526"/>
                    <a:pt x="85669" y="94008"/>
                  </a:cubicBezTo>
                  <a:cubicBezTo>
                    <a:pt x="80101" y="105751"/>
                    <a:pt x="68967" y="113319"/>
                    <a:pt x="56315" y="1133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1BE76BC-3988-43E1-044C-5C9A2459AB2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161571" y="4068696"/>
              <a:ext cx="85025" cy="115343"/>
            </a:xfrm>
            <a:custGeom>
              <a:avLst/>
              <a:gdLst>
                <a:gd name="connsiteX0" fmla="*/ 35316 w 85025"/>
                <a:gd name="connsiteY0" fmla="*/ 28768 h 115343"/>
                <a:gd name="connsiteX1" fmla="*/ 35316 w 85025"/>
                <a:gd name="connsiteY1" fmla="*/ 63 h 115343"/>
                <a:gd name="connsiteX2" fmla="*/ 142 w 85025"/>
                <a:gd name="connsiteY2" fmla="*/ 2933 h 115343"/>
                <a:gd name="connsiteX3" fmla="*/ 142 w 85025"/>
                <a:gd name="connsiteY3" fmla="*/ 11023 h 115343"/>
                <a:gd name="connsiteX4" fmla="*/ 19880 w 85025"/>
                <a:gd name="connsiteY4" fmla="*/ 25637 h 115343"/>
                <a:gd name="connsiteX5" fmla="*/ 19880 w 85025"/>
                <a:gd name="connsiteY5" fmla="*/ 95574 h 115343"/>
                <a:gd name="connsiteX6" fmla="*/ 142 w 85025"/>
                <a:gd name="connsiteY6" fmla="*/ 107317 h 115343"/>
                <a:gd name="connsiteX7" fmla="*/ 142 w 85025"/>
                <a:gd name="connsiteY7" fmla="*/ 115407 h 115343"/>
                <a:gd name="connsiteX8" fmla="*/ 28990 w 85025"/>
                <a:gd name="connsiteY8" fmla="*/ 114624 h 115343"/>
                <a:gd name="connsiteX9" fmla="*/ 61128 w 85025"/>
                <a:gd name="connsiteY9" fmla="*/ 115407 h 115343"/>
                <a:gd name="connsiteX10" fmla="*/ 61128 w 85025"/>
                <a:gd name="connsiteY10" fmla="*/ 107317 h 115343"/>
                <a:gd name="connsiteX11" fmla="*/ 55814 w 85025"/>
                <a:gd name="connsiteY11" fmla="*/ 107317 h 115343"/>
                <a:gd name="connsiteX12" fmla="*/ 36582 w 85025"/>
                <a:gd name="connsiteY12" fmla="*/ 95052 h 115343"/>
                <a:gd name="connsiteX13" fmla="*/ 36582 w 85025"/>
                <a:gd name="connsiteY13" fmla="*/ 54864 h 115343"/>
                <a:gd name="connsiteX14" fmla="*/ 66442 w 85025"/>
                <a:gd name="connsiteY14" fmla="*/ 5804 h 115343"/>
                <a:gd name="connsiteX15" fmla="*/ 69225 w 85025"/>
                <a:gd name="connsiteY15" fmla="*/ 6065 h 115343"/>
                <a:gd name="connsiteX16" fmla="*/ 63405 w 85025"/>
                <a:gd name="connsiteY16" fmla="*/ 16242 h 115343"/>
                <a:gd name="connsiteX17" fmla="*/ 74286 w 85025"/>
                <a:gd name="connsiteY17" fmla="*/ 27463 h 115343"/>
                <a:gd name="connsiteX18" fmla="*/ 85167 w 85025"/>
                <a:gd name="connsiteY18" fmla="*/ 15981 h 115343"/>
                <a:gd name="connsiteX19" fmla="*/ 66442 w 85025"/>
                <a:gd name="connsiteY19" fmla="*/ 63 h 115343"/>
                <a:gd name="connsiteX20" fmla="*/ 35316 w 85025"/>
                <a:gd name="connsiteY20" fmla="*/ 28768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15343">
                  <a:moveTo>
                    <a:pt x="35316" y="28768"/>
                  </a:moveTo>
                  <a:lnTo>
                    <a:pt x="35316" y="63"/>
                  </a:lnTo>
                  <a:lnTo>
                    <a:pt x="142" y="2933"/>
                  </a:lnTo>
                  <a:lnTo>
                    <a:pt x="142" y="11023"/>
                  </a:lnTo>
                  <a:cubicBezTo>
                    <a:pt x="17856" y="11023"/>
                    <a:pt x="19880" y="12850"/>
                    <a:pt x="19880" y="25637"/>
                  </a:cubicBezTo>
                  <a:lnTo>
                    <a:pt x="19880" y="95574"/>
                  </a:lnTo>
                  <a:cubicBezTo>
                    <a:pt x="19880" y="107317"/>
                    <a:pt x="17097" y="107317"/>
                    <a:pt x="142" y="107317"/>
                  </a:cubicBezTo>
                  <a:lnTo>
                    <a:pt x="142" y="115407"/>
                  </a:lnTo>
                  <a:cubicBezTo>
                    <a:pt x="10011" y="115146"/>
                    <a:pt x="21905" y="114624"/>
                    <a:pt x="28990" y="114624"/>
                  </a:cubicBezTo>
                  <a:cubicBezTo>
                    <a:pt x="39112" y="114624"/>
                    <a:pt x="51006" y="114624"/>
                    <a:pt x="61128" y="115407"/>
                  </a:cubicBezTo>
                  <a:lnTo>
                    <a:pt x="61128" y="107317"/>
                  </a:lnTo>
                  <a:lnTo>
                    <a:pt x="55814" y="107317"/>
                  </a:lnTo>
                  <a:cubicBezTo>
                    <a:pt x="37088" y="107317"/>
                    <a:pt x="36582" y="104446"/>
                    <a:pt x="36582" y="95052"/>
                  </a:cubicBezTo>
                  <a:lnTo>
                    <a:pt x="36582" y="54864"/>
                  </a:lnTo>
                  <a:cubicBezTo>
                    <a:pt x="36582" y="29029"/>
                    <a:pt x="47210" y="5804"/>
                    <a:pt x="66442" y="5804"/>
                  </a:cubicBezTo>
                  <a:cubicBezTo>
                    <a:pt x="68213" y="5804"/>
                    <a:pt x="68719" y="5804"/>
                    <a:pt x="69225" y="6065"/>
                  </a:cubicBezTo>
                  <a:cubicBezTo>
                    <a:pt x="68466" y="6326"/>
                    <a:pt x="63405" y="9457"/>
                    <a:pt x="63405" y="16242"/>
                  </a:cubicBezTo>
                  <a:cubicBezTo>
                    <a:pt x="63405" y="23549"/>
                    <a:pt x="68719" y="27463"/>
                    <a:pt x="74286" y="27463"/>
                  </a:cubicBezTo>
                  <a:cubicBezTo>
                    <a:pt x="78841" y="27463"/>
                    <a:pt x="85167" y="24332"/>
                    <a:pt x="85167" y="15981"/>
                  </a:cubicBezTo>
                  <a:cubicBezTo>
                    <a:pt x="85167" y="7631"/>
                    <a:pt x="77323" y="63"/>
                    <a:pt x="66442" y="63"/>
                  </a:cubicBezTo>
                  <a:cubicBezTo>
                    <a:pt x="47969" y="63"/>
                    <a:pt x="38859" y="17547"/>
                    <a:pt x="35316" y="287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ED9C8CF1-1A5B-CC3A-45A3-2673A0E0127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261695" y="4068696"/>
              <a:ext cx="197632" cy="115343"/>
            </a:xfrm>
            <a:custGeom>
              <a:avLst/>
              <a:gdLst>
                <a:gd name="connsiteX0" fmla="*/ 19884 w 197632"/>
                <a:gd name="connsiteY0" fmla="*/ 25637 h 115343"/>
                <a:gd name="connsiteX1" fmla="*/ 19884 w 197632"/>
                <a:gd name="connsiteY1" fmla="*/ 95574 h 115343"/>
                <a:gd name="connsiteX2" fmla="*/ 146 w 197632"/>
                <a:gd name="connsiteY2" fmla="*/ 107317 h 115343"/>
                <a:gd name="connsiteX3" fmla="*/ 146 w 197632"/>
                <a:gd name="connsiteY3" fmla="*/ 115407 h 115343"/>
                <a:gd name="connsiteX4" fmla="*/ 28741 w 197632"/>
                <a:gd name="connsiteY4" fmla="*/ 114624 h 115343"/>
                <a:gd name="connsiteX5" fmla="*/ 57083 w 197632"/>
                <a:gd name="connsiteY5" fmla="*/ 115407 h 115343"/>
                <a:gd name="connsiteX6" fmla="*/ 57083 w 197632"/>
                <a:gd name="connsiteY6" fmla="*/ 107317 h 115343"/>
                <a:gd name="connsiteX7" fmla="*/ 37345 w 197632"/>
                <a:gd name="connsiteY7" fmla="*/ 95574 h 115343"/>
                <a:gd name="connsiteX8" fmla="*/ 37345 w 197632"/>
                <a:gd name="connsiteY8" fmla="*/ 47557 h 115343"/>
                <a:gd name="connsiteX9" fmla="*/ 71507 w 197632"/>
                <a:gd name="connsiteY9" fmla="*/ 5804 h 115343"/>
                <a:gd name="connsiteX10" fmla="*/ 90232 w 197632"/>
                <a:gd name="connsiteY10" fmla="*/ 34770 h 115343"/>
                <a:gd name="connsiteX11" fmla="*/ 90232 w 197632"/>
                <a:gd name="connsiteY11" fmla="*/ 95574 h 115343"/>
                <a:gd name="connsiteX12" fmla="*/ 70494 w 197632"/>
                <a:gd name="connsiteY12" fmla="*/ 107317 h 115343"/>
                <a:gd name="connsiteX13" fmla="*/ 70494 w 197632"/>
                <a:gd name="connsiteY13" fmla="*/ 115407 h 115343"/>
                <a:gd name="connsiteX14" fmla="*/ 99089 w 197632"/>
                <a:gd name="connsiteY14" fmla="*/ 114624 h 115343"/>
                <a:gd name="connsiteX15" fmla="*/ 127431 w 197632"/>
                <a:gd name="connsiteY15" fmla="*/ 115407 h 115343"/>
                <a:gd name="connsiteX16" fmla="*/ 127431 w 197632"/>
                <a:gd name="connsiteY16" fmla="*/ 107317 h 115343"/>
                <a:gd name="connsiteX17" fmla="*/ 107693 w 197632"/>
                <a:gd name="connsiteY17" fmla="*/ 95574 h 115343"/>
                <a:gd name="connsiteX18" fmla="*/ 107693 w 197632"/>
                <a:gd name="connsiteY18" fmla="*/ 47557 h 115343"/>
                <a:gd name="connsiteX19" fmla="*/ 141855 w 197632"/>
                <a:gd name="connsiteY19" fmla="*/ 5804 h 115343"/>
                <a:gd name="connsiteX20" fmla="*/ 160581 w 197632"/>
                <a:gd name="connsiteY20" fmla="*/ 34770 h 115343"/>
                <a:gd name="connsiteX21" fmla="*/ 160581 w 197632"/>
                <a:gd name="connsiteY21" fmla="*/ 95574 h 115343"/>
                <a:gd name="connsiteX22" fmla="*/ 140843 w 197632"/>
                <a:gd name="connsiteY22" fmla="*/ 107317 h 115343"/>
                <a:gd name="connsiteX23" fmla="*/ 140843 w 197632"/>
                <a:gd name="connsiteY23" fmla="*/ 115407 h 115343"/>
                <a:gd name="connsiteX24" fmla="*/ 169437 w 197632"/>
                <a:gd name="connsiteY24" fmla="*/ 114624 h 115343"/>
                <a:gd name="connsiteX25" fmla="*/ 197779 w 197632"/>
                <a:gd name="connsiteY25" fmla="*/ 115407 h 115343"/>
                <a:gd name="connsiteX26" fmla="*/ 197779 w 197632"/>
                <a:gd name="connsiteY26" fmla="*/ 107317 h 115343"/>
                <a:gd name="connsiteX27" fmla="*/ 178041 w 197632"/>
                <a:gd name="connsiteY27" fmla="*/ 99488 h 115343"/>
                <a:gd name="connsiteX28" fmla="*/ 178041 w 197632"/>
                <a:gd name="connsiteY28" fmla="*/ 49645 h 115343"/>
                <a:gd name="connsiteX29" fmla="*/ 170197 w 197632"/>
                <a:gd name="connsiteY29" fmla="*/ 9718 h 115343"/>
                <a:gd name="connsiteX30" fmla="*/ 143626 w 197632"/>
                <a:gd name="connsiteY30" fmla="*/ 63 h 115343"/>
                <a:gd name="connsiteX31" fmla="*/ 106934 w 197632"/>
                <a:gd name="connsiteY31" fmla="*/ 25637 h 115343"/>
                <a:gd name="connsiteX32" fmla="*/ 73278 w 197632"/>
                <a:gd name="connsiteY32" fmla="*/ 63 h 115343"/>
                <a:gd name="connsiteX33" fmla="*/ 35826 w 197632"/>
                <a:gd name="connsiteY33" fmla="*/ 27463 h 115343"/>
                <a:gd name="connsiteX34" fmla="*/ 35826 w 197632"/>
                <a:gd name="connsiteY34" fmla="*/ 63 h 115343"/>
                <a:gd name="connsiteX35" fmla="*/ 146 w 197632"/>
                <a:gd name="connsiteY35" fmla="*/ 2933 h 115343"/>
                <a:gd name="connsiteX36" fmla="*/ 146 w 197632"/>
                <a:gd name="connsiteY36" fmla="*/ 11023 h 115343"/>
                <a:gd name="connsiteX37" fmla="*/ 19884 w 197632"/>
                <a:gd name="connsiteY37" fmla="*/ 25637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7632" h="115343">
                  <a:moveTo>
                    <a:pt x="19884" y="25637"/>
                  </a:moveTo>
                  <a:lnTo>
                    <a:pt x="19884" y="95574"/>
                  </a:lnTo>
                  <a:cubicBezTo>
                    <a:pt x="19884" y="107317"/>
                    <a:pt x="17101" y="107317"/>
                    <a:pt x="146" y="107317"/>
                  </a:cubicBezTo>
                  <a:lnTo>
                    <a:pt x="146" y="115407"/>
                  </a:lnTo>
                  <a:cubicBezTo>
                    <a:pt x="9003" y="115146"/>
                    <a:pt x="21909" y="114624"/>
                    <a:pt x="28741" y="114624"/>
                  </a:cubicBezTo>
                  <a:cubicBezTo>
                    <a:pt x="35320" y="114624"/>
                    <a:pt x="48479" y="115146"/>
                    <a:pt x="57083" y="115407"/>
                  </a:cubicBezTo>
                  <a:lnTo>
                    <a:pt x="57083" y="107317"/>
                  </a:lnTo>
                  <a:cubicBezTo>
                    <a:pt x="40128" y="107317"/>
                    <a:pt x="37345" y="107317"/>
                    <a:pt x="37345" y="95574"/>
                  </a:cubicBezTo>
                  <a:lnTo>
                    <a:pt x="37345" y="47557"/>
                  </a:lnTo>
                  <a:cubicBezTo>
                    <a:pt x="37345" y="20418"/>
                    <a:pt x="55311" y="5804"/>
                    <a:pt x="71507" y="5804"/>
                  </a:cubicBezTo>
                  <a:cubicBezTo>
                    <a:pt x="87449" y="5804"/>
                    <a:pt x="90232" y="19896"/>
                    <a:pt x="90232" y="34770"/>
                  </a:cubicBezTo>
                  <a:lnTo>
                    <a:pt x="90232" y="95574"/>
                  </a:lnTo>
                  <a:cubicBezTo>
                    <a:pt x="90232" y="107317"/>
                    <a:pt x="87449" y="107317"/>
                    <a:pt x="70494" y="107317"/>
                  </a:cubicBezTo>
                  <a:lnTo>
                    <a:pt x="70494" y="115407"/>
                  </a:lnTo>
                  <a:cubicBezTo>
                    <a:pt x="79351" y="115146"/>
                    <a:pt x="92257" y="114624"/>
                    <a:pt x="99089" y="114624"/>
                  </a:cubicBezTo>
                  <a:cubicBezTo>
                    <a:pt x="105669" y="114624"/>
                    <a:pt x="118827" y="115146"/>
                    <a:pt x="127431" y="115407"/>
                  </a:cubicBezTo>
                  <a:lnTo>
                    <a:pt x="127431" y="107317"/>
                  </a:lnTo>
                  <a:cubicBezTo>
                    <a:pt x="110476" y="107317"/>
                    <a:pt x="107693" y="107317"/>
                    <a:pt x="107693" y="95574"/>
                  </a:cubicBezTo>
                  <a:lnTo>
                    <a:pt x="107693" y="47557"/>
                  </a:lnTo>
                  <a:cubicBezTo>
                    <a:pt x="107693" y="20418"/>
                    <a:pt x="125660" y="5804"/>
                    <a:pt x="141855" y="5804"/>
                  </a:cubicBezTo>
                  <a:cubicBezTo>
                    <a:pt x="157797" y="5804"/>
                    <a:pt x="160581" y="19896"/>
                    <a:pt x="160581" y="34770"/>
                  </a:cubicBezTo>
                  <a:lnTo>
                    <a:pt x="160581" y="95574"/>
                  </a:lnTo>
                  <a:cubicBezTo>
                    <a:pt x="160581" y="107317"/>
                    <a:pt x="157797" y="107317"/>
                    <a:pt x="140843" y="107317"/>
                  </a:cubicBezTo>
                  <a:lnTo>
                    <a:pt x="140843" y="115407"/>
                  </a:lnTo>
                  <a:cubicBezTo>
                    <a:pt x="149699" y="115146"/>
                    <a:pt x="162605" y="114624"/>
                    <a:pt x="169437" y="114624"/>
                  </a:cubicBezTo>
                  <a:cubicBezTo>
                    <a:pt x="176017" y="114624"/>
                    <a:pt x="189175" y="115146"/>
                    <a:pt x="197779" y="115407"/>
                  </a:cubicBezTo>
                  <a:lnTo>
                    <a:pt x="197779" y="107317"/>
                  </a:lnTo>
                  <a:cubicBezTo>
                    <a:pt x="184620" y="107317"/>
                    <a:pt x="178294" y="107317"/>
                    <a:pt x="178041" y="99488"/>
                  </a:cubicBezTo>
                  <a:lnTo>
                    <a:pt x="178041" y="49645"/>
                  </a:lnTo>
                  <a:cubicBezTo>
                    <a:pt x="178041" y="27203"/>
                    <a:pt x="178041" y="19113"/>
                    <a:pt x="170197" y="9718"/>
                  </a:cubicBezTo>
                  <a:cubicBezTo>
                    <a:pt x="166654" y="5282"/>
                    <a:pt x="158303" y="63"/>
                    <a:pt x="143626" y="63"/>
                  </a:cubicBezTo>
                  <a:cubicBezTo>
                    <a:pt x="122370" y="63"/>
                    <a:pt x="111236" y="15720"/>
                    <a:pt x="106934" y="25637"/>
                  </a:cubicBezTo>
                  <a:cubicBezTo>
                    <a:pt x="103391" y="2933"/>
                    <a:pt x="84665" y="63"/>
                    <a:pt x="73278" y="63"/>
                  </a:cubicBezTo>
                  <a:cubicBezTo>
                    <a:pt x="54805" y="63"/>
                    <a:pt x="42912" y="11284"/>
                    <a:pt x="35826" y="27463"/>
                  </a:cubicBezTo>
                  <a:lnTo>
                    <a:pt x="35826" y="63"/>
                  </a:lnTo>
                  <a:lnTo>
                    <a:pt x="146" y="2933"/>
                  </a:lnTo>
                  <a:lnTo>
                    <a:pt x="146" y="11023"/>
                  </a:lnTo>
                  <a:cubicBezTo>
                    <a:pt x="17860" y="11023"/>
                    <a:pt x="19884" y="12850"/>
                    <a:pt x="19884" y="256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FB1B533-1E87-0651-6E69-CAFD7685904B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559453" y="4067130"/>
              <a:ext cx="114126" cy="119780"/>
            </a:xfrm>
            <a:custGeom>
              <a:avLst/>
              <a:gdLst>
                <a:gd name="connsiteX0" fmla="*/ 73796 w 114126"/>
                <a:gd name="connsiteY0" fmla="*/ 97139 h 119780"/>
                <a:gd name="connsiteX1" fmla="*/ 93534 w 114126"/>
                <a:gd name="connsiteY1" fmla="*/ 118538 h 119780"/>
                <a:gd name="connsiteX2" fmla="*/ 114284 w 114126"/>
                <a:gd name="connsiteY2" fmla="*/ 93747 h 119780"/>
                <a:gd name="connsiteX3" fmla="*/ 114284 w 114126"/>
                <a:gd name="connsiteY3" fmla="*/ 79133 h 119780"/>
                <a:gd name="connsiteX4" fmla="*/ 107958 w 114126"/>
                <a:gd name="connsiteY4" fmla="*/ 79133 h 119780"/>
                <a:gd name="connsiteX5" fmla="*/ 107958 w 114126"/>
                <a:gd name="connsiteY5" fmla="*/ 93747 h 119780"/>
                <a:gd name="connsiteX6" fmla="*/ 98848 w 114126"/>
                <a:gd name="connsiteY6" fmla="*/ 110448 h 119780"/>
                <a:gd name="connsiteX7" fmla="*/ 89485 w 114126"/>
                <a:gd name="connsiteY7" fmla="*/ 97400 h 119780"/>
                <a:gd name="connsiteX8" fmla="*/ 89485 w 114126"/>
                <a:gd name="connsiteY8" fmla="*/ 45209 h 119780"/>
                <a:gd name="connsiteX9" fmla="*/ 80375 w 114126"/>
                <a:gd name="connsiteY9" fmla="*/ 14416 h 119780"/>
                <a:gd name="connsiteX10" fmla="*/ 45707 w 114126"/>
                <a:gd name="connsiteY10" fmla="*/ 63 h 119780"/>
                <a:gd name="connsiteX11" fmla="*/ 7496 w 114126"/>
                <a:gd name="connsiteY11" fmla="*/ 29551 h 119780"/>
                <a:gd name="connsiteX12" fmla="*/ 19137 w 114126"/>
                <a:gd name="connsiteY12" fmla="*/ 41816 h 119780"/>
                <a:gd name="connsiteX13" fmla="*/ 30777 w 114126"/>
                <a:gd name="connsiteY13" fmla="*/ 29812 h 119780"/>
                <a:gd name="connsiteX14" fmla="*/ 17871 w 114126"/>
                <a:gd name="connsiteY14" fmla="*/ 17808 h 119780"/>
                <a:gd name="connsiteX15" fmla="*/ 45201 w 114126"/>
                <a:gd name="connsiteY15" fmla="*/ 5804 h 119780"/>
                <a:gd name="connsiteX16" fmla="*/ 72024 w 114126"/>
                <a:gd name="connsiteY16" fmla="*/ 39207 h 119780"/>
                <a:gd name="connsiteX17" fmla="*/ 72024 w 114126"/>
                <a:gd name="connsiteY17" fmla="*/ 48862 h 119780"/>
                <a:gd name="connsiteX18" fmla="*/ 25463 w 114126"/>
                <a:gd name="connsiteY18" fmla="*/ 58257 h 119780"/>
                <a:gd name="connsiteX19" fmla="*/ 158 w 114126"/>
                <a:gd name="connsiteY19" fmla="*/ 92181 h 119780"/>
                <a:gd name="connsiteX20" fmla="*/ 40646 w 114126"/>
                <a:gd name="connsiteY20" fmla="*/ 119843 h 119780"/>
                <a:gd name="connsiteX21" fmla="*/ 73796 w 114126"/>
                <a:gd name="connsiteY21" fmla="*/ 97139 h 119780"/>
                <a:gd name="connsiteX22" fmla="*/ 72024 w 114126"/>
                <a:gd name="connsiteY22" fmla="*/ 54342 h 119780"/>
                <a:gd name="connsiteX23" fmla="*/ 72024 w 114126"/>
                <a:gd name="connsiteY23" fmla="*/ 80438 h 119780"/>
                <a:gd name="connsiteX24" fmla="*/ 42417 w 114126"/>
                <a:gd name="connsiteY24" fmla="*/ 114102 h 119780"/>
                <a:gd name="connsiteX25" fmla="*/ 19643 w 114126"/>
                <a:gd name="connsiteY25" fmla="*/ 91920 h 119780"/>
                <a:gd name="connsiteX26" fmla="*/ 72024 w 114126"/>
                <a:gd name="connsiteY26" fmla="*/ 54342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9780">
                  <a:moveTo>
                    <a:pt x="73796" y="97139"/>
                  </a:moveTo>
                  <a:cubicBezTo>
                    <a:pt x="74808" y="107578"/>
                    <a:pt x="81640" y="118538"/>
                    <a:pt x="93534" y="118538"/>
                  </a:cubicBezTo>
                  <a:cubicBezTo>
                    <a:pt x="98848" y="118538"/>
                    <a:pt x="114284" y="114885"/>
                    <a:pt x="114284" y="93747"/>
                  </a:cubicBezTo>
                  <a:lnTo>
                    <a:pt x="114284" y="79133"/>
                  </a:lnTo>
                  <a:lnTo>
                    <a:pt x="107958" y="79133"/>
                  </a:lnTo>
                  <a:lnTo>
                    <a:pt x="107958" y="93747"/>
                  </a:lnTo>
                  <a:cubicBezTo>
                    <a:pt x="107958" y="108883"/>
                    <a:pt x="101631" y="110448"/>
                    <a:pt x="98848" y="110448"/>
                  </a:cubicBezTo>
                  <a:cubicBezTo>
                    <a:pt x="90497" y="110448"/>
                    <a:pt x="89485" y="98705"/>
                    <a:pt x="89485" y="97400"/>
                  </a:cubicBezTo>
                  <a:lnTo>
                    <a:pt x="89485" y="45209"/>
                  </a:lnTo>
                  <a:cubicBezTo>
                    <a:pt x="89485" y="34248"/>
                    <a:pt x="89485" y="24071"/>
                    <a:pt x="80375" y="14416"/>
                  </a:cubicBezTo>
                  <a:cubicBezTo>
                    <a:pt x="70506" y="4238"/>
                    <a:pt x="57853" y="63"/>
                    <a:pt x="45707" y="63"/>
                  </a:cubicBezTo>
                  <a:cubicBezTo>
                    <a:pt x="24957" y="63"/>
                    <a:pt x="7496" y="12328"/>
                    <a:pt x="7496" y="29551"/>
                  </a:cubicBezTo>
                  <a:cubicBezTo>
                    <a:pt x="7496" y="37380"/>
                    <a:pt x="12557" y="41816"/>
                    <a:pt x="19137" y="41816"/>
                  </a:cubicBezTo>
                  <a:cubicBezTo>
                    <a:pt x="26222" y="41816"/>
                    <a:pt x="30777" y="36597"/>
                    <a:pt x="30777" y="29812"/>
                  </a:cubicBezTo>
                  <a:cubicBezTo>
                    <a:pt x="30777" y="26681"/>
                    <a:pt x="29512" y="18069"/>
                    <a:pt x="17871" y="17808"/>
                  </a:cubicBezTo>
                  <a:cubicBezTo>
                    <a:pt x="24704" y="8674"/>
                    <a:pt x="37103" y="5804"/>
                    <a:pt x="45201" y="5804"/>
                  </a:cubicBezTo>
                  <a:cubicBezTo>
                    <a:pt x="57600" y="5804"/>
                    <a:pt x="72024" y="15981"/>
                    <a:pt x="72024" y="39207"/>
                  </a:cubicBezTo>
                  <a:lnTo>
                    <a:pt x="72024" y="48862"/>
                  </a:lnTo>
                  <a:cubicBezTo>
                    <a:pt x="59119" y="49645"/>
                    <a:pt x="41405" y="50428"/>
                    <a:pt x="25463" y="58257"/>
                  </a:cubicBezTo>
                  <a:cubicBezTo>
                    <a:pt x="6484" y="67129"/>
                    <a:pt x="158" y="80699"/>
                    <a:pt x="158" y="92181"/>
                  </a:cubicBezTo>
                  <a:cubicBezTo>
                    <a:pt x="158" y="113319"/>
                    <a:pt x="24704" y="119843"/>
                    <a:pt x="40646" y="119843"/>
                  </a:cubicBezTo>
                  <a:cubicBezTo>
                    <a:pt x="57347" y="119843"/>
                    <a:pt x="68988" y="109405"/>
                    <a:pt x="73796" y="97139"/>
                  </a:cubicBezTo>
                  <a:close/>
                  <a:moveTo>
                    <a:pt x="72024" y="54342"/>
                  </a:moveTo>
                  <a:lnTo>
                    <a:pt x="72024" y="80438"/>
                  </a:lnTo>
                  <a:cubicBezTo>
                    <a:pt x="72024" y="105229"/>
                    <a:pt x="53805" y="114102"/>
                    <a:pt x="42417" y="114102"/>
                  </a:cubicBezTo>
                  <a:cubicBezTo>
                    <a:pt x="30018" y="114102"/>
                    <a:pt x="19643" y="104968"/>
                    <a:pt x="19643" y="91920"/>
                  </a:cubicBezTo>
                  <a:cubicBezTo>
                    <a:pt x="19643" y="77568"/>
                    <a:pt x="30271" y="55908"/>
                    <a:pt x="72024" y="543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8BF840FD-700C-0EAF-4C25-A56A77FB44E7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768304" y="4067130"/>
              <a:ext cx="96412" cy="119780"/>
            </a:xfrm>
            <a:custGeom>
              <a:avLst/>
              <a:gdLst>
                <a:gd name="connsiteX0" fmla="*/ 21169 w 96412"/>
                <a:gd name="connsiteY0" fmla="*/ 60083 h 119780"/>
                <a:gd name="connsiteX1" fmla="*/ 55331 w 96412"/>
                <a:gd name="connsiteY1" fmla="*/ 6587 h 119780"/>
                <a:gd name="connsiteX2" fmla="*/ 82408 w 96412"/>
                <a:gd name="connsiteY2" fmla="*/ 16242 h 119780"/>
                <a:gd name="connsiteX3" fmla="*/ 70514 w 96412"/>
                <a:gd name="connsiteY3" fmla="*/ 28246 h 119780"/>
                <a:gd name="connsiteX4" fmla="*/ 82155 w 96412"/>
                <a:gd name="connsiteY4" fmla="*/ 40250 h 119780"/>
                <a:gd name="connsiteX5" fmla="*/ 93795 w 96412"/>
                <a:gd name="connsiteY5" fmla="*/ 27985 h 119780"/>
                <a:gd name="connsiteX6" fmla="*/ 55078 w 96412"/>
                <a:gd name="connsiteY6" fmla="*/ 63 h 119780"/>
                <a:gd name="connsiteX7" fmla="*/ 166 w 96412"/>
                <a:gd name="connsiteY7" fmla="*/ 60605 h 119780"/>
                <a:gd name="connsiteX8" fmla="*/ 54572 w 96412"/>
                <a:gd name="connsiteY8" fmla="*/ 119843 h 119780"/>
                <a:gd name="connsiteX9" fmla="*/ 96579 w 96412"/>
                <a:gd name="connsiteY9" fmla="*/ 85918 h 119780"/>
                <a:gd name="connsiteX10" fmla="*/ 93289 w 96412"/>
                <a:gd name="connsiteY10" fmla="*/ 83309 h 119780"/>
                <a:gd name="connsiteX11" fmla="*/ 89999 w 96412"/>
                <a:gd name="connsiteY11" fmla="*/ 85918 h 119780"/>
                <a:gd name="connsiteX12" fmla="*/ 56850 w 96412"/>
                <a:gd name="connsiteY12" fmla="*/ 113319 h 119780"/>
                <a:gd name="connsiteX13" fmla="*/ 21169 w 96412"/>
                <a:gd name="connsiteY13" fmla="*/ 60083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12" h="119780">
                  <a:moveTo>
                    <a:pt x="21169" y="60083"/>
                  </a:moveTo>
                  <a:cubicBezTo>
                    <a:pt x="21169" y="17547"/>
                    <a:pt x="41920" y="6587"/>
                    <a:pt x="55331" y="6587"/>
                  </a:cubicBezTo>
                  <a:cubicBezTo>
                    <a:pt x="57609" y="6587"/>
                    <a:pt x="73551" y="6848"/>
                    <a:pt x="82408" y="16242"/>
                  </a:cubicBezTo>
                  <a:cubicBezTo>
                    <a:pt x="72033" y="17025"/>
                    <a:pt x="70514" y="24854"/>
                    <a:pt x="70514" y="28246"/>
                  </a:cubicBezTo>
                  <a:cubicBezTo>
                    <a:pt x="70514" y="35031"/>
                    <a:pt x="75069" y="40250"/>
                    <a:pt x="82155" y="40250"/>
                  </a:cubicBezTo>
                  <a:cubicBezTo>
                    <a:pt x="88734" y="40250"/>
                    <a:pt x="93795" y="35814"/>
                    <a:pt x="93795" y="27985"/>
                  </a:cubicBezTo>
                  <a:cubicBezTo>
                    <a:pt x="93795" y="10240"/>
                    <a:pt x="74563" y="63"/>
                    <a:pt x="55078" y="63"/>
                  </a:cubicBezTo>
                  <a:cubicBezTo>
                    <a:pt x="23447" y="63"/>
                    <a:pt x="166" y="28246"/>
                    <a:pt x="166" y="60605"/>
                  </a:cubicBezTo>
                  <a:cubicBezTo>
                    <a:pt x="166" y="94008"/>
                    <a:pt x="25218" y="119843"/>
                    <a:pt x="54572" y="119843"/>
                  </a:cubicBezTo>
                  <a:cubicBezTo>
                    <a:pt x="88481" y="119843"/>
                    <a:pt x="96579" y="88528"/>
                    <a:pt x="96579" y="85918"/>
                  </a:cubicBezTo>
                  <a:cubicBezTo>
                    <a:pt x="96579" y="83309"/>
                    <a:pt x="94048" y="83309"/>
                    <a:pt x="93289" y="83309"/>
                  </a:cubicBezTo>
                  <a:cubicBezTo>
                    <a:pt x="91011" y="83309"/>
                    <a:pt x="90505" y="84353"/>
                    <a:pt x="89999" y="85918"/>
                  </a:cubicBezTo>
                  <a:cubicBezTo>
                    <a:pt x="82661" y="110187"/>
                    <a:pt x="66212" y="113319"/>
                    <a:pt x="56850" y="113319"/>
                  </a:cubicBezTo>
                  <a:cubicBezTo>
                    <a:pt x="43438" y="113319"/>
                    <a:pt x="21169" y="102098"/>
                    <a:pt x="21169" y="6008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B58C2E2-1364-C8A9-30B7-599D9D09C59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879253" y="4067130"/>
              <a:ext cx="112101" cy="119780"/>
            </a:xfrm>
            <a:custGeom>
              <a:avLst/>
              <a:gdLst>
                <a:gd name="connsiteX0" fmla="*/ 112272 w 112101"/>
                <a:gd name="connsiteY0" fmla="*/ 61127 h 119780"/>
                <a:gd name="connsiteX1" fmla="*/ 56348 w 112101"/>
                <a:gd name="connsiteY1" fmla="*/ 63 h 119780"/>
                <a:gd name="connsiteX2" fmla="*/ 171 w 112101"/>
                <a:gd name="connsiteY2" fmla="*/ 61127 h 119780"/>
                <a:gd name="connsiteX3" fmla="*/ 56095 w 112101"/>
                <a:gd name="connsiteY3" fmla="*/ 119843 h 119780"/>
                <a:gd name="connsiteX4" fmla="*/ 112272 w 112101"/>
                <a:gd name="connsiteY4" fmla="*/ 61127 h 119780"/>
                <a:gd name="connsiteX5" fmla="*/ 56348 w 112101"/>
                <a:gd name="connsiteY5" fmla="*/ 113319 h 119780"/>
                <a:gd name="connsiteX6" fmla="*/ 27500 w 112101"/>
                <a:gd name="connsiteY6" fmla="*/ 95835 h 119780"/>
                <a:gd name="connsiteX7" fmla="*/ 21174 w 112101"/>
                <a:gd name="connsiteY7" fmla="*/ 59039 h 119780"/>
                <a:gd name="connsiteX8" fmla="*/ 27247 w 112101"/>
                <a:gd name="connsiteY8" fmla="*/ 23288 h 119780"/>
                <a:gd name="connsiteX9" fmla="*/ 56095 w 112101"/>
                <a:gd name="connsiteY9" fmla="*/ 5804 h 119780"/>
                <a:gd name="connsiteX10" fmla="*/ 84690 w 112101"/>
                <a:gd name="connsiteY10" fmla="*/ 22766 h 119780"/>
                <a:gd name="connsiteX11" fmla="*/ 91269 w 112101"/>
                <a:gd name="connsiteY11" fmla="*/ 59039 h 119780"/>
                <a:gd name="connsiteX12" fmla="*/ 85702 w 112101"/>
                <a:gd name="connsiteY12" fmla="*/ 94008 h 119780"/>
                <a:gd name="connsiteX13" fmla="*/ 56348 w 112101"/>
                <a:gd name="connsiteY13" fmla="*/ 113319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9780">
                  <a:moveTo>
                    <a:pt x="112272" y="61127"/>
                  </a:moveTo>
                  <a:cubicBezTo>
                    <a:pt x="112272" y="27724"/>
                    <a:pt x="86967" y="63"/>
                    <a:pt x="56348" y="63"/>
                  </a:cubicBezTo>
                  <a:cubicBezTo>
                    <a:pt x="24717" y="63"/>
                    <a:pt x="171" y="28507"/>
                    <a:pt x="171" y="61127"/>
                  </a:cubicBezTo>
                  <a:cubicBezTo>
                    <a:pt x="171" y="94791"/>
                    <a:pt x="26488" y="119843"/>
                    <a:pt x="56095" y="119843"/>
                  </a:cubicBezTo>
                  <a:cubicBezTo>
                    <a:pt x="86714" y="119843"/>
                    <a:pt x="112272" y="94269"/>
                    <a:pt x="112272" y="61127"/>
                  </a:cubicBezTo>
                  <a:close/>
                  <a:moveTo>
                    <a:pt x="56348" y="113319"/>
                  </a:moveTo>
                  <a:cubicBezTo>
                    <a:pt x="45467" y="113319"/>
                    <a:pt x="34332" y="107839"/>
                    <a:pt x="27500" y="95835"/>
                  </a:cubicBezTo>
                  <a:cubicBezTo>
                    <a:pt x="21174" y="84353"/>
                    <a:pt x="21174" y="68434"/>
                    <a:pt x="21174" y="59039"/>
                  </a:cubicBezTo>
                  <a:cubicBezTo>
                    <a:pt x="21174" y="48862"/>
                    <a:pt x="21174" y="34770"/>
                    <a:pt x="27247" y="23288"/>
                  </a:cubicBezTo>
                  <a:cubicBezTo>
                    <a:pt x="34079" y="11284"/>
                    <a:pt x="45973" y="5804"/>
                    <a:pt x="56095" y="5804"/>
                  </a:cubicBezTo>
                  <a:cubicBezTo>
                    <a:pt x="67229" y="5804"/>
                    <a:pt x="78110" y="11545"/>
                    <a:pt x="84690" y="22766"/>
                  </a:cubicBezTo>
                  <a:cubicBezTo>
                    <a:pt x="91269" y="33987"/>
                    <a:pt x="91269" y="49123"/>
                    <a:pt x="91269" y="59039"/>
                  </a:cubicBezTo>
                  <a:cubicBezTo>
                    <a:pt x="91269" y="68434"/>
                    <a:pt x="91269" y="82526"/>
                    <a:pt x="85702" y="94008"/>
                  </a:cubicBezTo>
                  <a:cubicBezTo>
                    <a:pt x="80135" y="105751"/>
                    <a:pt x="69000" y="113319"/>
                    <a:pt x="56348" y="1133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CB3979-2272-8533-4344-7BF5AA9D7F7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007045" y="4002934"/>
              <a:ext cx="56177" cy="181105"/>
            </a:xfrm>
            <a:custGeom>
              <a:avLst/>
              <a:gdLst>
                <a:gd name="connsiteX0" fmla="*/ 36615 w 56177"/>
                <a:gd name="connsiteY0" fmla="*/ 63 h 181105"/>
                <a:gd name="connsiteX1" fmla="*/ 176 w 56177"/>
                <a:gd name="connsiteY1" fmla="*/ 2933 h 181105"/>
                <a:gd name="connsiteX2" fmla="*/ 176 w 56177"/>
                <a:gd name="connsiteY2" fmla="*/ 11023 h 181105"/>
                <a:gd name="connsiteX3" fmla="*/ 19914 w 56177"/>
                <a:gd name="connsiteY3" fmla="*/ 25637 h 181105"/>
                <a:gd name="connsiteX4" fmla="*/ 19914 w 56177"/>
                <a:gd name="connsiteY4" fmla="*/ 161335 h 181105"/>
                <a:gd name="connsiteX5" fmla="*/ 176 w 56177"/>
                <a:gd name="connsiteY5" fmla="*/ 173079 h 181105"/>
                <a:gd name="connsiteX6" fmla="*/ 176 w 56177"/>
                <a:gd name="connsiteY6" fmla="*/ 181168 h 181105"/>
                <a:gd name="connsiteX7" fmla="*/ 28264 w 56177"/>
                <a:gd name="connsiteY7" fmla="*/ 180385 h 181105"/>
                <a:gd name="connsiteX8" fmla="*/ 56353 w 56177"/>
                <a:gd name="connsiteY8" fmla="*/ 181168 h 181105"/>
                <a:gd name="connsiteX9" fmla="*/ 56353 w 56177"/>
                <a:gd name="connsiteY9" fmla="*/ 173079 h 181105"/>
                <a:gd name="connsiteX10" fmla="*/ 36615 w 56177"/>
                <a:gd name="connsiteY10" fmla="*/ 161335 h 181105"/>
                <a:gd name="connsiteX11" fmla="*/ 36615 w 56177"/>
                <a:gd name="connsiteY11" fmla="*/ 63 h 1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81105">
                  <a:moveTo>
                    <a:pt x="36615" y="63"/>
                  </a:moveTo>
                  <a:lnTo>
                    <a:pt x="176" y="2933"/>
                  </a:lnTo>
                  <a:lnTo>
                    <a:pt x="176" y="11023"/>
                  </a:lnTo>
                  <a:cubicBezTo>
                    <a:pt x="17889" y="11023"/>
                    <a:pt x="19914" y="12850"/>
                    <a:pt x="19914" y="25637"/>
                  </a:cubicBezTo>
                  <a:lnTo>
                    <a:pt x="19914" y="161335"/>
                  </a:lnTo>
                  <a:cubicBezTo>
                    <a:pt x="19914" y="173079"/>
                    <a:pt x="17130" y="173079"/>
                    <a:pt x="176" y="173079"/>
                  </a:cubicBezTo>
                  <a:lnTo>
                    <a:pt x="176" y="181168"/>
                  </a:lnTo>
                  <a:cubicBezTo>
                    <a:pt x="8526" y="180907"/>
                    <a:pt x="21938" y="180385"/>
                    <a:pt x="28264" y="180385"/>
                  </a:cubicBezTo>
                  <a:cubicBezTo>
                    <a:pt x="34590" y="180385"/>
                    <a:pt x="46990" y="180907"/>
                    <a:pt x="56353" y="181168"/>
                  </a:cubicBezTo>
                  <a:lnTo>
                    <a:pt x="56353" y="173079"/>
                  </a:lnTo>
                  <a:cubicBezTo>
                    <a:pt x="39398" y="173079"/>
                    <a:pt x="36615" y="173079"/>
                    <a:pt x="36615" y="161335"/>
                  </a:cubicBezTo>
                  <a:lnTo>
                    <a:pt x="36615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FDE2C79-7D52-316E-43F6-8682B94106C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077337" y="4002934"/>
              <a:ext cx="56177" cy="181105"/>
            </a:xfrm>
            <a:custGeom>
              <a:avLst/>
              <a:gdLst>
                <a:gd name="connsiteX0" fmla="*/ 36618 w 56177"/>
                <a:gd name="connsiteY0" fmla="*/ 63 h 181105"/>
                <a:gd name="connsiteX1" fmla="*/ 178 w 56177"/>
                <a:gd name="connsiteY1" fmla="*/ 2933 h 181105"/>
                <a:gd name="connsiteX2" fmla="*/ 178 w 56177"/>
                <a:gd name="connsiteY2" fmla="*/ 11023 h 181105"/>
                <a:gd name="connsiteX3" fmla="*/ 19916 w 56177"/>
                <a:gd name="connsiteY3" fmla="*/ 25637 h 181105"/>
                <a:gd name="connsiteX4" fmla="*/ 19916 w 56177"/>
                <a:gd name="connsiteY4" fmla="*/ 161335 h 181105"/>
                <a:gd name="connsiteX5" fmla="*/ 178 w 56177"/>
                <a:gd name="connsiteY5" fmla="*/ 173079 h 181105"/>
                <a:gd name="connsiteX6" fmla="*/ 178 w 56177"/>
                <a:gd name="connsiteY6" fmla="*/ 181168 h 181105"/>
                <a:gd name="connsiteX7" fmla="*/ 28267 w 56177"/>
                <a:gd name="connsiteY7" fmla="*/ 180385 h 181105"/>
                <a:gd name="connsiteX8" fmla="*/ 56356 w 56177"/>
                <a:gd name="connsiteY8" fmla="*/ 181168 h 181105"/>
                <a:gd name="connsiteX9" fmla="*/ 56356 w 56177"/>
                <a:gd name="connsiteY9" fmla="*/ 173079 h 181105"/>
                <a:gd name="connsiteX10" fmla="*/ 36618 w 56177"/>
                <a:gd name="connsiteY10" fmla="*/ 161335 h 181105"/>
                <a:gd name="connsiteX11" fmla="*/ 36618 w 56177"/>
                <a:gd name="connsiteY11" fmla="*/ 63 h 18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77" h="181105">
                  <a:moveTo>
                    <a:pt x="36618" y="63"/>
                  </a:moveTo>
                  <a:lnTo>
                    <a:pt x="178" y="2933"/>
                  </a:lnTo>
                  <a:lnTo>
                    <a:pt x="178" y="11023"/>
                  </a:lnTo>
                  <a:cubicBezTo>
                    <a:pt x="17892" y="11023"/>
                    <a:pt x="19916" y="12850"/>
                    <a:pt x="19916" y="25637"/>
                  </a:cubicBezTo>
                  <a:lnTo>
                    <a:pt x="19916" y="161335"/>
                  </a:lnTo>
                  <a:cubicBezTo>
                    <a:pt x="19916" y="173079"/>
                    <a:pt x="17133" y="173079"/>
                    <a:pt x="178" y="173079"/>
                  </a:cubicBezTo>
                  <a:lnTo>
                    <a:pt x="178" y="181168"/>
                  </a:lnTo>
                  <a:cubicBezTo>
                    <a:pt x="8529" y="180907"/>
                    <a:pt x="21941" y="180385"/>
                    <a:pt x="28267" y="180385"/>
                  </a:cubicBezTo>
                  <a:cubicBezTo>
                    <a:pt x="34593" y="180385"/>
                    <a:pt x="46993" y="180907"/>
                    <a:pt x="56356" y="181168"/>
                  </a:cubicBezTo>
                  <a:lnTo>
                    <a:pt x="56356" y="173079"/>
                  </a:lnTo>
                  <a:cubicBezTo>
                    <a:pt x="39401" y="173079"/>
                    <a:pt x="36618" y="173079"/>
                    <a:pt x="36618" y="161335"/>
                  </a:cubicBezTo>
                  <a:lnTo>
                    <a:pt x="36618" y="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2DF471E-6CC5-234E-3CC8-2E77F59F1CB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7147629" y="4009458"/>
              <a:ext cx="54152" cy="174581"/>
            </a:xfrm>
            <a:custGeom>
              <a:avLst/>
              <a:gdLst>
                <a:gd name="connsiteX0" fmla="*/ 36620 w 54152"/>
                <a:gd name="connsiteY0" fmla="*/ 59300 h 174581"/>
                <a:gd name="connsiteX1" fmla="*/ 1193 w 54152"/>
                <a:gd name="connsiteY1" fmla="*/ 62171 h 174581"/>
                <a:gd name="connsiteX2" fmla="*/ 1193 w 54152"/>
                <a:gd name="connsiteY2" fmla="*/ 70261 h 174581"/>
                <a:gd name="connsiteX3" fmla="*/ 19919 w 54152"/>
                <a:gd name="connsiteY3" fmla="*/ 84613 h 174581"/>
                <a:gd name="connsiteX4" fmla="*/ 19919 w 54152"/>
                <a:gd name="connsiteY4" fmla="*/ 154811 h 174581"/>
                <a:gd name="connsiteX5" fmla="*/ 181 w 54152"/>
                <a:gd name="connsiteY5" fmla="*/ 166555 h 174581"/>
                <a:gd name="connsiteX6" fmla="*/ 181 w 54152"/>
                <a:gd name="connsiteY6" fmla="*/ 174644 h 174581"/>
                <a:gd name="connsiteX7" fmla="*/ 28017 w 54152"/>
                <a:gd name="connsiteY7" fmla="*/ 173861 h 174581"/>
                <a:gd name="connsiteX8" fmla="*/ 54334 w 54152"/>
                <a:gd name="connsiteY8" fmla="*/ 174644 h 174581"/>
                <a:gd name="connsiteX9" fmla="*/ 54334 w 54152"/>
                <a:gd name="connsiteY9" fmla="*/ 166555 h 174581"/>
                <a:gd name="connsiteX10" fmla="*/ 36620 w 54152"/>
                <a:gd name="connsiteY10" fmla="*/ 155072 h 174581"/>
                <a:gd name="connsiteX11" fmla="*/ 36620 w 54152"/>
                <a:gd name="connsiteY11" fmla="*/ 59300 h 174581"/>
                <a:gd name="connsiteX12" fmla="*/ 37633 w 54152"/>
                <a:gd name="connsiteY12" fmla="*/ 13894 h 174581"/>
                <a:gd name="connsiteX13" fmla="*/ 24221 w 54152"/>
                <a:gd name="connsiteY13" fmla="*/ 63 h 174581"/>
                <a:gd name="connsiteX14" fmla="*/ 10809 w 54152"/>
                <a:gd name="connsiteY14" fmla="*/ 13894 h 174581"/>
                <a:gd name="connsiteX15" fmla="*/ 24221 w 54152"/>
                <a:gd name="connsiteY15" fmla="*/ 27724 h 174581"/>
                <a:gd name="connsiteX16" fmla="*/ 37633 w 54152"/>
                <a:gd name="connsiteY16" fmla="*/ 13894 h 17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74581">
                  <a:moveTo>
                    <a:pt x="36620" y="59300"/>
                  </a:moveTo>
                  <a:lnTo>
                    <a:pt x="1193" y="62171"/>
                  </a:lnTo>
                  <a:lnTo>
                    <a:pt x="1193" y="70261"/>
                  </a:lnTo>
                  <a:cubicBezTo>
                    <a:pt x="17642" y="70261"/>
                    <a:pt x="19919" y="71826"/>
                    <a:pt x="19919" y="84613"/>
                  </a:cubicBezTo>
                  <a:lnTo>
                    <a:pt x="19919" y="154811"/>
                  </a:lnTo>
                  <a:cubicBezTo>
                    <a:pt x="19919" y="166555"/>
                    <a:pt x="17135" y="166555"/>
                    <a:pt x="181" y="166555"/>
                  </a:cubicBezTo>
                  <a:lnTo>
                    <a:pt x="181" y="174644"/>
                  </a:lnTo>
                  <a:cubicBezTo>
                    <a:pt x="8279" y="174383"/>
                    <a:pt x="21943" y="173861"/>
                    <a:pt x="28017" y="173861"/>
                  </a:cubicBezTo>
                  <a:cubicBezTo>
                    <a:pt x="36873" y="173861"/>
                    <a:pt x="45730" y="174383"/>
                    <a:pt x="54334" y="174644"/>
                  </a:cubicBezTo>
                  <a:lnTo>
                    <a:pt x="54334" y="166555"/>
                  </a:lnTo>
                  <a:cubicBezTo>
                    <a:pt x="37633" y="166555"/>
                    <a:pt x="36620" y="165250"/>
                    <a:pt x="36620" y="155072"/>
                  </a:cubicBezTo>
                  <a:lnTo>
                    <a:pt x="36620" y="59300"/>
                  </a:lnTo>
                  <a:close/>
                  <a:moveTo>
                    <a:pt x="37633" y="13894"/>
                  </a:moveTo>
                  <a:cubicBezTo>
                    <a:pt x="37633" y="5543"/>
                    <a:pt x="31306" y="63"/>
                    <a:pt x="24221" y="63"/>
                  </a:cubicBezTo>
                  <a:cubicBezTo>
                    <a:pt x="16376" y="63"/>
                    <a:pt x="10809" y="7109"/>
                    <a:pt x="10809" y="13894"/>
                  </a:cubicBezTo>
                  <a:cubicBezTo>
                    <a:pt x="10809" y="20939"/>
                    <a:pt x="16376" y="27724"/>
                    <a:pt x="24221" y="27724"/>
                  </a:cubicBezTo>
                  <a:cubicBezTo>
                    <a:pt x="31306" y="27724"/>
                    <a:pt x="37633" y="22244"/>
                    <a:pt x="37633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5ECD3B13-7284-6B3A-C5E5-59597188E69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217921" y="4067130"/>
              <a:ext cx="82747" cy="119780"/>
            </a:xfrm>
            <a:custGeom>
              <a:avLst/>
              <a:gdLst>
                <a:gd name="connsiteX0" fmla="*/ 44468 w 82747"/>
                <a:gd name="connsiteY0" fmla="*/ 66346 h 119780"/>
                <a:gd name="connsiteX1" fmla="*/ 70785 w 82747"/>
                <a:gd name="connsiteY1" fmla="*/ 90355 h 119780"/>
                <a:gd name="connsiteX2" fmla="*/ 42190 w 82747"/>
                <a:gd name="connsiteY2" fmla="*/ 114102 h 119780"/>
                <a:gd name="connsiteX3" fmla="*/ 7016 w 82747"/>
                <a:gd name="connsiteY3" fmla="*/ 77046 h 119780"/>
                <a:gd name="connsiteX4" fmla="*/ 3473 w 82747"/>
                <a:gd name="connsiteY4" fmla="*/ 72609 h 119780"/>
                <a:gd name="connsiteX5" fmla="*/ 184 w 82747"/>
                <a:gd name="connsiteY5" fmla="*/ 79133 h 119780"/>
                <a:gd name="connsiteX6" fmla="*/ 184 w 82747"/>
                <a:gd name="connsiteY6" fmla="*/ 113580 h 119780"/>
                <a:gd name="connsiteX7" fmla="*/ 2967 w 82747"/>
                <a:gd name="connsiteY7" fmla="*/ 119843 h 119780"/>
                <a:gd name="connsiteX8" fmla="*/ 9294 w 82747"/>
                <a:gd name="connsiteY8" fmla="*/ 114624 h 119780"/>
                <a:gd name="connsiteX9" fmla="*/ 14355 w 82747"/>
                <a:gd name="connsiteY9" fmla="*/ 108622 h 119780"/>
                <a:gd name="connsiteX10" fmla="*/ 42190 w 82747"/>
                <a:gd name="connsiteY10" fmla="*/ 119843 h 119780"/>
                <a:gd name="connsiteX11" fmla="*/ 82932 w 82747"/>
                <a:gd name="connsiteY11" fmla="*/ 83570 h 119780"/>
                <a:gd name="connsiteX12" fmla="*/ 72303 w 82747"/>
                <a:gd name="connsiteY12" fmla="*/ 58779 h 119780"/>
                <a:gd name="connsiteX13" fmla="*/ 43456 w 82747"/>
                <a:gd name="connsiteY13" fmla="*/ 46253 h 119780"/>
                <a:gd name="connsiteX14" fmla="*/ 12330 w 82747"/>
                <a:gd name="connsiteY14" fmla="*/ 24854 h 119780"/>
                <a:gd name="connsiteX15" fmla="*/ 40672 w 82747"/>
                <a:gd name="connsiteY15" fmla="*/ 5021 h 119780"/>
                <a:gd name="connsiteX16" fmla="*/ 70279 w 82747"/>
                <a:gd name="connsiteY16" fmla="*/ 36597 h 119780"/>
                <a:gd name="connsiteX17" fmla="*/ 73316 w 82747"/>
                <a:gd name="connsiteY17" fmla="*/ 38946 h 119780"/>
                <a:gd name="connsiteX18" fmla="*/ 76605 w 82747"/>
                <a:gd name="connsiteY18" fmla="*/ 32683 h 119780"/>
                <a:gd name="connsiteX19" fmla="*/ 76605 w 82747"/>
                <a:gd name="connsiteY19" fmla="*/ 6326 h 119780"/>
                <a:gd name="connsiteX20" fmla="*/ 73822 w 82747"/>
                <a:gd name="connsiteY20" fmla="*/ 63 h 119780"/>
                <a:gd name="connsiteX21" fmla="*/ 68761 w 82747"/>
                <a:gd name="connsiteY21" fmla="*/ 3194 h 119780"/>
                <a:gd name="connsiteX22" fmla="*/ 64459 w 82747"/>
                <a:gd name="connsiteY22" fmla="*/ 7370 h 119780"/>
                <a:gd name="connsiteX23" fmla="*/ 40672 w 82747"/>
                <a:gd name="connsiteY23" fmla="*/ 63 h 119780"/>
                <a:gd name="connsiteX24" fmla="*/ 184 w 82747"/>
                <a:gd name="connsiteY24" fmla="*/ 32161 h 119780"/>
                <a:gd name="connsiteX25" fmla="*/ 11065 w 82747"/>
                <a:gd name="connsiteY25" fmla="*/ 54342 h 119780"/>
                <a:gd name="connsiteX26" fmla="*/ 44468 w 82747"/>
                <a:gd name="connsiteY26" fmla="*/ 66346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747" h="119780">
                  <a:moveTo>
                    <a:pt x="44468" y="66346"/>
                  </a:moveTo>
                  <a:cubicBezTo>
                    <a:pt x="50035" y="67390"/>
                    <a:pt x="70785" y="71566"/>
                    <a:pt x="70785" y="90355"/>
                  </a:cubicBezTo>
                  <a:cubicBezTo>
                    <a:pt x="70785" y="103663"/>
                    <a:pt x="61928" y="114102"/>
                    <a:pt x="42190" y="114102"/>
                  </a:cubicBezTo>
                  <a:cubicBezTo>
                    <a:pt x="20934" y="114102"/>
                    <a:pt x="11824" y="99227"/>
                    <a:pt x="7016" y="77046"/>
                  </a:cubicBezTo>
                  <a:cubicBezTo>
                    <a:pt x="6257" y="73653"/>
                    <a:pt x="6004" y="72609"/>
                    <a:pt x="3473" y="72609"/>
                  </a:cubicBezTo>
                  <a:cubicBezTo>
                    <a:pt x="184" y="72609"/>
                    <a:pt x="184" y="74436"/>
                    <a:pt x="184" y="79133"/>
                  </a:cubicBezTo>
                  <a:lnTo>
                    <a:pt x="184" y="113580"/>
                  </a:lnTo>
                  <a:cubicBezTo>
                    <a:pt x="184" y="118016"/>
                    <a:pt x="184" y="119843"/>
                    <a:pt x="2967" y="119843"/>
                  </a:cubicBezTo>
                  <a:cubicBezTo>
                    <a:pt x="4233" y="119843"/>
                    <a:pt x="4486" y="119582"/>
                    <a:pt x="9294" y="114624"/>
                  </a:cubicBezTo>
                  <a:cubicBezTo>
                    <a:pt x="9800" y="114102"/>
                    <a:pt x="9800" y="113580"/>
                    <a:pt x="14355" y="108622"/>
                  </a:cubicBezTo>
                  <a:cubicBezTo>
                    <a:pt x="25489" y="119582"/>
                    <a:pt x="36876" y="119843"/>
                    <a:pt x="42190" y="119843"/>
                  </a:cubicBezTo>
                  <a:cubicBezTo>
                    <a:pt x="71291" y="119843"/>
                    <a:pt x="82932" y="102359"/>
                    <a:pt x="82932" y="83570"/>
                  </a:cubicBezTo>
                  <a:cubicBezTo>
                    <a:pt x="82932" y="69739"/>
                    <a:pt x="75340" y="61910"/>
                    <a:pt x="72303" y="58779"/>
                  </a:cubicBezTo>
                  <a:cubicBezTo>
                    <a:pt x="63953" y="50428"/>
                    <a:pt x="54084" y="48340"/>
                    <a:pt x="43456" y="46253"/>
                  </a:cubicBezTo>
                  <a:cubicBezTo>
                    <a:pt x="29285" y="43382"/>
                    <a:pt x="12330" y="39989"/>
                    <a:pt x="12330" y="24854"/>
                  </a:cubicBezTo>
                  <a:cubicBezTo>
                    <a:pt x="12330" y="15720"/>
                    <a:pt x="18910" y="5021"/>
                    <a:pt x="40672" y="5021"/>
                  </a:cubicBezTo>
                  <a:cubicBezTo>
                    <a:pt x="68508" y="5021"/>
                    <a:pt x="69773" y="28507"/>
                    <a:pt x="70279" y="36597"/>
                  </a:cubicBezTo>
                  <a:cubicBezTo>
                    <a:pt x="70532" y="38946"/>
                    <a:pt x="72810" y="38946"/>
                    <a:pt x="73316" y="38946"/>
                  </a:cubicBezTo>
                  <a:cubicBezTo>
                    <a:pt x="76605" y="38946"/>
                    <a:pt x="76605" y="37641"/>
                    <a:pt x="76605" y="32683"/>
                  </a:cubicBezTo>
                  <a:lnTo>
                    <a:pt x="76605" y="6326"/>
                  </a:lnTo>
                  <a:cubicBezTo>
                    <a:pt x="76605" y="1889"/>
                    <a:pt x="76605" y="63"/>
                    <a:pt x="73822" y="63"/>
                  </a:cubicBezTo>
                  <a:cubicBezTo>
                    <a:pt x="72556" y="63"/>
                    <a:pt x="72050" y="63"/>
                    <a:pt x="68761" y="3194"/>
                  </a:cubicBezTo>
                  <a:cubicBezTo>
                    <a:pt x="68002" y="4238"/>
                    <a:pt x="65471" y="6587"/>
                    <a:pt x="64459" y="7370"/>
                  </a:cubicBezTo>
                  <a:cubicBezTo>
                    <a:pt x="54843" y="63"/>
                    <a:pt x="44468" y="63"/>
                    <a:pt x="40672" y="63"/>
                  </a:cubicBezTo>
                  <a:cubicBezTo>
                    <a:pt x="9800" y="63"/>
                    <a:pt x="184" y="17547"/>
                    <a:pt x="184" y="32161"/>
                  </a:cubicBezTo>
                  <a:cubicBezTo>
                    <a:pt x="184" y="41294"/>
                    <a:pt x="4233" y="48601"/>
                    <a:pt x="11065" y="54342"/>
                  </a:cubicBezTo>
                  <a:cubicBezTo>
                    <a:pt x="19163" y="61127"/>
                    <a:pt x="26248" y="62693"/>
                    <a:pt x="44468" y="66346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17E0FC7-AECC-E006-B776-08C4953FC76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317736" y="4009458"/>
              <a:ext cx="54152" cy="174581"/>
            </a:xfrm>
            <a:custGeom>
              <a:avLst/>
              <a:gdLst>
                <a:gd name="connsiteX0" fmla="*/ 36627 w 54152"/>
                <a:gd name="connsiteY0" fmla="*/ 59300 h 174581"/>
                <a:gd name="connsiteX1" fmla="*/ 1200 w 54152"/>
                <a:gd name="connsiteY1" fmla="*/ 62171 h 174581"/>
                <a:gd name="connsiteX2" fmla="*/ 1200 w 54152"/>
                <a:gd name="connsiteY2" fmla="*/ 70261 h 174581"/>
                <a:gd name="connsiteX3" fmla="*/ 19926 w 54152"/>
                <a:gd name="connsiteY3" fmla="*/ 84613 h 174581"/>
                <a:gd name="connsiteX4" fmla="*/ 19926 w 54152"/>
                <a:gd name="connsiteY4" fmla="*/ 154811 h 174581"/>
                <a:gd name="connsiteX5" fmla="*/ 188 w 54152"/>
                <a:gd name="connsiteY5" fmla="*/ 166555 h 174581"/>
                <a:gd name="connsiteX6" fmla="*/ 188 w 54152"/>
                <a:gd name="connsiteY6" fmla="*/ 174644 h 174581"/>
                <a:gd name="connsiteX7" fmla="*/ 28023 w 54152"/>
                <a:gd name="connsiteY7" fmla="*/ 173861 h 174581"/>
                <a:gd name="connsiteX8" fmla="*/ 54341 w 54152"/>
                <a:gd name="connsiteY8" fmla="*/ 174644 h 174581"/>
                <a:gd name="connsiteX9" fmla="*/ 54341 w 54152"/>
                <a:gd name="connsiteY9" fmla="*/ 166555 h 174581"/>
                <a:gd name="connsiteX10" fmla="*/ 36627 w 54152"/>
                <a:gd name="connsiteY10" fmla="*/ 155072 h 174581"/>
                <a:gd name="connsiteX11" fmla="*/ 36627 w 54152"/>
                <a:gd name="connsiteY11" fmla="*/ 59300 h 174581"/>
                <a:gd name="connsiteX12" fmla="*/ 37639 w 54152"/>
                <a:gd name="connsiteY12" fmla="*/ 13894 h 174581"/>
                <a:gd name="connsiteX13" fmla="*/ 24228 w 54152"/>
                <a:gd name="connsiteY13" fmla="*/ 63 h 174581"/>
                <a:gd name="connsiteX14" fmla="*/ 10816 w 54152"/>
                <a:gd name="connsiteY14" fmla="*/ 13894 h 174581"/>
                <a:gd name="connsiteX15" fmla="*/ 24228 w 54152"/>
                <a:gd name="connsiteY15" fmla="*/ 27724 h 174581"/>
                <a:gd name="connsiteX16" fmla="*/ 37639 w 54152"/>
                <a:gd name="connsiteY16" fmla="*/ 13894 h 17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152" h="174581">
                  <a:moveTo>
                    <a:pt x="36627" y="59300"/>
                  </a:moveTo>
                  <a:lnTo>
                    <a:pt x="1200" y="62171"/>
                  </a:lnTo>
                  <a:lnTo>
                    <a:pt x="1200" y="70261"/>
                  </a:lnTo>
                  <a:cubicBezTo>
                    <a:pt x="17648" y="70261"/>
                    <a:pt x="19926" y="71826"/>
                    <a:pt x="19926" y="84613"/>
                  </a:cubicBezTo>
                  <a:lnTo>
                    <a:pt x="19926" y="154811"/>
                  </a:lnTo>
                  <a:cubicBezTo>
                    <a:pt x="19926" y="166555"/>
                    <a:pt x="17142" y="166555"/>
                    <a:pt x="188" y="166555"/>
                  </a:cubicBezTo>
                  <a:lnTo>
                    <a:pt x="188" y="174644"/>
                  </a:lnTo>
                  <a:cubicBezTo>
                    <a:pt x="8285" y="174383"/>
                    <a:pt x="21950" y="173861"/>
                    <a:pt x="28023" y="173861"/>
                  </a:cubicBezTo>
                  <a:cubicBezTo>
                    <a:pt x="36880" y="173861"/>
                    <a:pt x="45737" y="174383"/>
                    <a:pt x="54341" y="174644"/>
                  </a:cubicBezTo>
                  <a:lnTo>
                    <a:pt x="54341" y="166555"/>
                  </a:lnTo>
                  <a:cubicBezTo>
                    <a:pt x="37639" y="166555"/>
                    <a:pt x="36627" y="165250"/>
                    <a:pt x="36627" y="155072"/>
                  </a:cubicBezTo>
                  <a:lnTo>
                    <a:pt x="36627" y="59300"/>
                  </a:lnTo>
                  <a:close/>
                  <a:moveTo>
                    <a:pt x="37639" y="13894"/>
                  </a:moveTo>
                  <a:cubicBezTo>
                    <a:pt x="37639" y="5543"/>
                    <a:pt x="31313" y="63"/>
                    <a:pt x="24228" y="63"/>
                  </a:cubicBezTo>
                  <a:cubicBezTo>
                    <a:pt x="16383" y="63"/>
                    <a:pt x="10816" y="7109"/>
                    <a:pt x="10816" y="13894"/>
                  </a:cubicBezTo>
                  <a:cubicBezTo>
                    <a:pt x="10816" y="20939"/>
                    <a:pt x="16383" y="27724"/>
                    <a:pt x="24228" y="27724"/>
                  </a:cubicBezTo>
                  <a:cubicBezTo>
                    <a:pt x="31313" y="27724"/>
                    <a:pt x="37639" y="22244"/>
                    <a:pt x="37639" y="138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6618712-86B7-A451-5096-174B2663309C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386763" y="4067130"/>
              <a:ext cx="112101" cy="119780"/>
            </a:xfrm>
            <a:custGeom>
              <a:avLst/>
              <a:gdLst>
                <a:gd name="connsiteX0" fmla="*/ 112292 w 112101"/>
                <a:gd name="connsiteY0" fmla="*/ 61127 h 119780"/>
                <a:gd name="connsiteX1" fmla="*/ 56368 w 112101"/>
                <a:gd name="connsiteY1" fmla="*/ 63 h 119780"/>
                <a:gd name="connsiteX2" fmla="*/ 191 w 112101"/>
                <a:gd name="connsiteY2" fmla="*/ 61127 h 119780"/>
                <a:gd name="connsiteX3" fmla="*/ 56115 w 112101"/>
                <a:gd name="connsiteY3" fmla="*/ 119843 h 119780"/>
                <a:gd name="connsiteX4" fmla="*/ 112292 w 112101"/>
                <a:gd name="connsiteY4" fmla="*/ 61127 h 119780"/>
                <a:gd name="connsiteX5" fmla="*/ 56368 w 112101"/>
                <a:gd name="connsiteY5" fmla="*/ 113319 h 119780"/>
                <a:gd name="connsiteX6" fmla="*/ 27520 w 112101"/>
                <a:gd name="connsiteY6" fmla="*/ 95835 h 119780"/>
                <a:gd name="connsiteX7" fmla="*/ 21194 w 112101"/>
                <a:gd name="connsiteY7" fmla="*/ 59039 h 119780"/>
                <a:gd name="connsiteX8" fmla="*/ 27267 w 112101"/>
                <a:gd name="connsiteY8" fmla="*/ 23288 h 119780"/>
                <a:gd name="connsiteX9" fmla="*/ 56115 w 112101"/>
                <a:gd name="connsiteY9" fmla="*/ 5804 h 119780"/>
                <a:gd name="connsiteX10" fmla="*/ 84710 w 112101"/>
                <a:gd name="connsiteY10" fmla="*/ 22766 h 119780"/>
                <a:gd name="connsiteX11" fmla="*/ 91289 w 112101"/>
                <a:gd name="connsiteY11" fmla="*/ 59039 h 119780"/>
                <a:gd name="connsiteX12" fmla="*/ 85722 w 112101"/>
                <a:gd name="connsiteY12" fmla="*/ 94008 h 119780"/>
                <a:gd name="connsiteX13" fmla="*/ 56368 w 112101"/>
                <a:gd name="connsiteY13" fmla="*/ 113319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101" h="119780">
                  <a:moveTo>
                    <a:pt x="112292" y="61127"/>
                  </a:moveTo>
                  <a:cubicBezTo>
                    <a:pt x="112292" y="27724"/>
                    <a:pt x="86987" y="63"/>
                    <a:pt x="56368" y="63"/>
                  </a:cubicBezTo>
                  <a:cubicBezTo>
                    <a:pt x="24736" y="63"/>
                    <a:pt x="191" y="28507"/>
                    <a:pt x="191" y="61127"/>
                  </a:cubicBezTo>
                  <a:cubicBezTo>
                    <a:pt x="191" y="94791"/>
                    <a:pt x="26508" y="119843"/>
                    <a:pt x="56115" y="119843"/>
                  </a:cubicBezTo>
                  <a:cubicBezTo>
                    <a:pt x="86734" y="119843"/>
                    <a:pt x="112292" y="94269"/>
                    <a:pt x="112292" y="61127"/>
                  </a:cubicBezTo>
                  <a:close/>
                  <a:moveTo>
                    <a:pt x="56368" y="113319"/>
                  </a:moveTo>
                  <a:cubicBezTo>
                    <a:pt x="45487" y="113319"/>
                    <a:pt x="34352" y="107839"/>
                    <a:pt x="27520" y="95835"/>
                  </a:cubicBezTo>
                  <a:cubicBezTo>
                    <a:pt x="21194" y="84353"/>
                    <a:pt x="21194" y="68434"/>
                    <a:pt x="21194" y="59039"/>
                  </a:cubicBezTo>
                  <a:cubicBezTo>
                    <a:pt x="21194" y="48862"/>
                    <a:pt x="21194" y="34770"/>
                    <a:pt x="27267" y="23288"/>
                  </a:cubicBezTo>
                  <a:cubicBezTo>
                    <a:pt x="34099" y="11284"/>
                    <a:pt x="45993" y="5804"/>
                    <a:pt x="56115" y="5804"/>
                  </a:cubicBezTo>
                  <a:cubicBezTo>
                    <a:pt x="67249" y="5804"/>
                    <a:pt x="78130" y="11545"/>
                    <a:pt x="84710" y="22766"/>
                  </a:cubicBezTo>
                  <a:cubicBezTo>
                    <a:pt x="91289" y="33987"/>
                    <a:pt x="91289" y="49123"/>
                    <a:pt x="91289" y="59039"/>
                  </a:cubicBezTo>
                  <a:cubicBezTo>
                    <a:pt x="91289" y="68434"/>
                    <a:pt x="91289" y="82526"/>
                    <a:pt x="85722" y="94008"/>
                  </a:cubicBezTo>
                  <a:cubicBezTo>
                    <a:pt x="80155" y="105751"/>
                    <a:pt x="69020" y="113319"/>
                    <a:pt x="56368" y="11331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B3E789F-CA31-97D2-918E-FA29094AC67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514301" y="4068696"/>
              <a:ext cx="127284" cy="115343"/>
            </a:xfrm>
            <a:custGeom>
              <a:avLst/>
              <a:gdLst>
                <a:gd name="connsiteX0" fmla="*/ 19934 w 127284"/>
                <a:gd name="connsiteY0" fmla="*/ 25637 h 115343"/>
                <a:gd name="connsiteX1" fmla="*/ 19934 w 127284"/>
                <a:gd name="connsiteY1" fmla="*/ 95574 h 115343"/>
                <a:gd name="connsiteX2" fmla="*/ 196 w 127284"/>
                <a:gd name="connsiteY2" fmla="*/ 107317 h 115343"/>
                <a:gd name="connsiteX3" fmla="*/ 196 w 127284"/>
                <a:gd name="connsiteY3" fmla="*/ 115407 h 115343"/>
                <a:gd name="connsiteX4" fmla="*/ 28790 w 127284"/>
                <a:gd name="connsiteY4" fmla="*/ 114624 h 115343"/>
                <a:gd name="connsiteX5" fmla="*/ 57132 w 127284"/>
                <a:gd name="connsiteY5" fmla="*/ 115407 h 115343"/>
                <a:gd name="connsiteX6" fmla="*/ 57132 w 127284"/>
                <a:gd name="connsiteY6" fmla="*/ 107317 h 115343"/>
                <a:gd name="connsiteX7" fmla="*/ 37394 w 127284"/>
                <a:gd name="connsiteY7" fmla="*/ 95574 h 115343"/>
                <a:gd name="connsiteX8" fmla="*/ 37394 w 127284"/>
                <a:gd name="connsiteY8" fmla="*/ 47557 h 115343"/>
                <a:gd name="connsiteX9" fmla="*/ 71556 w 127284"/>
                <a:gd name="connsiteY9" fmla="*/ 5804 h 115343"/>
                <a:gd name="connsiteX10" fmla="*/ 90282 w 127284"/>
                <a:gd name="connsiteY10" fmla="*/ 34770 h 115343"/>
                <a:gd name="connsiteX11" fmla="*/ 90282 w 127284"/>
                <a:gd name="connsiteY11" fmla="*/ 95574 h 115343"/>
                <a:gd name="connsiteX12" fmla="*/ 70544 w 127284"/>
                <a:gd name="connsiteY12" fmla="*/ 107317 h 115343"/>
                <a:gd name="connsiteX13" fmla="*/ 70544 w 127284"/>
                <a:gd name="connsiteY13" fmla="*/ 115407 h 115343"/>
                <a:gd name="connsiteX14" fmla="*/ 99139 w 127284"/>
                <a:gd name="connsiteY14" fmla="*/ 114624 h 115343"/>
                <a:gd name="connsiteX15" fmla="*/ 127480 w 127284"/>
                <a:gd name="connsiteY15" fmla="*/ 115407 h 115343"/>
                <a:gd name="connsiteX16" fmla="*/ 127480 w 127284"/>
                <a:gd name="connsiteY16" fmla="*/ 107317 h 115343"/>
                <a:gd name="connsiteX17" fmla="*/ 107742 w 127284"/>
                <a:gd name="connsiteY17" fmla="*/ 99488 h 115343"/>
                <a:gd name="connsiteX18" fmla="*/ 107742 w 127284"/>
                <a:gd name="connsiteY18" fmla="*/ 49645 h 115343"/>
                <a:gd name="connsiteX19" fmla="*/ 99898 w 127284"/>
                <a:gd name="connsiteY19" fmla="*/ 9718 h 115343"/>
                <a:gd name="connsiteX20" fmla="*/ 73327 w 127284"/>
                <a:gd name="connsiteY20" fmla="*/ 63 h 115343"/>
                <a:gd name="connsiteX21" fmla="*/ 35876 w 127284"/>
                <a:gd name="connsiteY21" fmla="*/ 27463 h 115343"/>
                <a:gd name="connsiteX22" fmla="*/ 35876 w 127284"/>
                <a:gd name="connsiteY22" fmla="*/ 63 h 115343"/>
                <a:gd name="connsiteX23" fmla="*/ 196 w 127284"/>
                <a:gd name="connsiteY23" fmla="*/ 2933 h 115343"/>
                <a:gd name="connsiteX24" fmla="*/ 196 w 127284"/>
                <a:gd name="connsiteY24" fmla="*/ 11023 h 115343"/>
                <a:gd name="connsiteX25" fmla="*/ 19934 w 127284"/>
                <a:gd name="connsiteY25" fmla="*/ 25637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15343">
                  <a:moveTo>
                    <a:pt x="19934" y="25637"/>
                  </a:moveTo>
                  <a:lnTo>
                    <a:pt x="19934" y="95574"/>
                  </a:lnTo>
                  <a:cubicBezTo>
                    <a:pt x="19934" y="107317"/>
                    <a:pt x="17150" y="107317"/>
                    <a:pt x="196" y="107317"/>
                  </a:cubicBezTo>
                  <a:lnTo>
                    <a:pt x="196" y="115407"/>
                  </a:lnTo>
                  <a:cubicBezTo>
                    <a:pt x="9052" y="115146"/>
                    <a:pt x="21958" y="114624"/>
                    <a:pt x="28790" y="114624"/>
                  </a:cubicBezTo>
                  <a:cubicBezTo>
                    <a:pt x="35370" y="114624"/>
                    <a:pt x="48528" y="115146"/>
                    <a:pt x="57132" y="115407"/>
                  </a:cubicBezTo>
                  <a:lnTo>
                    <a:pt x="57132" y="107317"/>
                  </a:lnTo>
                  <a:cubicBezTo>
                    <a:pt x="40178" y="107317"/>
                    <a:pt x="37394" y="107317"/>
                    <a:pt x="37394" y="95574"/>
                  </a:cubicBezTo>
                  <a:lnTo>
                    <a:pt x="37394" y="47557"/>
                  </a:lnTo>
                  <a:cubicBezTo>
                    <a:pt x="37394" y="20418"/>
                    <a:pt x="55361" y="5804"/>
                    <a:pt x="71556" y="5804"/>
                  </a:cubicBezTo>
                  <a:cubicBezTo>
                    <a:pt x="87498" y="5804"/>
                    <a:pt x="90282" y="19896"/>
                    <a:pt x="90282" y="34770"/>
                  </a:cubicBezTo>
                  <a:lnTo>
                    <a:pt x="90282" y="95574"/>
                  </a:lnTo>
                  <a:cubicBezTo>
                    <a:pt x="90282" y="107317"/>
                    <a:pt x="87498" y="107317"/>
                    <a:pt x="70544" y="107317"/>
                  </a:cubicBezTo>
                  <a:lnTo>
                    <a:pt x="70544" y="115407"/>
                  </a:lnTo>
                  <a:cubicBezTo>
                    <a:pt x="79401" y="115146"/>
                    <a:pt x="92306" y="114624"/>
                    <a:pt x="99139" y="114624"/>
                  </a:cubicBezTo>
                  <a:cubicBezTo>
                    <a:pt x="105718" y="114624"/>
                    <a:pt x="118876" y="115146"/>
                    <a:pt x="127480" y="115407"/>
                  </a:cubicBezTo>
                  <a:lnTo>
                    <a:pt x="127480" y="107317"/>
                  </a:lnTo>
                  <a:cubicBezTo>
                    <a:pt x="114322" y="107317"/>
                    <a:pt x="107995" y="107317"/>
                    <a:pt x="107742" y="99488"/>
                  </a:cubicBezTo>
                  <a:lnTo>
                    <a:pt x="107742" y="49645"/>
                  </a:lnTo>
                  <a:cubicBezTo>
                    <a:pt x="107742" y="27203"/>
                    <a:pt x="107742" y="19113"/>
                    <a:pt x="99898" y="9718"/>
                  </a:cubicBezTo>
                  <a:cubicBezTo>
                    <a:pt x="96355" y="5282"/>
                    <a:pt x="88004" y="63"/>
                    <a:pt x="73327" y="63"/>
                  </a:cubicBezTo>
                  <a:cubicBezTo>
                    <a:pt x="54855" y="63"/>
                    <a:pt x="42961" y="11284"/>
                    <a:pt x="35876" y="27463"/>
                  </a:cubicBezTo>
                  <a:lnTo>
                    <a:pt x="35876" y="63"/>
                  </a:lnTo>
                  <a:lnTo>
                    <a:pt x="196" y="2933"/>
                  </a:lnTo>
                  <a:lnTo>
                    <a:pt x="196" y="11023"/>
                  </a:lnTo>
                  <a:cubicBezTo>
                    <a:pt x="17909" y="11023"/>
                    <a:pt x="19934" y="12850"/>
                    <a:pt x="19934" y="256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119B217-F991-32B0-887E-AF0227A9824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739236" y="4068696"/>
              <a:ext cx="127284" cy="118214"/>
            </a:xfrm>
            <a:custGeom>
              <a:avLst/>
              <a:gdLst>
                <a:gd name="connsiteX0" fmla="*/ 91050 w 127284"/>
                <a:gd name="connsiteY0" fmla="*/ 94791 h 118214"/>
                <a:gd name="connsiteX1" fmla="*/ 91050 w 127284"/>
                <a:gd name="connsiteY1" fmla="*/ 118277 h 118214"/>
                <a:gd name="connsiteX2" fmla="*/ 127489 w 127284"/>
                <a:gd name="connsiteY2" fmla="*/ 115407 h 118214"/>
                <a:gd name="connsiteX3" fmla="*/ 127489 w 127284"/>
                <a:gd name="connsiteY3" fmla="*/ 107317 h 118214"/>
                <a:gd name="connsiteX4" fmla="*/ 107751 w 127284"/>
                <a:gd name="connsiteY4" fmla="*/ 92703 h 118214"/>
                <a:gd name="connsiteX5" fmla="*/ 107751 w 127284"/>
                <a:gd name="connsiteY5" fmla="*/ 63 h 118214"/>
                <a:gd name="connsiteX6" fmla="*/ 70553 w 127284"/>
                <a:gd name="connsiteY6" fmla="*/ 2933 h 118214"/>
                <a:gd name="connsiteX7" fmla="*/ 70553 w 127284"/>
                <a:gd name="connsiteY7" fmla="*/ 11023 h 118214"/>
                <a:gd name="connsiteX8" fmla="*/ 90291 w 127284"/>
                <a:gd name="connsiteY8" fmla="*/ 25637 h 118214"/>
                <a:gd name="connsiteX9" fmla="*/ 90291 w 127284"/>
                <a:gd name="connsiteY9" fmla="*/ 72087 h 118214"/>
                <a:gd name="connsiteX10" fmla="*/ 59671 w 127284"/>
                <a:gd name="connsiteY10" fmla="*/ 112536 h 118214"/>
                <a:gd name="connsiteX11" fmla="*/ 37403 w 127284"/>
                <a:gd name="connsiteY11" fmla="*/ 86701 h 118214"/>
                <a:gd name="connsiteX12" fmla="*/ 37403 w 127284"/>
                <a:gd name="connsiteY12" fmla="*/ 63 h 118214"/>
                <a:gd name="connsiteX13" fmla="*/ 204 w 127284"/>
                <a:gd name="connsiteY13" fmla="*/ 2933 h 118214"/>
                <a:gd name="connsiteX14" fmla="*/ 204 w 127284"/>
                <a:gd name="connsiteY14" fmla="*/ 11023 h 118214"/>
                <a:gd name="connsiteX15" fmla="*/ 19942 w 127284"/>
                <a:gd name="connsiteY15" fmla="*/ 35031 h 118214"/>
                <a:gd name="connsiteX16" fmla="*/ 19942 w 127284"/>
                <a:gd name="connsiteY16" fmla="*/ 74175 h 118214"/>
                <a:gd name="connsiteX17" fmla="*/ 58406 w 127284"/>
                <a:gd name="connsiteY17" fmla="*/ 118277 h 118214"/>
                <a:gd name="connsiteX18" fmla="*/ 91050 w 127284"/>
                <a:gd name="connsiteY18" fmla="*/ 94791 h 11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7284" h="118214">
                  <a:moveTo>
                    <a:pt x="91050" y="94791"/>
                  </a:moveTo>
                  <a:lnTo>
                    <a:pt x="91050" y="118277"/>
                  </a:lnTo>
                  <a:lnTo>
                    <a:pt x="127489" y="115407"/>
                  </a:lnTo>
                  <a:lnTo>
                    <a:pt x="127489" y="107317"/>
                  </a:lnTo>
                  <a:cubicBezTo>
                    <a:pt x="109776" y="107317"/>
                    <a:pt x="107751" y="105490"/>
                    <a:pt x="107751" y="92703"/>
                  </a:cubicBezTo>
                  <a:lnTo>
                    <a:pt x="107751" y="63"/>
                  </a:lnTo>
                  <a:lnTo>
                    <a:pt x="70553" y="2933"/>
                  </a:lnTo>
                  <a:lnTo>
                    <a:pt x="70553" y="11023"/>
                  </a:lnTo>
                  <a:cubicBezTo>
                    <a:pt x="88266" y="11023"/>
                    <a:pt x="90291" y="12850"/>
                    <a:pt x="90291" y="25637"/>
                  </a:cubicBezTo>
                  <a:lnTo>
                    <a:pt x="90291" y="72087"/>
                  </a:lnTo>
                  <a:cubicBezTo>
                    <a:pt x="90291" y="94791"/>
                    <a:pt x="78144" y="112536"/>
                    <a:pt x="59671" y="112536"/>
                  </a:cubicBezTo>
                  <a:cubicBezTo>
                    <a:pt x="38415" y="112536"/>
                    <a:pt x="37403" y="100271"/>
                    <a:pt x="37403" y="86701"/>
                  </a:cubicBezTo>
                  <a:lnTo>
                    <a:pt x="37403" y="63"/>
                  </a:lnTo>
                  <a:lnTo>
                    <a:pt x="204" y="2933"/>
                  </a:lnTo>
                  <a:lnTo>
                    <a:pt x="204" y="11023"/>
                  </a:lnTo>
                  <a:cubicBezTo>
                    <a:pt x="19942" y="11023"/>
                    <a:pt x="19942" y="11806"/>
                    <a:pt x="19942" y="35031"/>
                  </a:cubicBezTo>
                  <a:lnTo>
                    <a:pt x="19942" y="74175"/>
                  </a:lnTo>
                  <a:cubicBezTo>
                    <a:pt x="19942" y="94530"/>
                    <a:pt x="19942" y="118277"/>
                    <a:pt x="58406" y="118277"/>
                  </a:cubicBezTo>
                  <a:cubicBezTo>
                    <a:pt x="72577" y="118277"/>
                    <a:pt x="83711" y="110970"/>
                    <a:pt x="91050" y="9479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284347CC-6384-B99C-1AF7-B40993ABBF2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879820" y="4068696"/>
              <a:ext cx="127284" cy="115343"/>
            </a:xfrm>
            <a:custGeom>
              <a:avLst/>
              <a:gdLst>
                <a:gd name="connsiteX0" fmla="*/ 19948 w 127284"/>
                <a:gd name="connsiteY0" fmla="*/ 25637 h 115343"/>
                <a:gd name="connsiteX1" fmla="*/ 19948 w 127284"/>
                <a:gd name="connsiteY1" fmla="*/ 95574 h 115343"/>
                <a:gd name="connsiteX2" fmla="*/ 210 w 127284"/>
                <a:gd name="connsiteY2" fmla="*/ 107317 h 115343"/>
                <a:gd name="connsiteX3" fmla="*/ 210 w 127284"/>
                <a:gd name="connsiteY3" fmla="*/ 115407 h 115343"/>
                <a:gd name="connsiteX4" fmla="*/ 28805 w 127284"/>
                <a:gd name="connsiteY4" fmla="*/ 114624 h 115343"/>
                <a:gd name="connsiteX5" fmla="*/ 57146 w 127284"/>
                <a:gd name="connsiteY5" fmla="*/ 115407 h 115343"/>
                <a:gd name="connsiteX6" fmla="*/ 57146 w 127284"/>
                <a:gd name="connsiteY6" fmla="*/ 107317 h 115343"/>
                <a:gd name="connsiteX7" fmla="*/ 37408 w 127284"/>
                <a:gd name="connsiteY7" fmla="*/ 95574 h 115343"/>
                <a:gd name="connsiteX8" fmla="*/ 37408 w 127284"/>
                <a:gd name="connsiteY8" fmla="*/ 47557 h 115343"/>
                <a:gd name="connsiteX9" fmla="*/ 71570 w 127284"/>
                <a:gd name="connsiteY9" fmla="*/ 5804 h 115343"/>
                <a:gd name="connsiteX10" fmla="*/ 90296 w 127284"/>
                <a:gd name="connsiteY10" fmla="*/ 34770 h 115343"/>
                <a:gd name="connsiteX11" fmla="*/ 90296 w 127284"/>
                <a:gd name="connsiteY11" fmla="*/ 95574 h 115343"/>
                <a:gd name="connsiteX12" fmla="*/ 70558 w 127284"/>
                <a:gd name="connsiteY12" fmla="*/ 107317 h 115343"/>
                <a:gd name="connsiteX13" fmla="*/ 70558 w 127284"/>
                <a:gd name="connsiteY13" fmla="*/ 115407 h 115343"/>
                <a:gd name="connsiteX14" fmla="*/ 99153 w 127284"/>
                <a:gd name="connsiteY14" fmla="*/ 114624 h 115343"/>
                <a:gd name="connsiteX15" fmla="*/ 127495 w 127284"/>
                <a:gd name="connsiteY15" fmla="*/ 115407 h 115343"/>
                <a:gd name="connsiteX16" fmla="*/ 127495 w 127284"/>
                <a:gd name="connsiteY16" fmla="*/ 107317 h 115343"/>
                <a:gd name="connsiteX17" fmla="*/ 107757 w 127284"/>
                <a:gd name="connsiteY17" fmla="*/ 99488 h 115343"/>
                <a:gd name="connsiteX18" fmla="*/ 107757 w 127284"/>
                <a:gd name="connsiteY18" fmla="*/ 49645 h 115343"/>
                <a:gd name="connsiteX19" fmla="*/ 99912 w 127284"/>
                <a:gd name="connsiteY19" fmla="*/ 9718 h 115343"/>
                <a:gd name="connsiteX20" fmla="*/ 73342 w 127284"/>
                <a:gd name="connsiteY20" fmla="*/ 63 h 115343"/>
                <a:gd name="connsiteX21" fmla="*/ 35890 w 127284"/>
                <a:gd name="connsiteY21" fmla="*/ 27463 h 115343"/>
                <a:gd name="connsiteX22" fmla="*/ 35890 w 127284"/>
                <a:gd name="connsiteY22" fmla="*/ 63 h 115343"/>
                <a:gd name="connsiteX23" fmla="*/ 210 w 127284"/>
                <a:gd name="connsiteY23" fmla="*/ 2933 h 115343"/>
                <a:gd name="connsiteX24" fmla="*/ 210 w 127284"/>
                <a:gd name="connsiteY24" fmla="*/ 11023 h 115343"/>
                <a:gd name="connsiteX25" fmla="*/ 19948 w 127284"/>
                <a:gd name="connsiteY25" fmla="*/ 25637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15343">
                  <a:moveTo>
                    <a:pt x="19948" y="25637"/>
                  </a:moveTo>
                  <a:lnTo>
                    <a:pt x="19948" y="95574"/>
                  </a:lnTo>
                  <a:cubicBezTo>
                    <a:pt x="19948" y="107317"/>
                    <a:pt x="17164" y="107317"/>
                    <a:pt x="210" y="107317"/>
                  </a:cubicBezTo>
                  <a:lnTo>
                    <a:pt x="210" y="115407"/>
                  </a:lnTo>
                  <a:cubicBezTo>
                    <a:pt x="9067" y="115146"/>
                    <a:pt x="21972" y="114624"/>
                    <a:pt x="28805" y="114624"/>
                  </a:cubicBezTo>
                  <a:cubicBezTo>
                    <a:pt x="35384" y="114624"/>
                    <a:pt x="48543" y="115146"/>
                    <a:pt x="57146" y="115407"/>
                  </a:cubicBezTo>
                  <a:lnTo>
                    <a:pt x="57146" y="107317"/>
                  </a:lnTo>
                  <a:cubicBezTo>
                    <a:pt x="40192" y="107317"/>
                    <a:pt x="37408" y="107317"/>
                    <a:pt x="37408" y="95574"/>
                  </a:cubicBezTo>
                  <a:lnTo>
                    <a:pt x="37408" y="47557"/>
                  </a:lnTo>
                  <a:cubicBezTo>
                    <a:pt x="37408" y="20418"/>
                    <a:pt x="55375" y="5804"/>
                    <a:pt x="71570" y="5804"/>
                  </a:cubicBezTo>
                  <a:cubicBezTo>
                    <a:pt x="87513" y="5804"/>
                    <a:pt x="90296" y="19896"/>
                    <a:pt x="90296" y="34770"/>
                  </a:cubicBezTo>
                  <a:lnTo>
                    <a:pt x="90296" y="95574"/>
                  </a:lnTo>
                  <a:cubicBezTo>
                    <a:pt x="90296" y="107317"/>
                    <a:pt x="87513" y="107317"/>
                    <a:pt x="70558" y="107317"/>
                  </a:cubicBezTo>
                  <a:lnTo>
                    <a:pt x="70558" y="115407"/>
                  </a:lnTo>
                  <a:cubicBezTo>
                    <a:pt x="79415" y="115146"/>
                    <a:pt x="92320" y="114624"/>
                    <a:pt x="99153" y="114624"/>
                  </a:cubicBezTo>
                  <a:cubicBezTo>
                    <a:pt x="105732" y="114624"/>
                    <a:pt x="118891" y="115146"/>
                    <a:pt x="127495" y="115407"/>
                  </a:cubicBezTo>
                  <a:lnTo>
                    <a:pt x="127495" y="107317"/>
                  </a:lnTo>
                  <a:cubicBezTo>
                    <a:pt x="114336" y="107317"/>
                    <a:pt x="108010" y="107317"/>
                    <a:pt x="107757" y="99488"/>
                  </a:cubicBezTo>
                  <a:lnTo>
                    <a:pt x="107757" y="49645"/>
                  </a:lnTo>
                  <a:cubicBezTo>
                    <a:pt x="107757" y="27203"/>
                    <a:pt x="107757" y="19113"/>
                    <a:pt x="99912" y="9718"/>
                  </a:cubicBezTo>
                  <a:cubicBezTo>
                    <a:pt x="96369" y="5282"/>
                    <a:pt x="88019" y="63"/>
                    <a:pt x="73342" y="63"/>
                  </a:cubicBezTo>
                  <a:cubicBezTo>
                    <a:pt x="54869" y="63"/>
                    <a:pt x="42976" y="11284"/>
                    <a:pt x="35890" y="27463"/>
                  </a:cubicBezTo>
                  <a:lnTo>
                    <a:pt x="35890" y="63"/>
                  </a:lnTo>
                  <a:lnTo>
                    <a:pt x="210" y="2933"/>
                  </a:lnTo>
                  <a:lnTo>
                    <a:pt x="210" y="11023"/>
                  </a:lnTo>
                  <a:cubicBezTo>
                    <a:pt x="17923" y="11023"/>
                    <a:pt x="19948" y="12850"/>
                    <a:pt x="19948" y="25637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A8DF1E9-D79F-3A65-C1E6-9D6921E8F1E6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020911" y="4002934"/>
              <a:ext cx="124754" cy="183976"/>
            </a:xfrm>
            <a:custGeom>
              <a:avLst/>
              <a:gdLst>
                <a:gd name="connsiteX0" fmla="*/ 87771 w 124754"/>
                <a:gd name="connsiteY0" fmla="*/ 166816 h 183976"/>
                <a:gd name="connsiteX1" fmla="*/ 87771 w 124754"/>
                <a:gd name="connsiteY1" fmla="*/ 184039 h 183976"/>
                <a:gd name="connsiteX2" fmla="*/ 124970 w 124754"/>
                <a:gd name="connsiteY2" fmla="*/ 181168 h 183976"/>
                <a:gd name="connsiteX3" fmla="*/ 124970 w 124754"/>
                <a:gd name="connsiteY3" fmla="*/ 173079 h 183976"/>
                <a:gd name="connsiteX4" fmla="*/ 105232 w 124754"/>
                <a:gd name="connsiteY4" fmla="*/ 158465 h 183976"/>
                <a:gd name="connsiteX5" fmla="*/ 105232 w 124754"/>
                <a:gd name="connsiteY5" fmla="*/ 63 h 183976"/>
                <a:gd name="connsiteX6" fmla="*/ 68792 w 124754"/>
                <a:gd name="connsiteY6" fmla="*/ 2933 h 183976"/>
                <a:gd name="connsiteX7" fmla="*/ 68792 w 124754"/>
                <a:gd name="connsiteY7" fmla="*/ 11023 h 183976"/>
                <a:gd name="connsiteX8" fmla="*/ 88530 w 124754"/>
                <a:gd name="connsiteY8" fmla="*/ 25637 h 183976"/>
                <a:gd name="connsiteX9" fmla="*/ 88530 w 124754"/>
                <a:gd name="connsiteY9" fmla="*/ 82004 h 183976"/>
                <a:gd name="connsiteX10" fmla="*/ 56646 w 124754"/>
                <a:gd name="connsiteY10" fmla="*/ 65824 h 183976"/>
                <a:gd name="connsiteX11" fmla="*/ 215 w 124754"/>
                <a:gd name="connsiteY11" fmla="*/ 125062 h 183976"/>
                <a:gd name="connsiteX12" fmla="*/ 53862 w 124754"/>
                <a:gd name="connsiteY12" fmla="*/ 184039 h 183976"/>
                <a:gd name="connsiteX13" fmla="*/ 87771 w 124754"/>
                <a:gd name="connsiteY13" fmla="*/ 166816 h 183976"/>
                <a:gd name="connsiteX14" fmla="*/ 87771 w 124754"/>
                <a:gd name="connsiteY14" fmla="*/ 96879 h 183976"/>
                <a:gd name="connsiteX15" fmla="*/ 87771 w 124754"/>
                <a:gd name="connsiteY15" fmla="*/ 150375 h 183976"/>
                <a:gd name="connsiteX16" fmla="*/ 84988 w 124754"/>
                <a:gd name="connsiteY16" fmla="*/ 160031 h 183976"/>
                <a:gd name="connsiteX17" fmla="*/ 55128 w 124754"/>
                <a:gd name="connsiteY17" fmla="*/ 178298 h 183976"/>
                <a:gd name="connsiteX18" fmla="*/ 28557 w 124754"/>
                <a:gd name="connsiteY18" fmla="*/ 161596 h 183976"/>
                <a:gd name="connsiteX19" fmla="*/ 21219 w 124754"/>
                <a:gd name="connsiteY19" fmla="*/ 125323 h 183976"/>
                <a:gd name="connsiteX20" fmla="*/ 29063 w 124754"/>
                <a:gd name="connsiteY20" fmla="*/ 88267 h 183976"/>
                <a:gd name="connsiteX21" fmla="*/ 57658 w 124754"/>
                <a:gd name="connsiteY21" fmla="*/ 71565 h 183976"/>
                <a:gd name="connsiteX22" fmla="*/ 84988 w 124754"/>
                <a:gd name="connsiteY22" fmla="*/ 87223 h 183976"/>
                <a:gd name="connsiteX23" fmla="*/ 87771 w 124754"/>
                <a:gd name="connsiteY23" fmla="*/ 96879 h 1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754" h="183976">
                  <a:moveTo>
                    <a:pt x="87771" y="166816"/>
                  </a:moveTo>
                  <a:lnTo>
                    <a:pt x="87771" y="184039"/>
                  </a:lnTo>
                  <a:lnTo>
                    <a:pt x="124970" y="181168"/>
                  </a:lnTo>
                  <a:lnTo>
                    <a:pt x="124970" y="173079"/>
                  </a:lnTo>
                  <a:cubicBezTo>
                    <a:pt x="107256" y="173079"/>
                    <a:pt x="105232" y="171252"/>
                    <a:pt x="105232" y="158465"/>
                  </a:cubicBezTo>
                  <a:lnTo>
                    <a:pt x="105232" y="63"/>
                  </a:lnTo>
                  <a:lnTo>
                    <a:pt x="68792" y="2933"/>
                  </a:lnTo>
                  <a:lnTo>
                    <a:pt x="68792" y="11023"/>
                  </a:lnTo>
                  <a:cubicBezTo>
                    <a:pt x="86506" y="11023"/>
                    <a:pt x="88530" y="12850"/>
                    <a:pt x="88530" y="25637"/>
                  </a:cubicBezTo>
                  <a:lnTo>
                    <a:pt x="88530" y="82004"/>
                  </a:lnTo>
                  <a:cubicBezTo>
                    <a:pt x="81192" y="72609"/>
                    <a:pt x="70311" y="65824"/>
                    <a:pt x="56646" y="65824"/>
                  </a:cubicBezTo>
                  <a:cubicBezTo>
                    <a:pt x="26786" y="65824"/>
                    <a:pt x="215" y="91398"/>
                    <a:pt x="215" y="125062"/>
                  </a:cubicBezTo>
                  <a:cubicBezTo>
                    <a:pt x="215" y="158204"/>
                    <a:pt x="25014" y="184039"/>
                    <a:pt x="53862" y="184039"/>
                  </a:cubicBezTo>
                  <a:cubicBezTo>
                    <a:pt x="70058" y="184039"/>
                    <a:pt x="81445" y="175166"/>
                    <a:pt x="87771" y="166816"/>
                  </a:cubicBezTo>
                  <a:close/>
                  <a:moveTo>
                    <a:pt x="87771" y="96879"/>
                  </a:moveTo>
                  <a:lnTo>
                    <a:pt x="87771" y="150375"/>
                  </a:lnTo>
                  <a:cubicBezTo>
                    <a:pt x="87771" y="155072"/>
                    <a:pt x="87771" y="155594"/>
                    <a:pt x="84988" y="160031"/>
                  </a:cubicBezTo>
                  <a:cubicBezTo>
                    <a:pt x="77396" y="172557"/>
                    <a:pt x="66009" y="178298"/>
                    <a:pt x="55128" y="178298"/>
                  </a:cubicBezTo>
                  <a:cubicBezTo>
                    <a:pt x="43740" y="178298"/>
                    <a:pt x="34630" y="171513"/>
                    <a:pt x="28557" y="161596"/>
                  </a:cubicBezTo>
                  <a:cubicBezTo>
                    <a:pt x="21978" y="150897"/>
                    <a:pt x="21219" y="136022"/>
                    <a:pt x="21219" y="125323"/>
                  </a:cubicBezTo>
                  <a:cubicBezTo>
                    <a:pt x="21219" y="115668"/>
                    <a:pt x="21725" y="100010"/>
                    <a:pt x="29063" y="88267"/>
                  </a:cubicBezTo>
                  <a:cubicBezTo>
                    <a:pt x="34377" y="80177"/>
                    <a:pt x="43993" y="71565"/>
                    <a:pt x="57658" y="71565"/>
                  </a:cubicBezTo>
                  <a:cubicBezTo>
                    <a:pt x="66515" y="71565"/>
                    <a:pt x="77143" y="75480"/>
                    <a:pt x="84988" y="87223"/>
                  </a:cubicBezTo>
                  <a:cubicBezTo>
                    <a:pt x="87771" y="91659"/>
                    <a:pt x="87771" y="92181"/>
                    <a:pt x="87771" y="968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D2BB39F9-D306-62BE-2784-CE451CD482C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159977" y="4067130"/>
              <a:ext cx="97930" cy="119780"/>
            </a:xfrm>
            <a:custGeom>
              <a:avLst/>
              <a:gdLst>
                <a:gd name="connsiteX0" fmla="*/ 21477 w 97930"/>
                <a:gd name="connsiteY0" fmla="*/ 51211 h 119780"/>
                <a:gd name="connsiteX1" fmla="*/ 52856 w 97930"/>
                <a:gd name="connsiteY1" fmla="*/ 5804 h 119780"/>
                <a:gd name="connsiteX2" fmla="*/ 81450 w 97930"/>
                <a:gd name="connsiteY2" fmla="*/ 51211 h 119780"/>
                <a:gd name="connsiteX3" fmla="*/ 21477 w 97930"/>
                <a:gd name="connsiteY3" fmla="*/ 51211 h 119780"/>
                <a:gd name="connsiteX4" fmla="*/ 21224 w 97930"/>
                <a:gd name="connsiteY4" fmla="*/ 56691 h 119780"/>
                <a:gd name="connsiteX5" fmla="*/ 91825 w 97930"/>
                <a:gd name="connsiteY5" fmla="*/ 56691 h 119780"/>
                <a:gd name="connsiteX6" fmla="*/ 98152 w 97930"/>
                <a:gd name="connsiteY6" fmla="*/ 51211 h 119780"/>
                <a:gd name="connsiteX7" fmla="*/ 52856 w 97930"/>
                <a:gd name="connsiteY7" fmla="*/ 63 h 119780"/>
                <a:gd name="connsiteX8" fmla="*/ 221 w 97930"/>
                <a:gd name="connsiteY8" fmla="*/ 59561 h 119780"/>
                <a:gd name="connsiteX9" fmla="*/ 55892 w 97930"/>
                <a:gd name="connsiteY9" fmla="*/ 119843 h 119780"/>
                <a:gd name="connsiteX10" fmla="*/ 98152 w 97930"/>
                <a:gd name="connsiteY10" fmla="*/ 85918 h 119780"/>
                <a:gd name="connsiteX11" fmla="*/ 94862 w 97930"/>
                <a:gd name="connsiteY11" fmla="*/ 82787 h 119780"/>
                <a:gd name="connsiteX12" fmla="*/ 91572 w 97930"/>
                <a:gd name="connsiteY12" fmla="*/ 86440 h 119780"/>
                <a:gd name="connsiteX13" fmla="*/ 57411 w 97930"/>
                <a:gd name="connsiteY13" fmla="*/ 113319 h 119780"/>
                <a:gd name="connsiteX14" fmla="*/ 28816 w 97930"/>
                <a:gd name="connsiteY14" fmla="*/ 95835 h 119780"/>
                <a:gd name="connsiteX15" fmla="*/ 21224 w 97930"/>
                <a:gd name="connsiteY15" fmla="*/ 56691 h 119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7930" h="119780">
                  <a:moveTo>
                    <a:pt x="21477" y="51211"/>
                  </a:moveTo>
                  <a:cubicBezTo>
                    <a:pt x="22996" y="12328"/>
                    <a:pt x="44252" y="5804"/>
                    <a:pt x="52856" y="5804"/>
                  </a:cubicBezTo>
                  <a:cubicBezTo>
                    <a:pt x="78920" y="5804"/>
                    <a:pt x="81450" y="41033"/>
                    <a:pt x="81450" y="51211"/>
                  </a:cubicBezTo>
                  <a:lnTo>
                    <a:pt x="21477" y="51211"/>
                  </a:lnTo>
                  <a:close/>
                  <a:moveTo>
                    <a:pt x="21224" y="56691"/>
                  </a:moveTo>
                  <a:lnTo>
                    <a:pt x="91825" y="56691"/>
                  </a:lnTo>
                  <a:cubicBezTo>
                    <a:pt x="97393" y="56691"/>
                    <a:pt x="98152" y="56691"/>
                    <a:pt x="98152" y="51211"/>
                  </a:cubicBezTo>
                  <a:cubicBezTo>
                    <a:pt x="98152" y="25376"/>
                    <a:pt x="84487" y="63"/>
                    <a:pt x="52856" y="63"/>
                  </a:cubicBezTo>
                  <a:cubicBezTo>
                    <a:pt x="23502" y="63"/>
                    <a:pt x="221" y="26942"/>
                    <a:pt x="221" y="59561"/>
                  </a:cubicBezTo>
                  <a:cubicBezTo>
                    <a:pt x="221" y="94530"/>
                    <a:pt x="26791" y="119843"/>
                    <a:pt x="55892" y="119843"/>
                  </a:cubicBezTo>
                  <a:cubicBezTo>
                    <a:pt x="86764" y="119843"/>
                    <a:pt x="98152" y="90876"/>
                    <a:pt x="98152" y="85918"/>
                  </a:cubicBezTo>
                  <a:cubicBezTo>
                    <a:pt x="98152" y="83309"/>
                    <a:pt x="96127" y="82787"/>
                    <a:pt x="94862" y="82787"/>
                  </a:cubicBezTo>
                  <a:cubicBezTo>
                    <a:pt x="92585" y="82787"/>
                    <a:pt x="92079" y="84353"/>
                    <a:pt x="91572" y="86440"/>
                  </a:cubicBezTo>
                  <a:cubicBezTo>
                    <a:pt x="82716" y="113319"/>
                    <a:pt x="59941" y="113319"/>
                    <a:pt x="57411" y="113319"/>
                  </a:cubicBezTo>
                  <a:cubicBezTo>
                    <a:pt x="44758" y="113319"/>
                    <a:pt x="34636" y="105490"/>
                    <a:pt x="28816" y="95835"/>
                  </a:cubicBezTo>
                  <a:cubicBezTo>
                    <a:pt x="21224" y="83309"/>
                    <a:pt x="21224" y="66085"/>
                    <a:pt x="21224" y="5669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DED96774-369D-044E-3776-1D63A0C1E76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272444" y="4068696"/>
              <a:ext cx="85025" cy="115343"/>
            </a:xfrm>
            <a:custGeom>
              <a:avLst/>
              <a:gdLst>
                <a:gd name="connsiteX0" fmla="*/ 35400 w 85025"/>
                <a:gd name="connsiteY0" fmla="*/ 28768 h 115343"/>
                <a:gd name="connsiteX1" fmla="*/ 35400 w 85025"/>
                <a:gd name="connsiteY1" fmla="*/ 63 h 115343"/>
                <a:gd name="connsiteX2" fmla="*/ 225 w 85025"/>
                <a:gd name="connsiteY2" fmla="*/ 2933 h 115343"/>
                <a:gd name="connsiteX3" fmla="*/ 225 w 85025"/>
                <a:gd name="connsiteY3" fmla="*/ 11023 h 115343"/>
                <a:gd name="connsiteX4" fmla="*/ 19963 w 85025"/>
                <a:gd name="connsiteY4" fmla="*/ 25637 h 115343"/>
                <a:gd name="connsiteX5" fmla="*/ 19963 w 85025"/>
                <a:gd name="connsiteY5" fmla="*/ 95574 h 115343"/>
                <a:gd name="connsiteX6" fmla="*/ 225 w 85025"/>
                <a:gd name="connsiteY6" fmla="*/ 107317 h 115343"/>
                <a:gd name="connsiteX7" fmla="*/ 225 w 85025"/>
                <a:gd name="connsiteY7" fmla="*/ 115407 h 115343"/>
                <a:gd name="connsiteX8" fmla="*/ 29073 w 85025"/>
                <a:gd name="connsiteY8" fmla="*/ 114624 h 115343"/>
                <a:gd name="connsiteX9" fmla="*/ 61211 w 85025"/>
                <a:gd name="connsiteY9" fmla="*/ 115407 h 115343"/>
                <a:gd name="connsiteX10" fmla="*/ 61211 w 85025"/>
                <a:gd name="connsiteY10" fmla="*/ 107317 h 115343"/>
                <a:gd name="connsiteX11" fmla="*/ 55897 w 85025"/>
                <a:gd name="connsiteY11" fmla="*/ 107317 h 115343"/>
                <a:gd name="connsiteX12" fmla="*/ 36665 w 85025"/>
                <a:gd name="connsiteY12" fmla="*/ 95052 h 115343"/>
                <a:gd name="connsiteX13" fmla="*/ 36665 w 85025"/>
                <a:gd name="connsiteY13" fmla="*/ 54864 h 115343"/>
                <a:gd name="connsiteX14" fmla="*/ 66525 w 85025"/>
                <a:gd name="connsiteY14" fmla="*/ 5804 h 115343"/>
                <a:gd name="connsiteX15" fmla="*/ 69308 w 85025"/>
                <a:gd name="connsiteY15" fmla="*/ 6065 h 115343"/>
                <a:gd name="connsiteX16" fmla="*/ 63488 w 85025"/>
                <a:gd name="connsiteY16" fmla="*/ 16242 h 115343"/>
                <a:gd name="connsiteX17" fmla="*/ 74369 w 85025"/>
                <a:gd name="connsiteY17" fmla="*/ 27463 h 115343"/>
                <a:gd name="connsiteX18" fmla="*/ 85251 w 85025"/>
                <a:gd name="connsiteY18" fmla="*/ 15981 h 115343"/>
                <a:gd name="connsiteX19" fmla="*/ 66525 w 85025"/>
                <a:gd name="connsiteY19" fmla="*/ 63 h 115343"/>
                <a:gd name="connsiteX20" fmla="*/ 35400 w 85025"/>
                <a:gd name="connsiteY20" fmla="*/ 28768 h 1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5025" h="115343">
                  <a:moveTo>
                    <a:pt x="35400" y="28768"/>
                  </a:moveTo>
                  <a:lnTo>
                    <a:pt x="35400" y="63"/>
                  </a:lnTo>
                  <a:lnTo>
                    <a:pt x="225" y="2933"/>
                  </a:lnTo>
                  <a:lnTo>
                    <a:pt x="225" y="11023"/>
                  </a:lnTo>
                  <a:cubicBezTo>
                    <a:pt x="17939" y="11023"/>
                    <a:pt x="19963" y="12850"/>
                    <a:pt x="19963" y="25637"/>
                  </a:cubicBezTo>
                  <a:lnTo>
                    <a:pt x="19963" y="95574"/>
                  </a:lnTo>
                  <a:cubicBezTo>
                    <a:pt x="19963" y="107317"/>
                    <a:pt x="17180" y="107317"/>
                    <a:pt x="225" y="107317"/>
                  </a:cubicBezTo>
                  <a:lnTo>
                    <a:pt x="225" y="115407"/>
                  </a:lnTo>
                  <a:cubicBezTo>
                    <a:pt x="10094" y="115146"/>
                    <a:pt x="21988" y="114624"/>
                    <a:pt x="29073" y="114624"/>
                  </a:cubicBezTo>
                  <a:cubicBezTo>
                    <a:pt x="39195" y="114624"/>
                    <a:pt x="51089" y="114624"/>
                    <a:pt x="61211" y="115407"/>
                  </a:cubicBezTo>
                  <a:lnTo>
                    <a:pt x="61211" y="107317"/>
                  </a:lnTo>
                  <a:lnTo>
                    <a:pt x="55897" y="107317"/>
                  </a:lnTo>
                  <a:cubicBezTo>
                    <a:pt x="37171" y="107317"/>
                    <a:pt x="36665" y="104446"/>
                    <a:pt x="36665" y="95052"/>
                  </a:cubicBezTo>
                  <a:lnTo>
                    <a:pt x="36665" y="54864"/>
                  </a:lnTo>
                  <a:cubicBezTo>
                    <a:pt x="36665" y="29029"/>
                    <a:pt x="47293" y="5804"/>
                    <a:pt x="66525" y="5804"/>
                  </a:cubicBezTo>
                  <a:cubicBezTo>
                    <a:pt x="68296" y="5804"/>
                    <a:pt x="68802" y="5804"/>
                    <a:pt x="69308" y="6065"/>
                  </a:cubicBezTo>
                  <a:cubicBezTo>
                    <a:pt x="68549" y="6326"/>
                    <a:pt x="63488" y="9457"/>
                    <a:pt x="63488" y="16242"/>
                  </a:cubicBezTo>
                  <a:cubicBezTo>
                    <a:pt x="63488" y="23549"/>
                    <a:pt x="68802" y="27463"/>
                    <a:pt x="74369" y="27463"/>
                  </a:cubicBezTo>
                  <a:cubicBezTo>
                    <a:pt x="78924" y="27463"/>
                    <a:pt x="85251" y="24332"/>
                    <a:pt x="85251" y="15981"/>
                  </a:cubicBezTo>
                  <a:cubicBezTo>
                    <a:pt x="85251" y="7631"/>
                    <a:pt x="77406" y="63"/>
                    <a:pt x="66525" y="63"/>
                  </a:cubicBezTo>
                  <a:cubicBezTo>
                    <a:pt x="48052" y="63"/>
                    <a:pt x="38942" y="17547"/>
                    <a:pt x="35400" y="2876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D355704A-509E-0776-741F-90FD7FC48AC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462739" y="4002934"/>
              <a:ext cx="124248" cy="183976"/>
            </a:xfrm>
            <a:custGeom>
              <a:avLst/>
              <a:gdLst>
                <a:gd name="connsiteX0" fmla="*/ 58940 w 124248"/>
                <a:gd name="connsiteY0" fmla="*/ 2933 h 183976"/>
                <a:gd name="connsiteX1" fmla="*/ 55651 w 124248"/>
                <a:gd name="connsiteY1" fmla="*/ 63 h 183976"/>
                <a:gd name="connsiteX2" fmla="*/ 24779 w 124248"/>
                <a:gd name="connsiteY2" fmla="*/ 2672 h 183976"/>
                <a:gd name="connsiteX3" fmla="*/ 19971 w 124248"/>
                <a:gd name="connsiteY3" fmla="*/ 7892 h 183976"/>
                <a:gd name="connsiteX4" fmla="*/ 26044 w 124248"/>
                <a:gd name="connsiteY4" fmla="*/ 11023 h 183976"/>
                <a:gd name="connsiteX5" fmla="*/ 38696 w 124248"/>
                <a:gd name="connsiteY5" fmla="*/ 15459 h 183976"/>
                <a:gd name="connsiteX6" fmla="*/ 37937 w 124248"/>
                <a:gd name="connsiteY6" fmla="*/ 20679 h 183976"/>
                <a:gd name="connsiteX7" fmla="*/ 1245 w 124248"/>
                <a:gd name="connsiteY7" fmla="*/ 170991 h 183976"/>
                <a:gd name="connsiteX8" fmla="*/ 233 w 124248"/>
                <a:gd name="connsiteY8" fmla="*/ 176732 h 183976"/>
                <a:gd name="connsiteX9" fmla="*/ 7571 w 124248"/>
                <a:gd name="connsiteY9" fmla="*/ 184039 h 183976"/>
                <a:gd name="connsiteX10" fmla="*/ 16934 w 124248"/>
                <a:gd name="connsiteY10" fmla="*/ 177254 h 183976"/>
                <a:gd name="connsiteX11" fmla="*/ 21742 w 124248"/>
                <a:gd name="connsiteY11" fmla="*/ 157421 h 183976"/>
                <a:gd name="connsiteX12" fmla="*/ 27309 w 124248"/>
                <a:gd name="connsiteY12" fmla="*/ 133935 h 183976"/>
                <a:gd name="connsiteX13" fmla="*/ 31611 w 124248"/>
                <a:gd name="connsiteY13" fmla="*/ 116450 h 183976"/>
                <a:gd name="connsiteX14" fmla="*/ 34395 w 124248"/>
                <a:gd name="connsiteY14" fmla="*/ 104707 h 183976"/>
                <a:gd name="connsiteX15" fmla="*/ 51602 w 124248"/>
                <a:gd name="connsiteY15" fmla="*/ 80699 h 183976"/>
                <a:gd name="connsiteX16" fmla="*/ 75895 w 124248"/>
                <a:gd name="connsiteY16" fmla="*/ 71565 h 183976"/>
                <a:gd name="connsiteX17" fmla="*/ 89560 w 124248"/>
                <a:gd name="connsiteY17" fmla="*/ 89833 h 183976"/>
                <a:gd name="connsiteX18" fmla="*/ 73870 w 124248"/>
                <a:gd name="connsiteY18" fmla="*/ 148287 h 183976"/>
                <a:gd name="connsiteX19" fmla="*/ 70581 w 124248"/>
                <a:gd name="connsiteY19" fmla="*/ 162640 h 183976"/>
                <a:gd name="connsiteX20" fmla="*/ 91331 w 124248"/>
                <a:gd name="connsiteY20" fmla="*/ 184039 h 183976"/>
                <a:gd name="connsiteX21" fmla="*/ 124481 w 124248"/>
                <a:gd name="connsiteY21" fmla="*/ 143851 h 183976"/>
                <a:gd name="connsiteX22" fmla="*/ 121444 w 124248"/>
                <a:gd name="connsiteY22" fmla="*/ 141242 h 183976"/>
                <a:gd name="connsiteX23" fmla="*/ 117648 w 124248"/>
                <a:gd name="connsiteY23" fmla="*/ 145939 h 183976"/>
                <a:gd name="connsiteX24" fmla="*/ 91837 w 124248"/>
                <a:gd name="connsiteY24" fmla="*/ 178298 h 183976"/>
                <a:gd name="connsiteX25" fmla="*/ 85764 w 124248"/>
                <a:gd name="connsiteY25" fmla="*/ 169686 h 183976"/>
                <a:gd name="connsiteX26" fmla="*/ 90319 w 124248"/>
                <a:gd name="connsiteY26" fmla="*/ 151158 h 183976"/>
                <a:gd name="connsiteX27" fmla="*/ 105755 w 124248"/>
                <a:gd name="connsiteY27" fmla="*/ 93747 h 183976"/>
                <a:gd name="connsiteX28" fmla="*/ 76654 w 124248"/>
                <a:gd name="connsiteY28" fmla="*/ 65824 h 183976"/>
                <a:gd name="connsiteX29" fmla="*/ 39203 w 124248"/>
                <a:gd name="connsiteY29" fmla="*/ 85918 h 183976"/>
                <a:gd name="connsiteX30" fmla="*/ 58940 w 124248"/>
                <a:gd name="connsiteY30" fmla="*/ 2933 h 1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248" h="183976">
                  <a:moveTo>
                    <a:pt x="58940" y="2933"/>
                  </a:moveTo>
                  <a:cubicBezTo>
                    <a:pt x="58940" y="2672"/>
                    <a:pt x="58940" y="63"/>
                    <a:pt x="55651" y="63"/>
                  </a:cubicBezTo>
                  <a:cubicBezTo>
                    <a:pt x="49831" y="63"/>
                    <a:pt x="31358" y="2150"/>
                    <a:pt x="24779" y="2672"/>
                  </a:cubicBezTo>
                  <a:cubicBezTo>
                    <a:pt x="22754" y="2933"/>
                    <a:pt x="19971" y="3194"/>
                    <a:pt x="19971" y="7892"/>
                  </a:cubicBezTo>
                  <a:cubicBezTo>
                    <a:pt x="19971" y="11023"/>
                    <a:pt x="22248" y="11023"/>
                    <a:pt x="26044" y="11023"/>
                  </a:cubicBezTo>
                  <a:cubicBezTo>
                    <a:pt x="38190" y="11023"/>
                    <a:pt x="38696" y="12850"/>
                    <a:pt x="38696" y="15459"/>
                  </a:cubicBezTo>
                  <a:lnTo>
                    <a:pt x="37937" y="20679"/>
                  </a:lnTo>
                  <a:lnTo>
                    <a:pt x="1245" y="170991"/>
                  </a:lnTo>
                  <a:cubicBezTo>
                    <a:pt x="233" y="174644"/>
                    <a:pt x="233" y="175166"/>
                    <a:pt x="233" y="176732"/>
                  </a:cubicBezTo>
                  <a:cubicBezTo>
                    <a:pt x="233" y="182734"/>
                    <a:pt x="5294" y="184039"/>
                    <a:pt x="7571" y="184039"/>
                  </a:cubicBezTo>
                  <a:cubicBezTo>
                    <a:pt x="11620" y="184039"/>
                    <a:pt x="15669" y="180907"/>
                    <a:pt x="16934" y="177254"/>
                  </a:cubicBezTo>
                  <a:lnTo>
                    <a:pt x="21742" y="157421"/>
                  </a:lnTo>
                  <a:lnTo>
                    <a:pt x="27309" y="133935"/>
                  </a:lnTo>
                  <a:cubicBezTo>
                    <a:pt x="28827" y="128194"/>
                    <a:pt x="30346" y="122452"/>
                    <a:pt x="31611" y="116450"/>
                  </a:cubicBezTo>
                  <a:cubicBezTo>
                    <a:pt x="32117" y="114885"/>
                    <a:pt x="34141" y="106273"/>
                    <a:pt x="34395" y="104707"/>
                  </a:cubicBezTo>
                  <a:cubicBezTo>
                    <a:pt x="35154" y="102359"/>
                    <a:pt x="42998" y="87745"/>
                    <a:pt x="51602" y="80699"/>
                  </a:cubicBezTo>
                  <a:cubicBezTo>
                    <a:pt x="57169" y="76524"/>
                    <a:pt x="65014" y="71565"/>
                    <a:pt x="75895" y="71565"/>
                  </a:cubicBezTo>
                  <a:cubicBezTo>
                    <a:pt x="86776" y="71565"/>
                    <a:pt x="89560" y="80438"/>
                    <a:pt x="89560" y="89833"/>
                  </a:cubicBezTo>
                  <a:cubicBezTo>
                    <a:pt x="89560" y="103924"/>
                    <a:pt x="79944" y="132369"/>
                    <a:pt x="73870" y="148287"/>
                  </a:cubicBezTo>
                  <a:cubicBezTo>
                    <a:pt x="71846" y="154289"/>
                    <a:pt x="70581" y="157421"/>
                    <a:pt x="70581" y="162640"/>
                  </a:cubicBezTo>
                  <a:cubicBezTo>
                    <a:pt x="70581" y="174905"/>
                    <a:pt x="79438" y="184039"/>
                    <a:pt x="91331" y="184039"/>
                  </a:cubicBezTo>
                  <a:cubicBezTo>
                    <a:pt x="115118" y="184039"/>
                    <a:pt x="124481" y="145939"/>
                    <a:pt x="124481" y="143851"/>
                  </a:cubicBezTo>
                  <a:cubicBezTo>
                    <a:pt x="124481" y="141242"/>
                    <a:pt x="122203" y="141242"/>
                    <a:pt x="121444" y="141242"/>
                  </a:cubicBezTo>
                  <a:cubicBezTo>
                    <a:pt x="118914" y="141242"/>
                    <a:pt x="118914" y="142024"/>
                    <a:pt x="117648" y="145939"/>
                  </a:cubicBezTo>
                  <a:cubicBezTo>
                    <a:pt x="113853" y="159770"/>
                    <a:pt x="105755" y="178298"/>
                    <a:pt x="91837" y="178298"/>
                  </a:cubicBezTo>
                  <a:cubicBezTo>
                    <a:pt x="87535" y="178298"/>
                    <a:pt x="85764" y="175688"/>
                    <a:pt x="85764" y="169686"/>
                  </a:cubicBezTo>
                  <a:cubicBezTo>
                    <a:pt x="85764" y="163162"/>
                    <a:pt x="88041" y="156899"/>
                    <a:pt x="90319" y="151158"/>
                  </a:cubicBezTo>
                  <a:cubicBezTo>
                    <a:pt x="94368" y="139937"/>
                    <a:pt x="105755" y="108883"/>
                    <a:pt x="105755" y="93747"/>
                  </a:cubicBezTo>
                  <a:cubicBezTo>
                    <a:pt x="105755" y="76785"/>
                    <a:pt x="95633" y="65824"/>
                    <a:pt x="76654" y="65824"/>
                  </a:cubicBezTo>
                  <a:cubicBezTo>
                    <a:pt x="60712" y="65824"/>
                    <a:pt x="48565" y="73914"/>
                    <a:pt x="39203" y="85918"/>
                  </a:cubicBezTo>
                  <a:lnTo>
                    <a:pt x="58940" y="293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0" name="Group 259" descr="\documentclass{article}&#10;\usepackage{amsmath}&#10;\pagestyle{empty}&#10;&#10;\input{Macros.tex}&#10;&#10;\begin{document}&#10;&#10;&#10;$h \gets \mcal{H}$&#10;&#10;\end{document}" title="IguanaTex Shape Display">
            <a:extLst>
              <a:ext uri="{FF2B5EF4-FFF2-40B4-BE49-F238E27FC236}">
                <a16:creationId xmlns:a16="http://schemas.microsoft.com/office/drawing/2014/main" id="{51066DD3-2352-C3A5-D70F-1373112FE510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8171338" y="2198869"/>
            <a:ext cx="728206" cy="181301"/>
            <a:chOff x="4502410" y="3907938"/>
            <a:chExt cx="728206" cy="181301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01382AB-438D-77D2-6F05-E0C249F32E2E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502410" y="3907938"/>
              <a:ext cx="124248" cy="172029"/>
            </a:xfrm>
            <a:custGeom>
              <a:avLst/>
              <a:gdLst>
                <a:gd name="connsiteX0" fmla="*/ 58785 w 124248"/>
                <a:gd name="connsiteY0" fmla="*/ 2747 h 172029"/>
                <a:gd name="connsiteX1" fmla="*/ 55495 w 124248"/>
                <a:gd name="connsiteY1" fmla="*/ 63 h 172029"/>
                <a:gd name="connsiteX2" fmla="*/ 24623 w 124248"/>
                <a:gd name="connsiteY2" fmla="*/ 2503 h 172029"/>
                <a:gd name="connsiteX3" fmla="*/ 19815 w 124248"/>
                <a:gd name="connsiteY3" fmla="*/ 7383 h 172029"/>
                <a:gd name="connsiteX4" fmla="*/ 25888 w 124248"/>
                <a:gd name="connsiteY4" fmla="*/ 10311 h 172029"/>
                <a:gd name="connsiteX5" fmla="*/ 38540 w 124248"/>
                <a:gd name="connsiteY5" fmla="*/ 14460 h 172029"/>
                <a:gd name="connsiteX6" fmla="*/ 37781 w 124248"/>
                <a:gd name="connsiteY6" fmla="*/ 19340 h 172029"/>
                <a:gd name="connsiteX7" fmla="*/ 1089 w 124248"/>
                <a:gd name="connsiteY7" fmla="*/ 159892 h 172029"/>
                <a:gd name="connsiteX8" fmla="*/ 77 w 124248"/>
                <a:gd name="connsiteY8" fmla="*/ 165260 h 172029"/>
                <a:gd name="connsiteX9" fmla="*/ 7415 w 124248"/>
                <a:gd name="connsiteY9" fmla="*/ 172092 h 172029"/>
                <a:gd name="connsiteX10" fmla="*/ 16778 w 124248"/>
                <a:gd name="connsiteY10" fmla="*/ 165748 h 172029"/>
                <a:gd name="connsiteX11" fmla="*/ 21586 w 124248"/>
                <a:gd name="connsiteY11" fmla="*/ 147203 h 172029"/>
                <a:gd name="connsiteX12" fmla="*/ 27153 w 124248"/>
                <a:gd name="connsiteY12" fmla="*/ 125242 h 172029"/>
                <a:gd name="connsiteX13" fmla="*/ 31455 w 124248"/>
                <a:gd name="connsiteY13" fmla="*/ 108893 h 172029"/>
                <a:gd name="connsiteX14" fmla="*/ 34239 w 124248"/>
                <a:gd name="connsiteY14" fmla="*/ 97912 h 172029"/>
                <a:gd name="connsiteX15" fmla="*/ 51446 w 124248"/>
                <a:gd name="connsiteY15" fmla="*/ 75463 h 172029"/>
                <a:gd name="connsiteX16" fmla="*/ 75739 w 124248"/>
                <a:gd name="connsiteY16" fmla="*/ 66922 h 172029"/>
                <a:gd name="connsiteX17" fmla="*/ 89404 w 124248"/>
                <a:gd name="connsiteY17" fmla="*/ 84003 h 172029"/>
                <a:gd name="connsiteX18" fmla="*/ 73715 w 124248"/>
                <a:gd name="connsiteY18" fmla="*/ 138662 h 172029"/>
                <a:gd name="connsiteX19" fmla="*/ 70425 w 124248"/>
                <a:gd name="connsiteY19" fmla="*/ 152083 h 172029"/>
                <a:gd name="connsiteX20" fmla="*/ 91175 w 124248"/>
                <a:gd name="connsiteY20" fmla="*/ 172092 h 172029"/>
                <a:gd name="connsiteX21" fmla="*/ 124325 w 124248"/>
                <a:gd name="connsiteY21" fmla="*/ 134514 h 172029"/>
                <a:gd name="connsiteX22" fmla="*/ 121288 w 124248"/>
                <a:gd name="connsiteY22" fmla="*/ 132074 h 172029"/>
                <a:gd name="connsiteX23" fmla="*/ 117492 w 124248"/>
                <a:gd name="connsiteY23" fmla="*/ 136466 h 172029"/>
                <a:gd name="connsiteX24" fmla="*/ 91681 w 124248"/>
                <a:gd name="connsiteY24" fmla="*/ 166724 h 172029"/>
                <a:gd name="connsiteX25" fmla="*/ 85608 w 124248"/>
                <a:gd name="connsiteY25" fmla="*/ 158672 h 172029"/>
                <a:gd name="connsiteX26" fmla="*/ 90163 w 124248"/>
                <a:gd name="connsiteY26" fmla="*/ 141347 h 172029"/>
                <a:gd name="connsiteX27" fmla="*/ 105599 w 124248"/>
                <a:gd name="connsiteY27" fmla="*/ 87664 h 172029"/>
                <a:gd name="connsiteX28" fmla="*/ 76498 w 124248"/>
                <a:gd name="connsiteY28" fmla="*/ 61554 h 172029"/>
                <a:gd name="connsiteX29" fmla="*/ 39047 w 124248"/>
                <a:gd name="connsiteY29" fmla="*/ 80343 h 172029"/>
                <a:gd name="connsiteX30" fmla="*/ 58785 w 124248"/>
                <a:gd name="connsiteY30" fmla="*/ 2747 h 1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248" h="172029">
                  <a:moveTo>
                    <a:pt x="58785" y="2747"/>
                  </a:moveTo>
                  <a:cubicBezTo>
                    <a:pt x="58785" y="2503"/>
                    <a:pt x="58785" y="63"/>
                    <a:pt x="55495" y="63"/>
                  </a:cubicBezTo>
                  <a:cubicBezTo>
                    <a:pt x="49675" y="63"/>
                    <a:pt x="31202" y="2015"/>
                    <a:pt x="24623" y="2503"/>
                  </a:cubicBezTo>
                  <a:cubicBezTo>
                    <a:pt x="22598" y="2747"/>
                    <a:pt x="19815" y="2991"/>
                    <a:pt x="19815" y="7383"/>
                  </a:cubicBezTo>
                  <a:cubicBezTo>
                    <a:pt x="19815" y="10311"/>
                    <a:pt x="22092" y="10311"/>
                    <a:pt x="25888" y="10311"/>
                  </a:cubicBezTo>
                  <a:cubicBezTo>
                    <a:pt x="38034" y="10311"/>
                    <a:pt x="38540" y="12019"/>
                    <a:pt x="38540" y="14460"/>
                  </a:cubicBezTo>
                  <a:lnTo>
                    <a:pt x="37781" y="19340"/>
                  </a:lnTo>
                  <a:lnTo>
                    <a:pt x="1089" y="159892"/>
                  </a:lnTo>
                  <a:cubicBezTo>
                    <a:pt x="77" y="163308"/>
                    <a:pt x="77" y="163796"/>
                    <a:pt x="77" y="165260"/>
                  </a:cubicBezTo>
                  <a:cubicBezTo>
                    <a:pt x="77" y="170872"/>
                    <a:pt x="5138" y="172092"/>
                    <a:pt x="7415" y="172092"/>
                  </a:cubicBezTo>
                  <a:cubicBezTo>
                    <a:pt x="11464" y="172092"/>
                    <a:pt x="15513" y="169164"/>
                    <a:pt x="16778" y="165748"/>
                  </a:cubicBezTo>
                  <a:lnTo>
                    <a:pt x="21586" y="147203"/>
                  </a:lnTo>
                  <a:lnTo>
                    <a:pt x="27153" y="125242"/>
                  </a:lnTo>
                  <a:cubicBezTo>
                    <a:pt x="28672" y="119873"/>
                    <a:pt x="30190" y="114505"/>
                    <a:pt x="31455" y="108893"/>
                  </a:cubicBezTo>
                  <a:cubicBezTo>
                    <a:pt x="31961" y="107429"/>
                    <a:pt x="33986" y="99376"/>
                    <a:pt x="34239" y="97912"/>
                  </a:cubicBezTo>
                  <a:cubicBezTo>
                    <a:pt x="34998" y="95716"/>
                    <a:pt x="42842" y="82051"/>
                    <a:pt x="51446" y="75463"/>
                  </a:cubicBezTo>
                  <a:cubicBezTo>
                    <a:pt x="57013" y="71559"/>
                    <a:pt x="64858" y="66922"/>
                    <a:pt x="75739" y="66922"/>
                  </a:cubicBezTo>
                  <a:cubicBezTo>
                    <a:pt x="86620" y="66922"/>
                    <a:pt x="89404" y="75219"/>
                    <a:pt x="89404" y="84003"/>
                  </a:cubicBezTo>
                  <a:cubicBezTo>
                    <a:pt x="89404" y="97180"/>
                    <a:pt x="79788" y="123778"/>
                    <a:pt x="73715" y="138662"/>
                  </a:cubicBezTo>
                  <a:cubicBezTo>
                    <a:pt x="71690" y="144275"/>
                    <a:pt x="70425" y="147203"/>
                    <a:pt x="70425" y="152083"/>
                  </a:cubicBezTo>
                  <a:cubicBezTo>
                    <a:pt x="70425" y="163552"/>
                    <a:pt x="79282" y="172092"/>
                    <a:pt x="91175" y="172092"/>
                  </a:cubicBezTo>
                  <a:cubicBezTo>
                    <a:pt x="114962" y="172092"/>
                    <a:pt x="124325" y="136466"/>
                    <a:pt x="124325" y="134514"/>
                  </a:cubicBezTo>
                  <a:cubicBezTo>
                    <a:pt x="124325" y="132074"/>
                    <a:pt x="122047" y="132074"/>
                    <a:pt x="121288" y="132074"/>
                  </a:cubicBezTo>
                  <a:cubicBezTo>
                    <a:pt x="118758" y="132074"/>
                    <a:pt x="118758" y="132806"/>
                    <a:pt x="117492" y="136466"/>
                  </a:cubicBezTo>
                  <a:cubicBezTo>
                    <a:pt x="113697" y="149399"/>
                    <a:pt x="105599" y="166724"/>
                    <a:pt x="91681" y="166724"/>
                  </a:cubicBezTo>
                  <a:cubicBezTo>
                    <a:pt x="87379" y="166724"/>
                    <a:pt x="85608" y="164284"/>
                    <a:pt x="85608" y="158672"/>
                  </a:cubicBezTo>
                  <a:cubicBezTo>
                    <a:pt x="85608" y="152571"/>
                    <a:pt x="87885" y="146715"/>
                    <a:pt x="90163" y="141347"/>
                  </a:cubicBezTo>
                  <a:cubicBezTo>
                    <a:pt x="94212" y="130854"/>
                    <a:pt x="105599" y="101816"/>
                    <a:pt x="105599" y="87664"/>
                  </a:cubicBezTo>
                  <a:cubicBezTo>
                    <a:pt x="105599" y="71803"/>
                    <a:pt x="95477" y="61554"/>
                    <a:pt x="76498" y="61554"/>
                  </a:cubicBezTo>
                  <a:cubicBezTo>
                    <a:pt x="60556" y="61554"/>
                    <a:pt x="48409" y="69119"/>
                    <a:pt x="39047" y="80343"/>
                  </a:cubicBezTo>
                  <a:lnTo>
                    <a:pt x="58785" y="274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C396AA8-B054-8975-22E5-0C4BB2056A4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718752" y="3952593"/>
              <a:ext cx="224709" cy="127375"/>
            </a:xfrm>
            <a:custGeom>
              <a:avLst/>
              <a:gdLst>
                <a:gd name="connsiteX0" fmla="*/ 215685 w 224709"/>
                <a:gd name="connsiteY0" fmla="*/ 68631 h 127375"/>
                <a:gd name="connsiteX1" fmla="*/ 224795 w 224709"/>
                <a:gd name="connsiteY1" fmla="*/ 63750 h 127375"/>
                <a:gd name="connsiteX2" fmla="*/ 215685 w 224709"/>
                <a:gd name="connsiteY2" fmla="*/ 58870 h 127375"/>
                <a:gd name="connsiteX3" fmla="*/ 27668 w 224709"/>
                <a:gd name="connsiteY3" fmla="*/ 58870 h 127375"/>
                <a:gd name="connsiteX4" fmla="*/ 50442 w 224709"/>
                <a:gd name="connsiteY4" fmla="*/ 35445 h 127375"/>
                <a:gd name="connsiteX5" fmla="*/ 63854 w 224709"/>
                <a:gd name="connsiteY5" fmla="*/ 2991 h 127375"/>
                <a:gd name="connsiteX6" fmla="*/ 58793 w 224709"/>
                <a:gd name="connsiteY6" fmla="*/ 63 h 127375"/>
                <a:gd name="connsiteX7" fmla="*/ 53226 w 224709"/>
                <a:gd name="connsiteY7" fmla="*/ 4943 h 127375"/>
                <a:gd name="connsiteX8" fmla="*/ 3881 w 224709"/>
                <a:gd name="connsiteY8" fmla="*/ 60578 h 127375"/>
                <a:gd name="connsiteX9" fmla="*/ 85 w 224709"/>
                <a:gd name="connsiteY9" fmla="*/ 63750 h 127375"/>
                <a:gd name="connsiteX10" fmla="*/ 3881 w 224709"/>
                <a:gd name="connsiteY10" fmla="*/ 66922 h 127375"/>
                <a:gd name="connsiteX11" fmla="*/ 53479 w 224709"/>
                <a:gd name="connsiteY11" fmla="*/ 123778 h 127375"/>
                <a:gd name="connsiteX12" fmla="*/ 58793 w 224709"/>
                <a:gd name="connsiteY12" fmla="*/ 127438 h 127375"/>
                <a:gd name="connsiteX13" fmla="*/ 63854 w 224709"/>
                <a:gd name="connsiteY13" fmla="*/ 124510 h 127375"/>
                <a:gd name="connsiteX14" fmla="*/ 50948 w 224709"/>
                <a:gd name="connsiteY14" fmla="*/ 92300 h 127375"/>
                <a:gd name="connsiteX15" fmla="*/ 27668 w 224709"/>
                <a:gd name="connsiteY15" fmla="*/ 68631 h 127375"/>
                <a:gd name="connsiteX16" fmla="*/ 215685 w 224709"/>
                <a:gd name="connsiteY16" fmla="*/ 68631 h 12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709" h="127375">
                  <a:moveTo>
                    <a:pt x="215685" y="68631"/>
                  </a:moveTo>
                  <a:cubicBezTo>
                    <a:pt x="220240" y="68631"/>
                    <a:pt x="224795" y="68631"/>
                    <a:pt x="224795" y="63750"/>
                  </a:cubicBezTo>
                  <a:cubicBezTo>
                    <a:pt x="224795" y="58870"/>
                    <a:pt x="220240" y="58870"/>
                    <a:pt x="215685" y="58870"/>
                  </a:cubicBezTo>
                  <a:lnTo>
                    <a:pt x="27668" y="58870"/>
                  </a:lnTo>
                  <a:cubicBezTo>
                    <a:pt x="41586" y="48621"/>
                    <a:pt x="48418" y="38617"/>
                    <a:pt x="50442" y="35445"/>
                  </a:cubicBezTo>
                  <a:cubicBezTo>
                    <a:pt x="61830" y="18608"/>
                    <a:pt x="63854" y="3235"/>
                    <a:pt x="63854" y="2991"/>
                  </a:cubicBezTo>
                  <a:cubicBezTo>
                    <a:pt x="63854" y="63"/>
                    <a:pt x="60817" y="63"/>
                    <a:pt x="58793" y="63"/>
                  </a:cubicBezTo>
                  <a:cubicBezTo>
                    <a:pt x="54491" y="63"/>
                    <a:pt x="54238" y="551"/>
                    <a:pt x="53226" y="4943"/>
                  </a:cubicBezTo>
                  <a:cubicBezTo>
                    <a:pt x="47406" y="28856"/>
                    <a:pt x="32476" y="49109"/>
                    <a:pt x="3881" y="60578"/>
                  </a:cubicBezTo>
                  <a:cubicBezTo>
                    <a:pt x="1097" y="61554"/>
                    <a:pt x="85" y="62042"/>
                    <a:pt x="85" y="63750"/>
                  </a:cubicBezTo>
                  <a:cubicBezTo>
                    <a:pt x="85" y="65458"/>
                    <a:pt x="1350" y="65946"/>
                    <a:pt x="3881" y="66922"/>
                  </a:cubicBezTo>
                  <a:cubicBezTo>
                    <a:pt x="30198" y="77415"/>
                    <a:pt x="47153" y="96448"/>
                    <a:pt x="53479" y="123778"/>
                  </a:cubicBezTo>
                  <a:cubicBezTo>
                    <a:pt x="54238" y="126706"/>
                    <a:pt x="54491" y="127438"/>
                    <a:pt x="58793" y="127438"/>
                  </a:cubicBezTo>
                  <a:cubicBezTo>
                    <a:pt x="60817" y="127438"/>
                    <a:pt x="63854" y="127438"/>
                    <a:pt x="63854" y="124510"/>
                  </a:cubicBezTo>
                  <a:cubicBezTo>
                    <a:pt x="63854" y="124022"/>
                    <a:pt x="61577" y="108649"/>
                    <a:pt x="50948" y="92300"/>
                  </a:cubicBezTo>
                  <a:cubicBezTo>
                    <a:pt x="45887" y="84979"/>
                    <a:pt x="38549" y="76439"/>
                    <a:pt x="27668" y="68631"/>
                  </a:cubicBezTo>
                  <a:lnTo>
                    <a:pt x="215685" y="686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331486C-A2F1-1059-9F77-4A6B3AE184A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33237" y="3910622"/>
              <a:ext cx="197379" cy="178617"/>
            </a:xfrm>
            <a:custGeom>
              <a:avLst/>
              <a:gdLst>
                <a:gd name="connsiteX0" fmla="*/ 78544 w 197379"/>
                <a:gd name="connsiteY0" fmla="*/ 84979 h 178617"/>
                <a:gd name="connsiteX1" fmla="*/ 87654 w 197379"/>
                <a:gd name="connsiteY1" fmla="*/ 49353 h 178617"/>
                <a:gd name="connsiteX2" fmla="*/ 92462 w 197379"/>
                <a:gd name="connsiteY2" fmla="*/ 13728 h 178617"/>
                <a:gd name="connsiteX3" fmla="*/ 75507 w 197379"/>
                <a:gd name="connsiteY3" fmla="*/ 63 h 178617"/>
                <a:gd name="connsiteX4" fmla="*/ 27174 w 197379"/>
                <a:gd name="connsiteY4" fmla="*/ 14704 h 178617"/>
                <a:gd name="connsiteX5" fmla="*/ 98 w 197379"/>
                <a:gd name="connsiteY5" fmla="*/ 45693 h 178617"/>
                <a:gd name="connsiteX6" fmla="*/ 2628 w 197379"/>
                <a:gd name="connsiteY6" fmla="*/ 47401 h 178617"/>
                <a:gd name="connsiteX7" fmla="*/ 21860 w 197379"/>
                <a:gd name="connsiteY7" fmla="*/ 35201 h 178617"/>
                <a:gd name="connsiteX8" fmla="*/ 58806 w 197379"/>
                <a:gd name="connsiteY8" fmla="*/ 13484 h 178617"/>
                <a:gd name="connsiteX9" fmla="*/ 70952 w 197379"/>
                <a:gd name="connsiteY9" fmla="*/ 24220 h 178617"/>
                <a:gd name="connsiteX10" fmla="*/ 67156 w 197379"/>
                <a:gd name="connsiteY10" fmla="*/ 52770 h 178617"/>
                <a:gd name="connsiteX11" fmla="*/ 59818 w 197379"/>
                <a:gd name="connsiteY11" fmla="*/ 84979 h 178617"/>
                <a:gd name="connsiteX12" fmla="*/ 50708 w 197379"/>
                <a:gd name="connsiteY12" fmla="*/ 84979 h 178617"/>
                <a:gd name="connsiteX13" fmla="*/ 31982 w 197379"/>
                <a:gd name="connsiteY13" fmla="*/ 96692 h 178617"/>
                <a:gd name="connsiteX14" fmla="*/ 37803 w 197379"/>
                <a:gd name="connsiteY14" fmla="*/ 98400 h 178617"/>
                <a:gd name="connsiteX15" fmla="*/ 56022 w 197379"/>
                <a:gd name="connsiteY15" fmla="*/ 98400 h 178617"/>
                <a:gd name="connsiteX16" fmla="*/ 31982 w 197379"/>
                <a:gd name="connsiteY16" fmla="*/ 168676 h 178617"/>
                <a:gd name="connsiteX17" fmla="*/ 29705 w 197379"/>
                <a:gd name="connsiteY17" fmla="*/ 175020 h 178617"/>
                <a:gd name="connsiteX18" fmla="*/ 32235 w 197379"/>
                <a:gd name="connsiteY18" fmla="*/ 176729 h 178617"/>
                <a:gd name="connsiteX19" fmla="*/ 48684 w 197379"/>
                <a:gd name="connsiteY19" fmla="*/ 168676 h 178617"/>
                <a:gd name="connsiteX20" fmla="*/ 51467 w 197379"/>
                <a:gd name="connsiteY20" fmla="*/ 164284 h 178617"/>
                <a:gd name="connsiteX21" fmla="*/ 74495 w 197379"/>
                <a:gd name="connsiteY21" fmla="*/ 98400 h 178617"/>
                <a:gd name="connsiteX22" fmla="*/ 131431 w 197379"/>
                <a:gd name="connsiteY22" fmla="*/ 98400 h 178617"/>
                <a:gd name="connsiteX23" fmla="*/ 143072 w 197379"/>
                <a:gd name="connsiteY23" fmla="*/ 95960 h 178617"/>
                <a:gd name="connsiteX24" fmla="*/ 129913 w 197379"/>
                <a:gd name="connsiteY24" fmla="*/ 165260 h 178617"/>
                <a:gd name="connsiteX25" fmla="*/ 145096 w 197379"/>
                <a:gd name="connsiteY25" fmla="*/ 178681 h 178617"/>
                <a:gd name="connsiteX26" fmla="*/ 197478 w 197379"/>
                <a:gd name="connsiteY26" fmla="*/ 150619 h 178617"/>
                <a:gd name="connsiteX27" fmla="*/ 194947 w 197379"/>
                <a:gd name="connsiteY27" fmla="*/ 148667 h 178617"/>
                <a:gd name="connsiteX28" fmla="*/ 175715 w 197379"/>
                <a:gd name="connsiteY28" fmla="*/ 161600 h 178617"/>
                <a:gd name="connsiteX29" fmla="*/ 169642 w 197379"/>
                <a:gd name="connsiteY29" fmla="*/ 164528 h 178617"/>
                <a:gd name="connsiteX30" fmla="*/ 161798 w 197379"/>
                <a:gd name="connsiteY30" fmla="*/ 165260 h 178617"/>
                <a:gd name="connsiteX31" fmla="*/ 151422 w 197379"/>
                <a:gd name="connsiteY31" fmla="*/ 154767 h 178617"/>
                <a:gd name="connsiteX32" fmla="*/ 153953 w 197379"/>
                <a:gd name="connsiteY32" fmla="*/ 133050 h 178617"/>
                <a:gd name="connsiteX33" fmla="*/ 192417 w 197379"/>
                <a:gd name="connsiteY33" fmla="*/ 4455 h 178617"/>
                <a:gd name="connsiteX34" fmla="*/ 193176 w 197379"/>
                <a:gd name="connsiteY34" fmla="*/ 1771 h 178617"/>
                <a:gd name="connsiteX35" fmla="*/ 190645 w 197379"/>
                <a:gd name="connsiteY35" fmla="*/ 63 h 178617"/>
                <a:gd name="connsiteX36" fmla="*/ 174703 w 197379"/>
                <a:gd name="connsiteY36" fmla="*/ 7627 h 178617"/>
                <a:gd name="connsiteX37" fmla="*/ 171920 w 197379"/>
                <a:gd name="connsiteY37" fmla="*/ 11531 h 178617"/>
                <a:gd name="connsiteX38" fmla="*/ 146361 w 197379"/>
                <a:gd name="connsiteY38" fmla="*/ 84979 h 178617"/>
                <a:gd name="connsiteX39" fmla="*/ 78544 w 197379"/>
                <a:gd name="connsiteY39" fmla="*/ 84979 h 17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7379" h="178617">
                  <a:moveTo>
                    <a:pt x="78544" y="84979"/>
                  </a:moveTo>
                  <a:cubicBezTo>
                    <a:pt x="81833" y="73511"/>
                    <a:pt x="85123" y="61066"/>
                    <a:pt x="87654" y="49353"/>
                  </a:cubicBezTo>
                  <a:cubicBezTo>
                    <a:pt x="90690" y="33005"/>
                    <a:pt x="92462" y="16656"/>
                    <a:pt x="92462" y="13728"/>
                  </a:cubicBezTo>
                  <a:cubicBezTo>
                    <a:pt x="92462" y="63"/>
                    <a:pt x="78544" y="63"/>
                    <a:pt x="75507" y="63"/>
                  </a:cubicBezTo>
                  <a:cubicBezTo>
                    <a:pt x="56275" y="63"/>
                    <a:pt x="39068" y="6895"/>
                    <a:pt x="27174" y="14704"/>
                  </a:cubicBezTo>
                  <a:cubicBezTo>
                    <a:pt x="6677" y="28124"/>
                    <a:pt x="98" y="44473"/>
                    <a:pt x="98" y="45693"/>
                  </a:cubicBezTo>
                  <a:cubicBezTo>
                    <a:pt x="98" y="47401"/>
                    <a:pt x="1869" y="47401"/>
                    <a:pt x="2628" y="47401"/>
                  </a:cubicBezTo>
                  <a:cubicBezTo>
                    <a:pt x="4653" y="47401"/>
                    <a:pt x="16546" y="44473"/>
                    <a:pt x="21860" y="35201"/>
                  </a:cubicBezTo>
                  <a:cubicBezTo>
                    <a:pt x="28693" y="22756"/>
                    <a:pt x="36031" y="13484"/>
                    <a:pt x="58806" y="13484"/>
                  </a:cubicBezTo>
                  <a:cubicBezTo>
                    <a:pt x="69181" y="13484"/>
                    <a:pt x="70952" y="20316"/>
                    <a:pt x="70952" y="24220"/>
                  </a:cubicBezTo>
                  <a:cubicBezTo>
                    <a:pt x="70952" y="24464"/>
                    <a:pt x="70193" y="35933"/>
                    <a:pt x="67156" y="52770"/>
                  </a:cubicBezTo>
                  <a:cubicBezTo>
                    <a:pt x="65891" y="59602"/>
                    <a:pt x="65132" y="63994"/>
                    <a:pt x="59818" y="84979"/>
                  </a:cubicBezTo>
                  <a:lnTo>
                    <a:pt x="50708" y="84979"/>
                  </a:lnTo>
                  <a:cubicBezTo>
                    <a:pt x="43623" y="85223"/>
                    <a:pt x="31982" y="93032"/>
                    <a:pt x="31982" y="96692"/>
                  </a:cubicBezTo>
                  <a:cubicBezTo>
                    <a:pt x="31982" y="98156"/>
                    <a:pt x="32235" y="98400"/>
                    <a:pt x="37803" y="98400"/>
                  </a:cubicBezTo>
                  <a:lnTo>
                    <a:pt x="56022" y="98400"/>
                  </a:lnTo>
                  <a:cubicBezTo>
                    <a:pt x="50708" y="115481"/>
                    <a:pt x="43623" y="138906"/>
                    <a:pt x="31982" y="168676"/>
                  </a:cubicBezTo>
                  <a:cubicBezTo>
                    <a:pt x="29705" y="174288"/>
                    <a:pt x="29705" y="174776"/>
                    <a:pt x="29705" y="175020"/>
                  </a:cubicBezTo>
                  <a:cubicBezTo>
                    <a:pt x="29705" y="176729"/>
                    <a:pt x="31729" y="176729"/>
                    <a:pt x="32235" y="176729"/>
                  </a:cubicBezTo>
                  <a:cubicBezTo>
                    <a:pt x="35778" y="176729"/>
                    <a:pt x="43623" y="173556"/>
                    <a:pt x="48684" y="168676"/>
                  </a:cubicBezTo>
                  <a:cubicBezTo>
                    <a:pt x="49949" y="167212"/>
                    <a:pt x="50455" y="166724"/>
                    <a:pt x="51467" y="164284"/>
                  </a:cubicBezTo>
                  <a:cubicBezTo>
                    <a:pt x="60324" y="142811"/>
                    <a:pt x="67916" y="120849"/>
                    <a:pt x="74495" y="98400"/>
                  </a:cubicBezTo>
                  <a:lnTo>
                    <a:pt x="131431" y="98400"/>
                  </a:lnTo>
                  <a:cubicBezTo>
                    <a:pt x="134215" y="98400"/>
                    <a:pt x="139023" y="98400"/>
                    <a:pt x="143072" y="95960"/>
                  </a:cubicBezTo>
                  <a:cubicBezTo>
                    <a:pt x="140288" y="106209"/>
                    <a:pt x="129913" y="145983"/>
                    <a:pt x="129913" y="165260"/>
                  </a:cubicBezTo>
                  <a:cubicBezTo>
                    <a:pt x="129913" y="172336"/>
                    <a:pt x="134215" y="178681"/>
                    <a:pt x="145096" y="178681"/>
                  </a:cubicBezTo>
                  <a:cubicBezTo>
                    <a:pt x="178752" y="178681"/>
                    <a:pt x="197478" y="158428"/>
                    <a:pt x="197478" y="150619"/>
                  </a:cubicBezTo>
                  <a:cubicBezTo>
                    <a:pt x="197478" y="149155"/>
                    <a:pt x="196213" y="148667"/>
                    <a:pt x="194947" y="148667"/>
                  </a:cubicBezTo>
                  <a:cubicBezTo>
                    <a:pt x="192923" y="148667"/>
                    <a:pt x="179511" y="152083"/>
                    <a:pt x="175715" y="161600"/>
                  </a:cubicBezTo>
                  <a:cubicBezTo>
                    <a:pt x="174703" y="163552"/>
                    <a:pt x="174450" y="163796"/>
                    <a:pt x="169642" y="164528"/>
                  </a:cubicBezTo>
                  <a:cubicBezTo>
                    <a:pt x="166859" y="165016"/>
                    <a:pt x="162051" y="165260"/>
                    <a:pt x="161798" y="165260"/>
                  </a:cubicBezTo>
                  <a:cubicBezTo>
                    <a:pt x="157243" y="165260"/>
                    <a:pt x="151422" y="162332"/>
                    <a:pt x="151422" y="154767"/>
                  </a:cubicBezTo>
                  <a:cubicBezTo>
                    <a:pt x="151422" y="151839"/>
                    <a:pt x="153194" y="138418"/>
                    <a:pt x="153953" y="133050"/>
                  </a:cubicBezTo>
                  <a:cubicBezTo>
                    <a:pt x="158255" y="105965"/>
                    <a:pt x="170654" y="60090"/>
                    <a:pt x="192417" y="4455"/>
                  </a:cubicBezTo>
                  <a:cubicBezTo>
                    <a:pt x="193176" y="2747"/>
                    <a:pt x="193176" y="2259"/>
                    <a:pt x="193176" y="1771"/>
                  </a:cubicBezTo>
                  <a:cubicBezTo>
                    <a:pt x="193176" y="63"/>
                    <a:pt x="191658" y="63"/>
                    <a:pt x="190645" y="63"/>
                  </a:cubicBezTo>
                  <a:cubicBezTo>
                    <a:pt x="186850" y="63"/>
                    <a:pt x="179511" y="3479"/>
                    <a:pt x="174703" y="7627"/>
                  </a:cubicBezTo>
                  <a:cubicBezTo>
                    <a:pt x="174450" y="8115"/>
                    <a:pt x="172932" y="9335"/>
                    <a:pt x="171920" y="11531"/>
                  </a:cubicBezTo>
                  <a:cubicBezTo>
                    <a:pt x="161798" y="35445"/>
                    <a:pt x="153953" y="60090"/>
                    <a:pt x="146361" y="84979"/>
                  </a:cubicBezTo>
                  <a:lnTo>
                    <a:pt x="78544" y="849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oup 270" descr="\documentclass{article}&#10;\usepackage{amsmath}&#10;\pagestyle{empty}&#10;&#10;\input{Macros.tex}&#10;&#10;\begin{document}&#10;&#10;$x \gets \Adv(1^{\secpar})$&#10;&#10;&#10;\end{document}" title="IguanaTex Shape Display">
            <a:extLst>
              <a:ext uri="{FF2B5EF4-FFF2-40B4-BE49-F238E27FC236}">
                <a16:creationId xmlns:a16="http://schemas.microsoft.com/office/drawing/2014/main" id="{210CEA6A-BB31-A97D-92BD-B5D6801EA0E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8171338" y="1762514"/>
            <a:ext cx="1169906" cy="284344"/>
            <a:chOff x="4506234" y="3950809"/>
            <a:chExt cx="1169906" cy="284344"/>
          </a:xfrm>
        </p:grpSpPr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8F516C45-0E46-F6CF-54BC-0375C180C38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506234" y="4056062"/>
              <a:ext cx="126689" cy="117237"/>
            </a:xfrm>
            <a:custGeom>
              <a:avLst/>
              <a:gdLst>
                <a:gd name="connsiteX0" fmla="*/ 77668 w 126689"/>
                <a:gd name="connsiteY0" fmla="*/ 36295 h 117237"/>
                <a:gd name="connsiteX1" fmla="*/ 102853 w 126689"/>
                <a:gd name="connsiteY1" fmla="*/ 5756 h 117237"/>
                <a:gd name="connsiteX2" fmla="*/ 115573 w 126689"/>
                <a:gd name="connsiteY2" fmla="*/ 9121 h 117237"/>
                <a:gd name="connsiteX3" fmla="*/ 103362 w 126689"/>
                <a:gd name="connsiteY3" fmla="*/ 23096 h 117237"/>
                <a:gd name="connsiteX4" fmla="*/ 113029 w 126689"/>
                <a:gd name="connsiteY4" fmla="*/ 32154 h 117237"/>
                <a:gd name="connsiteX5" fmla="*/ 126766 w 126689"/>
                <a:gd name="connsiteY5" fmla="*/ 17144 h 117237"/>
                <a:gd name="connsiteX6" fmla="*/ 103108 w 126689"/>
                <a:gd name="connsiteY6" fmla="*/ 63 h 117237"/>
                <a:gd name="connsiteX7" fmla="*/ 76396 w 126689"/>
                <a:gd name="connsiteY7" fmla="*/ 19732 h 117237"/>
                <a:gd name="connsiteX8" fmla="*/ 48921 w 126689"/>
                <a:gd name="connsiteY8" fmla="*/ 63 h 117237"/>
                <a:gd name="connsiteX9" fmla="*/ 7963 w 126689"/>
                <a:gd name="connsiteY9" fmla="*/ 39918 h 117237"/>
                <a:gd name="connsiteX10" fmla="*/ 11016 w 126689"/>
                <a:gd name="connsiteY10" fmla="*/ 42506 h 117237"/>
                <a:gd name="connsiteX11" fmla="*/ 14323 w 126689"/>
                <a:gd name="connsiteY11" fmla="*/ 39660 h 117237"/>
                <a:gd name="connsiteX12" fmla="*/ 48412 w 126689"/>
                <a:gd name="connsiteY12" fmla="*/ 5756 h 117237"/>
                <a:gd name="connsiteX13" fmla="*/ 62150 w 126689"/>
                <a:gd name="connsiteY13" fmla="*/ 23096 h 117237"/>
                <a:gd name="connsiteX14" fmla="*/ 48412 w 126689"/>
                <a:gd name="connsiteY14" fmla="*/ 84691 h 117237"/>
                <a:gd name="connsiteX15" fmla="*/ 24244 w 126689"/>
                <a:gd name="connsiteY15" fmla="*/ 111607 h 117237"/>
                <a:gd name="connsiteX16" fmla="*/ 11525 w 126689"/>
                <a:gd name="connsiteY16" fmla="*/ 108242 h 117237"/>
                <a:gd name="connsiteX17" fmla="*/ 23481 w 126689"/>
                <a:gd name="connsiteY17" fmla="*/ 94267 h 117237"/>
                <a:gd name="connsiteX18" fmla="*/ 14069 w 126689"/>
                <a:gd name="connsiteY18" fmla="*/ 85209 h 117237"/>
                <a:gd name="connsiteX19" fmla="*/ 77 w 126689"/>
                <a:gd name="connsiteY19" fmla="*/ 100219 h 117237"/>
                <a:gd name="connsiteX20" fmla="*/ 23990 w 126689"/>
                <a:gd name="connsiteY20" fmla="*/ 117300 h 117237"/>
                <a:gd name="connsiteX21" fmla="*/ 50702 w 126689"/>
                <a:gd name="connsiteY21" fmla="*/ 97631 h 117237"/>
                <a:gd name="connsiteX22" fmla="*/ 78177 w 126689"/>
                <a:gd name="connsiteY22" fmla="*/ 117300 h 117237"/>
                <a:gd name="connsiteX23" fmla="*/ 118880 w 126689"/>
                <a:gd name="connsiteY23" fmla="*/ 77445 h 117237"/>
                <a:gd name="connsiteX24" fmla="*/ 115827 w 126689"/>
                <a:gd name="connsiteY24" fmla="*/ 74857 h 117237"/>
                <a:gd name="connsiteX25" fmla="*/ 112520 w 126689"/>
                <a:gd name="connsiteY25" fmla="*/ 77703 h 117237"/>
                <a:gd name="connsiteX26" fmla="*/ 78685 w 126689"/>
                <a:gd name="connsiteY26" fmla="*/ 111607 h 117237"/>
                <a:gd name="connsiteX27" fmla="*/ 64694 w 126689"/>
                <a:gd name="connsiteY27" fmla="*/ 94526 h 117237"/>
                <a:gd name="connsiteX28" fmla="*/ 69018 w 126689"/>
                <a:gd name="connsiteY28" fmla="*/ 71751 h 117237"/>
                <a:gd name="connsiteX29" fmla="*/ 77668 w 126689"/>
                <a:gd name="connsiteY29" fmla="*/ 36295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689" h="117237">
                  <a:moveTo>
                    <a:pt x="77668" y="36295"/>
                  </a:moveTo>
                  <a:cubicBezTo>
                    <a:pt x="79194" y="29566"/>
                    <a:pt x="85045" y="5756"/>
                    <a:pt x="102853" y="5756"/>
                  </a:cubicBezTo>
                  <a:cubicBezTo>
                    <a:pt x="104125" y="5756"/>
                    <a:pt x="110231" y="5756"/>
                    <a:pt x="115573" y="9121"/>
                  </a:cubicBezTo>
                  <a:cubicBezTo>
                    <a:pt x="108450" y="10415"/>
                    <a:pt x="103362" y="16885"/>
                    <a:pt x="103362" y="23096"/>
                  </a:cubicBezTo>
                  <a:cubicBezTo>
                    <a:pt x="103362" y="27237"/>
                    <a:pt x="106160" y="32154"/>
                    <a:pt x="113029" y="32154"/>
                  </a:cubicBezTo>
                  <a:cubicBezTo>
                    <a:pt x="118626" y="32154"/>
                    <a:pt x="126766" y="27496"/>
                    <a:pt x="126766" y="17144"/>
                  </a:cubicBezTo>
                  <a:cubicBezTo>
                    <a:pt x="126766" y="3686"/>
                    <a:pt x="111757" y="63"/>
                    <a:pt x="103108" y="63"/>
                  </a:cubicBezTo>
                  <a:cubicBezTo>
                    <a:pt x="88353" y="63"/>
                    <a:pt x="79449" y="13779"/>
                    <a:pt x="76396" y="19732"/>
                  </a:cubicBezTo>
                  <a:cubicBezTo>
                    <a:pt x="70036" y="2651"/>
                    <a:pt x="56298" y="63"/>
                    <a:pt x="48921" y="63"/>
                  </a:cubicBezTo>
                  <a:cubicBezTo>
                    <a:pt x="22464" y="63"/>
                    <a:pt x="7963" y="33448"/>
                    <a:pt x="7963" y="39918"/>
                  </a:cubicBezTo>
                  <a:cubicBezTo>
                    <a:pt x="7963" y="42506"/>
                    <a:pt x="10507" y="42506"/>
                    <a:pt x="11016" y="42506"/>
                  </a:cubicBezTo>
                  <a:cubicBezTo>
                    <a:pt x="13051" y="42506"/>
                    <a:pt x="13814" y="41989"/>
                    <a:pt x="14323" y="39660"/>
                  </a:cubicBezTo>
                  <a:cubicBezTo>
                    <a:pt x="22972" y="12226"/>
                    <a:pt x="39763" y="5756"/>
                    <a:pt x="48412" y="5756"/>
                  </a:cubicBezTo>
                  <a:cubicBezTo>
                    <a:pt x="53246" y="5756"/>
                    <a:pt x="62150" y="8086"/>
                    <a:pt x="62150" y="23096"/>
                  </a:cubicBezTo>
                  <a:cubicBezTo>
                    <a:pt x="62150" y="31119"/>
                    <a:pt x="57825" y="48459"/>
                    <a:pt x="48412" y="84691"/>
                  </a:cubicBezTo>
                  <a:cubicBezTo>
                    <a:pt x="44342" y="100737"/>
                    <a:pt x="35438" y="111607"/>
                    <a:pt x="24244" y="111607"/>
                  </a:cubicBezTo>
                  <a:cubicBezTo>
                    <a:pt x="22718" y="111607"/>
                    <a:pt x="16867" y="111607"/>
                    <a:pt x="11525" y="108242"/>
                  </a:cubicBezTo>
                  <a:cubicBezTo>
                    <a:pt x="17884" y="106948"/>
                    <a:pt x="23481" y="101513"/>
                    <a:pt x="23481" y="94267"/>
                  </a:cubicBezTo>
                  <a:cubicBezTo>
                    <a:pt x="23481" y="87279"/>
                    <a:pt x="17884" y="85209"/>
                    <a:pt x="14069" y="85209"/>
                  </a:cubicBezTo>
                  <a:cubicBezTo>
                    <a:pt x="6437" y="85209"/>
                    <a:pt x="77" y="91938"/>
                    <a:pt x="77" y="100219"/>
                  </a:cubicBezTo>
                  <a:cubicBezTo>
                    <a:pt x="77" y="112124"/>
                    <a:pt x="12797" y="117300"/>
                    <a:pt x="23990" y="117300"/>
                  </a:cubicBezTo>
                  <a:cubicBezTo>
                    <a:pt x="40780" y="117300"/>
                    <a:pt x="49939" y="99184"/>
                    <a:pt x="50702" y="97631"/>
                  </a:cubicBezTo>
                  <a:cubicBezTo>
                    <a:pt x="53754" y="107207"/>
                    <a:pt x="62913" y="117300"/>
                    <a:pt x="78177" y="117300"/>
                  </a:cubicBezTo>
                  <a:cubicBezTo>
                    <a:pt x="104380" y="117300"/>
                    <a:pt x="118880" y="83915"/>
                    <a:pt x="118880" y="77445"/>
                  </a:cubicBezTo>
                  <a:cubicBezTo>
                    <a:pt x="118880" y="74857"/>
                    <a:pt x="116591" y="74857"/>
                    <a:pt x="115827" y="74857"/>
                  </a:cubicBezTo>
                  <a:cubicBezTo>
                    <a:pt x="113538" y="74857"/>
                    <a:pt x="113029" y="75892"/>
                    <a:pt x="112520" y="77703"/>
                  </a:cubicBezTo>
                  <a:cubicBezTo>
                    <a:pt x="104125" y="105395"/>
                    <a:pt x="86826" y="111607"/>
                    <a:pt x="78685" y="111607"/>
                  </a:cubicBezTo>
                  <a:cubicBezTo>
                    <a:pt x="68764" y="111607"/>
                    <a:pt x="64694" y="103325"/>
                    <a:pt x="64694" y="94526"/>
                  </a:cubicBezTo>
                  <a:cubicBezTo>
                    <a:pt x="64694" y="88832"/>
                    <a:pt x="66220" y="83138"/>
                    <a:pt x="69018" y="71751"/>
                  </a:cubicBezTo>
                  <a:lnTo>
                    <a:pt x="77668" y="36295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4AB4EE5C-81B1-08F1-7772-D9680262A4B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729161" y="4038205"/>
              <a:ext cx="225904" cy="135094"/>
            </a:xfrm>
            <a:custGeom>
              <a:avLst/>
              <a:gdLst>
                <a:gd name="connsiteX0" fmla="*/ 216831 w 225904"/>
                <a:gd name="connsiteY0" fmla="*/ 72786 h 135094"/>
                <a:gd name="connsiteX1" fmla="*/ 225990 w 225904"/>
                <a:gd name="connsiteY1" fmla="*/ 67610 h 135094"/>
                <a:gd name="connsiteX2" fmla="*/ 216831 w 225904"/>
                <a:gd name="connsiteY2" fmla="*/ 62434 h 135094"/>
                <a:gd name="connsiteX3" fmla="*/ 27814 w 225904"/>
                <a:gd name="connsiteY3" fmla="*/ 62434 h 135094"/>
                <a:gd name="connsiteX4" fmla="*/ 50710 w 225904"/>
                <a:gd name="connsiteY4" fmla="*/ 37589 h 135094"/>
                <a:gd name="connsiteX5" fmla="*/ 64193 w 225904"/>
                <a:gd name="connsiteY5" fmla="*/ 3168 h 135094"/>
                <a:gd name="connsiteX6" fmla="*/ 59105 w 225904"/>
                <a:gd name="connsiteY6" fmla="*/ 63 h 135094"/>
                <a:gd name="connsiteX7" fmla="*/ 53509 w 225904"/>
                <a:gd name="connsiteY7" fmla="*/ 5239 h 135094"/>
                <a:gd name="connsiteX8" fmla="*/ 3901 w 225904"/>
                <a:gd name="connsiteY8" fmla="*/ 64246 h 135094"/>
                <a:gd name="connsiteX9" fmla="*/ 85 w 225904"/>
                <a:gd name="connsiteY9" fmla="*/ 67610 h 135094"/>
                <a:gd name="connsiteX10" fmla="*/ 3901 w 225904"/>
                <a:gd name="connsiteY10" fmla="*/ 70975 h 135094"/>
                <a:gd name="connsiteX11" fmla="*/ 53763 w 225904"/>
                <a:gd name="connsiteY11" fmla="*/ 131275 h 135094"/>
                <a:gd name="connsiteX12" fmla="*/ 59105 w 225904"/>
                <a:gd name="connsiteY12" fmla="*/ 135158 h 135094"/>
                <a:gd name="connsiteX13" fmla="*/ 64193 w 225904"/>
                <a:gd name="connsiteY13" fmla="*/ 132052 h 135094"/>
                <a:gd name="connsiteX14" fmla="*/ 51219 w 225904"/>
                <a:gd name="connsiteY14" fmla="*/ 97890 h 135094"/>
                <a:gd name="connsiteX15" fmla="*/ 27814 w 225904"/>
                <a:gd name="connsiteY15" fmla="*/ 72786 h 135094"/>
                <a:gd name="connsiteX16" fmla="*/ 216831 w 225904"/>
                <a:gd name="connsiteY16" fmla="*/ 72786 h 1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5904" h="135094">
                  <a:moveTo>
                    <a:pt x="216831" y="72786"/>
                  </a:moveTo>
                  <a:cubicBezTo>
                    <a:pt x="221411" y="72786"/>
                    <a:pt x="225990" y="72786"/>
                    <a:pt x="225990" y="67610"/>
                  </a:cubicBezTo>
                  <a:cubicBezTo>
                    <a:pt x="225990" y="62434"/>
                    <a:pt x="221411" y="62434"/>
                    <a:pt x="216831" y="62434"/>
                  </a:cubicBezTo>
                  <a:lnTo>
                    <a:pt x="27814" y="62434"/>
                  </a:lnTo>
                  <a:cubicBezTo>
                    <a:pt x="41806" y="51564"/>
                    <a:pt x="48675" y="40954"/>
                    <a:pt x="50710" y="37589"/>
                  </a:cubicBezTo>
                  <a:cubicBezTo>
                    <a:pt x="62158" y="19732"/>
                    <a:pt x="64193" y="3427"/>
                    <a:pt x="64193" y="3168"/>
                  </a:cubicBezTo>
                  <a:cubicBezTo>
                    <a:pt x="64193" y="63"/>
                    <a:pt x="61140" y="63"/>
                    <a:pt x="59105" y="63"/>
                  </a:cubicBezTo>
                  <a:cubicBezTo>
                    <a:pt x="54781" y="63"/>
                    <a:pt x="54526" y="580"/>
                    <a:pt x="53509" y="5239"/>
                  </a:cubicBezTo>
                  <a:cubicBezTo>
                    <a:pt x="47657" y="30601"/>
                    <a:pt x="32648" y="52082"/>
                    <a:pt x="3901" y="64246"/>
                  </a:cubicBezTo>
                  <a:cubicBezTo>
                    <a:pt x="1103" y="65281"/>
                    <a:pt x="85" y="65799"/>
                    <a:pt x="85" y="67610"/>
                  </a:cubicBezTo>
                  <a:cubicBezTo>
                    <a:pt x="85" y="69422"/>
                    <a:pt x="1357" y="69939"/>
                    <a:pt x="3901" y="70975"/>
                  </a:cubicBezTo>
                  <a:cubicBezTo>
                    <a:pt x="30358" y="82103"/>
                    <a:pt x="47403" y="102290"/>
                    <a:pt x="53763" y="131275"/>
                  </a:cubicBezTo>
                  <a:cubicBezTo>
                    <a:pt x="54526" y="134381"/>
                    <a:pt x="54781" y="135158"/>
                    <a:pt x="59105" y="135158"/>
                  </a:cubicBezTo>
                  <a:cubicBezTo>
                    <a:pt x="61140" y="135158"/>
                    <a:pt x="64193" y="135158"/>
                    <a:pt x="64193" y="132052"/>
                  </a:cubicBezTo>
                  <a:cubicBezTo>
                    <a:pt x="64193" y="131534"/>
                    <a:pt x="61904" y="115230"/>
                    <a:pt x="51219" y="97890"/>
                  </a:cubicBezTo>
                  <a:cubicBezTo>
                    <a:pt x="46131" y="90126"/>
                    <a:pt x="38754" y="81068"/>
                    <a:pt x="27814" y="72786"/>
                  </a:cubicBezTo>
                  <a:lnTo>
                    <a:pt x="216831" y="72786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73B704A-C98D-D5E7-B0C5-70129C24E9D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046846" y="3983597"/>
              <a:ext cx="196140" cy="199795"/>
            </a:xfrm>
            <a:custGeom>
              <a:avLst/>
              <a:gdLst>
                <a:gd name="connsiteX0" fmla="*/ 144595 w 196140"/>
                <a:gd name="connsiteY0" fmla="*/ 144216 h 199795"/>
                <a:gd name="connsiteX1" fmla="*/ 150192 w 196140"/>
                <a:gd name="connsiteY1" fmla="*/ 177342 h 199795"/>
                <a:gd name="connsiteX2" fmla="*/ 165202 w 196140"/>
                <a:gd name="connsiteY2" fmla="*/ 194682 h 199795"/>
                <a:gd name="connsiteX3" fmla="*/ 196238 w 196140"/>
                <a:gd name="connsiteY3" fmla="*/ 177860 h 199795"/>
                <a:gd name="connsiteX4" fmla="*/ 193948 w 196140"/>
                <a:gd name="connsiteY4" fmla="*/ 176048 h 199795"/>
                <a:gd name="connsiteX5" fmla="*/ 184536 w 196140"/>
                <a:gd name="connsiteY5" fmla="*/ 179413 h 199795"/>
                <a:gd name="connsiteX6" fmla="*/ 181737 w 196140"/>
                <a:gd name="connsiteY6" fmla="*/ 180448 h 199795"/>
                <a:gd name="connsiteX7" fmla="*/ 170035 w 196140"/>
                <a:gd name="connsiteY7" fmla="*/ 157932 h 199795"/>
                <a:gd name="connsiteX8" fmla="*/ 163930 w 196140"/>
                <a:gd name="connsiteY8" fmla="*/ 103584 h 199795"/>
                <a:gd name="connsiteX9" fmla="*/ 161131 w 196140"/>
                <a:gd name="connsiteY9" fmla="*/ 24390 h 199795"/>
                <a:gd name="connsiteX10" fmla="*/ 161386 w 196140"/>
                <a:gd name="connsiteY10" fmla="*/ 5239 h 199795"/>
                <a:gd name="connsiteX11" fmla="*/ 158587 w 196140"/>
                <a:gd name="connsiteY11" fmla="*/ 63 h 199795"/>
                <a:gd name="connsiteX12" fmla="*/ 140016 w 196140"/>
                <a:gd name="connsiteY12" fmla="*/ 11450 h 199795"/>
                <a:gd name="connsiteX13" fmla="*/ 138236 w 196140"/>
                <a:gd name="connsiteY13" fmla="*/ 14297 h 199795"/>
                <a:gd name="connsiteX14" fmla="*/ 86084 w 196140"/>
                <a:gd name="connsiteY14" fmla="*/ 110313 h 199795"/>
                <a:gd name="connsiteX15" fmla="*/ 30880 w 196140"/>
                <a:gd name="connsiteY15" fmla="*/ 176048 h 199795"/>
                <a:gd name="connsiteX16" fmla="*/ 11291 w 196140"/>
                <a:gd name="connsiteY16" fmla="*/ 160520 h 199795"/>
                <a:gd name="connsiteX17" fmla="*/ 9511 w 196140"/>
                <a:gd name="connsiteY17" fmla="*/ 158450 h 199795"/>
                <a:gd name="connsiteX18" fmla="*/ 98 w 196140"/>
                <a:gd name="connsiteY18" fmla="*/ 178119 h 199795"/>
                <a:gd name="connsiteX19" fmla="*/ 22994 w 196140"/>
                <a:gd name="connsiteY19" fmla="*/ 199858 h 199795"/>
                <a:gd name="connsiteX20" fmla="*/ 75399 w 196140"/>
                <a:gd name="connsiteY20" fmla="*/ 144216 h 199795"/>
                <a:gd name="connsiteX21" fmla="*/ 144595 w 196140"/>
                <a:gd name="connsiteY21" fmla="*/ 144216 h 199795"/>
                <a:gd name="connsiteX22" fmla="*/ 139508 w 196140"/>
                <a:gd name="connsiteY22" fmla="*/ 31895 h 199795"/>
                <a:gd name="connsiteX23" fmla="*/ 139508 w 196140"/>
                <a:gd name="connsiteY23" fmla="*/ 46906 h 199795"/>
                <a:gd name="connsiteX24" fmla="*/ 140779 w 196140"/>
                <a:gd name="connsiteY24" fmla="*/ 91938 h 199795"/>
                <a:gd name="connsiteX25" fmla="*/ 143323 w 196140"/>
                <a:gd name="connsiteY25" fmla="*/ 129981 h 199795"/>
                <a:gd name="connsiteX26" fmla="*/ 96769 w 196140"/>
                <a:gd name="connsiteY26" fmla="*/ 129981 h 199795"/>
                <a:gd name="connsiteX27" fmla="*/ 82268 w 196140"/>
                <a:gd name="connsiteY27" fmla="*/ 134122 h 199795"/>
                <a:gd name="connsiteX28" fmla="*/ 116357 w 196140"/>
                <a:gd name="connsiteY28" fmla="*/ 76409 h 199795"/>
                <a:gd name="connsiteX29" fmla="*/ 139253 w 196140"/>
                <a:gd name="connsiteY29" fmla="*/ 31895 h 199795"/>
                <a:gd name="connsiteX30" fmla="*/ 139508 w 196140"/>
                <a:gd name="connsiteY30" fmla="*/ 31895 h 1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6140" h="199795">
                  <a:moveTo>
                    <a:pt x="144595" y="144216"/>
                  </a:moveTo>
                  <a:cubicBezTo>
                    <a:pt x="145867" y="160520"/>
                    <a:pt x="148920" y="172425"/>
                    <a:pt x="150192" y="177342"/>
                  </a:cubicBezTo>
                  <a:cubicBezTo>
                    <a:pt x="152991" y="188988"/>
                    <a:pt x="154263" y="194682"/>
                    <a:pt x="165202" y="194682"/>
                  </a:cubicBezTo>
                  <a:cubicBezTo>
                    <a:pt x="176650" y="194682"/>
                    <a:pt x="196238" y="183036"/>
                    <a:pt x="196238" y="177860"/>
                  </a:cubicBezTo>
                  <a:cubicBezTo>
                    <a:pt x="196238" y="176566"/>
                    <a:pt x="195220" y="176048"/>
                    <a:pt x="193948" y="176048"/>
                  </a:cubicBezTo>
                  <a:cubicBezTo>
                    <a:pt x="190641" y="176048"/>
                    <a:pt x="185299" y="178895"/>
                    <a:pt x="184536" y="179413"/>
                  </a:cubicBezTo>
                  <a:cubicBezTo>
                    <a:pt x="182755" y="180448"/>
                    <a:pt x="182246" y="180448"/>
                    <a:pt x="181737" y="180448"/>
                  </a:cubicBezTo>
                  <a:cubicBezTo>
                    <a:pt x="174614" y="180448"/>
                    <a:pt x="173088" y="173460"/>
                    <a:pt x="170035" y="157932"/>
                  </a:cubicBezTo>
                  <a:cubicBezTo>
                    <a:pt x="168254" y="149392"/>
                    <a:pt x="165965" y="139040"/>
                    <a:pt x="163930" y="103584"/>
                  </a:cubicBezTo>
                  <a:cubicBezTo>
                    <a:pt x="162149" y="77186"/>
                    <a:pt x="161131" y="50788"/>
                    <a:pt x="161131" y="24390"/>
                  </a:cubicBezTo>
                  <a:cubicBezTo>
                    <a:pt x="161131" y="18179"/>
                    <a:pt x="161386" y="11450"/>
                    <a:pt x="161386" y="5239"/>
                  </a:cubicBezTo>
                  <a:cubicBezTo>
                    <a:pt x="161386" y="1098"/>
                    <a:pt x="161386" y="63"/>
                    <a:pt x="158587" y="63"/>
                  </a:cubicBezTo>
                  <a:cubicBezTo>
                    <a:pt x="155026" y="63"/>
                    <a:pt x="144595" y="4462"/>
                    <a:pt x="140016" y="11450"/>
                  </a:cubicBezTo>
                  <a:lnTo>
                    <a:pt x="138236" y="14297"/>
                  </a:lnTo>
                  <a:cubicBezTo>
                    <a:pt x="118138" y="58034"/>
                    <a:pt x="99313" y="89350"/>
                    <a:pt x="86084" y="110313"/>
                  </a:cubicBezTo>
                  <a:cubicBezTo>
                    <a:pt x="71075" y="133864"/>
                    <a:pt x="44617" y="176048"/>
                    <a:pt x="30880" y="176048"/>
                  </a:cubicBezTo>
                  <a:cubicBezTo>
                    <a:pt x="21467" y="176048"/>
                    <a:pt x="13581" y="169837"/>
                    <a:pt x="11291" y="160520"/>
                  </a:cubicBezTo>
                  <a:cubicBezTo>
                    <a:pt x="11037" y="160003"/>
                    <a:pt x="10528" y="158450"/>
                    <a:pt x="9511" y="158450"/>
                  </a:cubicBezTo>
                  <a:cubicBezTo>
                    <a:pt x="5695" y="158450"/>
                    <a:pt x="98" y="170872"/>
                    <a:pt x="98" y="178119"/>
                  </a:cubicBezTo>
                  <a:cubicBezTo>
                    <a:pt x="98" y="188471"/>
                    <a:pt x="11037" y="199858"/>
                    <a:pt x="22994" y="199858"/>
                  </a:cubicBezTo>
                  <a:cubicBezTo>
                    <a:pt x="40547" y="199858"/>
                    <a:pt x="69803" y="153274"/>
                    <a:pt x="75399" y="144216"/>
                  </a:cubicBezTo>
                  <a:lnTo>
                    <a:pt x="144595" y="144216"/>
                  </a:lnTo>
                  <a:close/>
                  <a:moveTo>
                    <a:pt x="139508" y="31895"/>
                  </a:moveTo>
                  <a:lnTo>
                    <a:pt x="139508" y="46906"/>
                  </a:lnTo>
                  <a:cubicBezTo>
                    <a:pt x="139508" y="61916"/>
                    <a:pt x="140016" y="76927"/>
                    <a:pt x="140779" y="91938"/>
                  </a:cubicBezTo>
                  <a:cubicBezTo>
                    <a:pt x="141034" y="97114"/>
                    <a:pt x="142051" y="116524"/>
                    <a:pt x="143323" y="129981"/>
                  </a:cubicBezTo>
                  <a:lnTo>
                    <a:pt x="96769" y="129981"/>
                  </a:lnTo>
                  <a:cubicBezTo>
                    <a:pt x="92698" y="129981"/>
                    <a:pt x="88883" y="129981"/>
                    <a:pt x="82268" y="134122"/>
                  </a:cubicBezTo>
                  <a:cubicBezTo>
                    <a:pt x="100076" y="106172"/>
                    <a:pt x="114831" y="79256"/>
                    <a:pt x="116357" y="76409"/>
                  </a:cubicBezTo>
                  <a:cubicBezTo>
                    <a:pt x="129077" y="53376"/>
                    <a:pt x="135946" y="38366"/>
                    <a:pt x="139253" y="31895"/>
                  </a:cubicBezTo>
                  <a:lnTo>
                    <a:pt x="139508" y="31895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EEB0DA17-D72E-0D5F-BC83-0B06DDD2801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268291" y="3976351"/>
              <a:ext cx="59020" cy="258802"/>
            </a:xfrm>
            <a:custGeom>
              <a:avLst/>
              <a:gdLst>
                <a:gd name="connsiteX0" fmla="*/ 59126 w 59020"/>
                <a:gd name="connsiteY0" fmla="*/ 256277 h 258802"/>
                <a:gd name="connsiteX1" fmla="*/ 54801 w 59020"/>
                <a:gd name="connsiteY1" fmla="*/ 250583 h 258802"/>
                <a:gd name="connsiteX2" fmla="*/ 14861 w 59020"/>
                <a:gd name="connsiteY2" fmla="*/ 129464 h 258802"/>
                <a:gd name="connsiteX3" fmla="*/ 55819 w 59020"/>
                <a:gd name="connsiteY3" fmla="*/ 7050 h 258802"/>
                <a:gd name="connsiteX4" fmla="*/ 59126 w 59020"/>
                <a:gd name="connsiteY4" fmla="*/ 2651 h 258802"/>
                <a:gd name="connsiteX5" fmla="*/ 56582 w 59020"/>
                <a:gd name="connsiteY5" fmla="*/ 63 h 258802"/>
                <a:gd name="connsiteX6" fmla="*/ 16133 w 59020"/>
                <a:gd name="connsiteY6" fmla="*/ 50529 h 258802"/>
                <a:gd name="connsiteX7" fmla="*/ 106 w 59020"/>
                <a:gd name="connsiteY7" fmla="*/ 129464 h 258802"/>
                <a:gd name="connsiteX8" fmla="*/ 16896 w 59020"/>
                <a:gd name="connsiteY8" fmla="*/ 210210 h 258802"/>
                <a:gd name="connsiteX9" fmla="*/ 56582 w 59020"/>
                <a:gd name="connsiteY9" fmla="*/ 258865 h 258802"/>
                <a:gd name="connsiteX10" fmla="*/ 59126 w 59020"/>
                <a:gd name="connsiteY10" fmla="*/ 25627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20" h="258802">
                  <a:moveTo>
                    <a:pt x="59126" y="256277"/>
                  </a:moveTo>
                  <a:cubicBezTo>
                    <a:pt x="59126" y="255501"/>
                    <a:pt x="59126" y="254983"/>
                    <a:pt x="54801" y="250583"/>
                  </a:cubicBezTo>
                  <a:cubicBezTo>
                    <a:pt x="23002" y="217974"/>
                    <a:pt x="14861" y="169061"/>
                    <a:pt x="14861" y="129464"/>
                  </a:cubicBezTo>
                  <a:cubicBezTo>
                    <a:pt x="14861" y="84432"/>
                    <a:pt x="24528" y="39401"/>
                    <a:pt x="55819" y="7050"/>
                  </a:cubicBezTo>
                  <a:cubicBezTo>
                    <a:pt x="59126" y="3945"/>
                    <a:pt x="59126" y="3427"/>
                    <a:pt x="59126" y="2651"/>
                  </a:cubicBezTo>
                  <a:cubicBezTo>
                    <a:pt x="59126" y="839"/>
                    <a:pt x="58108" y="63"/>
                    <a:pt x="56582" y="63"/>
                  </a:cubicBezTo>
                  <a:cubicBezTo>
                    <a:pt x="54038" y="63"/>
                    <a:pt x="31142" y="17661"/>
                    <a:pt x="16133" y="50529"/>
                  </a:cubicBezTo>
                  <a:cubicBezTo>
                    <a:pt x="3159" y="78997"/>
                    <a:pt x="106" y="107724"/>
                    <a:pt x="106" y="129464"/>
                  </a:cubicBezTo>
                  <a:cubicBezTo>
                    <a:pt x="106" y="149650"/>
                    <a:pt x="2904" y="180966"/>
                    <a:pt x="16896" y="210210"/>
                  </a:cubicBezTo>
                  <a:cubicBezTo>
                    <a:pt x="32160" y="242043"/>
                    <a:pt x="54038" y="258865"/>
                    <a:pt x="56582" y="258865"/>
                  </a:cubicBezTo>
                  <a:cubicBezTo>
                    <a:pt x="58108" y="258865"/>
                    <a:pt x="59126" y="258089"/>
                    <a:pt x="59126" y="256277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14BC8565-DA1D-AFC0-D4D1-4F2D6ED47180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364680" y="3998090"/>
              <a:ext cx="83951" cy="172362"/>
            </a:xfrm>
            <a:custGeom>
              <a:avLst/>
              <a:gdLst>
                <a:gd name="connsiteX0" fmla="*/ 52261 w 83951"/>
                <a:gd name="connsiteY0" fmla="*/ 6792 h 172362"/>
                <a:gd name="connsiteX1" fmla="*/ 46410 w 83951"/>
                <a:gd name="connsiteY1" fmla="*/ 63 h 172362"/>
                <a:gd name="connsiteX2" fmla="*/ 110 w 83951"/>
                <a:gd name="connsiteY2" fmla="*/ 16626 h 172362"/>
                <a:gd name="connsiteX3" fmla="*/ 110 w 83951"/>
                <a:gd name="connsiteY3" fmla="*/ 24649 h 172362"/>
                <a:gd name="connsiteX4" fmla="*/ 33436 w 83951"/>
                <a:gd name="connsiteY4" fmla="*/ 17920 h 172362"/>
                <a:gd name="connsiteX5" fmla="*/ 33436 w 83951"/>
                <a:gd name="connsiteY5" fmla="*/ 151980 h 172362"/>
                <a:gd name="connsiteX6" fmla="*/ 9777 w 83951"/>
                <a:gd name="connsiteY6" fmla="*/ 164402 h 172362"/>
                <a:gd name="connsiteX7" fmla="*/ 1636 w 83951"/>
                <a:gd name="connsiteY7" fmla="*/ 164402 h 172362"/>
                <a:gd name="connsiteX8" fmla="*/ 1636 w 83951"/>
                <a:gd name="connsiteY8" fmla="*/ 172425 h 172362"/>
                <a:gd name="connsiteX9" fmla="*/ 42848 w 83951"/>
                <a:gd name="connsiteY9" fmla="*/ 171649 h 172362"/>
                <a:gd name="connsiteX10" fmla="*/ 84061 w 83951"/>
                <a:gd name="connsiteY10" fmla="*/ 172425 h 172362"/>
                <a:gd name="connsiteX11" fmla="*/ 84061 w 83951"/>
                <a:gd name="connsiteY11" fmla="*/ 164402 h 172362"/>
                <a:gd name="connsiteX12" fmla="*/ 75920 w 83951"/>
                <a:gd name="connsiteY12" fmla="*/ 164402 h 172362"/>
                <a:gd name="connsiteX13" fmla="*/ 52261 w 83951"/>
                <a:gd name="connsiteY13" fmla="*/ 151980 h 172362"/>
                <a:gd name="connsiteX14" fmla="*/ 52261 w 83951"/>
                <a:gd name="connsiteY14" fmla="*/ 6792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951" h="172362">
                  <a:moveTo>
                    <a:pt x="52261" y="6792"/>
                  </a:moveTo>
                  <a:cubicBezTo>
                    <a:pt x="52261" y="580"/>
                    <a:pt x="52261" y="63"/>
                    <a:pt x="46410" y="63"/>
                  </a:cubicBezTo>
                  <a:cubicBezTo>
                    <a:pt x="30637" y="16626"/>
                    <a:pt x="8250" y="16626"/>
                    <a:pt x="110" y="16626"/>
                  </a:cubicBezTo>
                  <a:lnTo>
                    <a:pt x="110" y="24649"/>
                  </a:lnTo>
                  <a:cubicBezTo>
                    <a:pt x="5198" y="24649"/>
                    <a:pt x="20207" y="24649"/>
                    <a:pt x="33436" y="17920"/>
                  </a:cubicBezTo>
                  <a:lnTo>
                    <a:pt x="33436" y="151980"/>
                  </a:lnTo>
                  <a:cubicBezTo>
                    <a:pt x="33436" y="161297"/>
                    <a:pt x="32673" y="164402"/>
                    <a:pt x="9777" y="164402"/>
                  </a:cubicBezTo>
                  <a:lnTo>
                    <a:pt x="1636" y="164402"/>
                  </a:lnTo>
                  <a:lnTo>
                    <a:pt x="1636" y="172425"/>
                  </a:lnTo>
                  <a:cubicBezTo>
                    <a:pt x="10540" y="171649"/>
                    <a:pt x="32673" y="171649"/>
                    <a:pt x="42848" y="171649"/>
                  </a:cubicBezTo>
                  <a:cubicBezTo>
                    <a:pt x="53024" y="171649"/>
                    <a:pt x="75157" y="171649"/>
                    <a:pt x="84061" y="172425"/>
                  </a:cubicBezTo>
                  <a:lnTo>
                    <a:pt x="84061" y="164402"/>
                  </a:lnTo>
                  <a:lnTo>
                    <a:pt x="75920" y="164402"/>
                  </a:lnTo>
                  <a:cubicBezTo>
                    <a:pt x="53024" y="164402"/>
                    <a:pt x="52261" y="161555"/>
                    <a:pt x="52261" y="151980"/>
                  </a:cubicBezTo>
                  <a:lnTo>
                    <a:pt x="52261" y="6792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FFA569AB-6043-4097-7DAE-E8449365BC7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82415" y="3950809"/>
              <a:ext cx="97942" cy="127900"/>
            </a:xfrm>
            <a:custGeom>
              <a:avLst/>
              <a:gdLst>
                <a:gd name="connsiteX0" fmla="*/ 58880 w 97942"/>
                <a:gd name="connsiteY0" fmla="*/ 73973 h 127900"/>
                <a:gd name="connsiteX1" fmla="*/ 79894 w 97942"/>
                <a:gd name="connsiteY1" fmla="*/ 123249 h 127900"/>
                <a:gd name="connsiteX2" fmla="*/ 89332 w 97942"/>
                <a:gd name="connsiteY2" fmla="*/ 127597 h 127900"/>
                <a:gd name="connsiteX3" fmla="*/ 92893 w 97942"/>
                <a:gd name="connsiteY3" fmla="*/ 127597 h 127900"/>
                <a:gd name="connsiteX4" fmla="*/ 98058 w 97942"/>
                <a:gd name="connsiteY4" fmla="*/ 125423 h 127900"/>
                <a:gd name="connsiteX5" fmla="*/ 97167 w 97942"/>
                <a:gd name="connsiteY5" fmla="*/ 123611 h 127900"/>
                <a:gd name="connsiteX6" fmla="*/ 92537 w 97942"/>
                <a:gd name="connsiteY6" fmla="*/ 115821 h 127900"/>
                <a:gd name="connsiteX7" fmla="*/ 49086 w 97942"/>
                <a:gd name="connsiteY7" fmla="*/ 11472 h 127900"/>
                <a:gd name="connsiteX8" fmla="*/ 25402 w 97942"/>
                <a:gd name="connsiteY8" fmla="*/ 59 h 127900"/>
                <a:gd name="connsiteX9" fmla="*/ 20772 w 97942"/>
                <a:gd name="connsiteY9" fmla="*/ 2595 h 127900"/>
                <a:gd name="connsiteX10" fmla="*/ 23443 w 97942"/>
                <a:gd name="connsiteY10" fmla="*/ 5132 h 127900"/>
                <a:gd name="connsiteX11" fmla="*/ 35018 w 97942"/>
                <a:gd name="connsiteY11" fmla="*/ 16545 h 127900"/>
                <a:gd name="connsiteX12" fmla="*/ 56209 w 97942"/>
                <a:gd name="connsiteY12" fmla="*/ 67270 h 127900"/>
                <a:gd name="connsiteX13" fmla="*/ 3676 w 97942"/>
                <a:gd name="connsiteY13" fmla="*/ 115459 h 127900"/>
                <a:gd name="connsiteX14" fmla="*/ 115 w 97942"/>
                <a:gd name="connsiteY14" fmla="*/ 121800 h 127900"/>
                <a:gd name="connsiteX15" fmla="*/ 6169 w 97942"/>
                <a:gd name="connsiteY15" fmla="*/ 127959 h 127900"/>
                <a:gd name="connsiteX16" fmla="*/ 12224 w 97942"/>
                <a:gd name="connsiteY16" fmla="*/ 125061 h 127900"/>
                <a:gd name="connsiteX17" fmla="*/ 58880 w 97942"/>
                <a:gd name="connsiteY17" fmla="*/ 73973 h 12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942" h="127900">
                  <a:moveTo>
                    <a:pt x="58880" y="73973"/>
                  </a:moveTo>
                  <a:cubicBezTo>
                    <a:pt x="67784" y="94625"/>
                    <a:pt x="77935" y="120894"/>
                    <a:pt x="79894" y="123249"/>
                  </a:cubicBezTo>
                  <a:cubicBezTo>
                    <a:pt x="83277" y="127597"/>
                    <a:pt x="86483" y="127597"/>
                    <a:pt x="89332" y="127597"/>
                  </a:cubicBezTo>
                  <a:lnTo>
                    <a:pt x="92893" y="127597"/>
                  </a:lnTo>
                  <a:cubicBezTo>
                    <a:pt x="96277" y="127597"/>
                    <a:pt x="98058" y="127597"/>
                    <a:pt x="98058" y="125423"/>
                  </a:cubicBezTo>
                  <a:cubicBezTo>
                    <a:pt x="98058" y="124517"/>
                    <a:pt x="97523" y="123974"/>
                    <a:pt x="97167" y="123611"/>
                  </a:cubicBezTo>
                  <a:cubicBezTo>
                    <a:pt x="95030" y="121619"/>
                    <a:pt x="93249" y="117452"/>
                    <a:pt x="92537" y="115821"/>
                  </a:cubicBezTo>
                  <a:lnTo>
                    <a:pt x="49086" y="11472"/>
                  </a:lnTo>
                  <a:cubicBezTo>
                    <a:pt x="47840" y="8211"/>
                    <a:pt x="44278" y="59"/>
                    <a:pt x="25402" y="59"/>
                  </a:cubicBezTo>
                  <a:cubicBezTo>
                    <a:pt x="23265" y="59"/>
                    <a:pt x="20772" y="59"/>
                    <a:pt x="20772" y="2595"/>
                  </a:cubicBezTo>
                  <a:cubicBezTo>
                    <a:pt x="20772" y="4769"/>
                    <a:pt x="22553" y="4951"/>
                    <a:pt x="23443" y="5132"/>
                  </a:cubicBezTo>
                  <a:cubicBezTo>
                    <a:pt x="27183" y="5675"/>
                    <a:pt x="30566" y="6219"/>
                    <a:pt x="35018" y="16545"/>
                  </a:cubicBezTo>
                  <a:lnTo>
                    <a:pt x="56209" y="67270"/>
                  </a:lnTo>
                  <a:lnTo>
                    <a:pt x="3676" y="115459"/>
                  </a:lnTo>
                  <a:cubicBezTo>
                    <a:pt x="1539" y="117271"/>
                    <a:pt x="115" y="118720"/>
                    <a:pt x="115" y="121800"/>
                  </a:cubicBezTo>
                  <a:cubicBezTo>
                    <a:pt x="115" y="126148"/>
                    <a:pt x="3676" y="127959"/>
                    <a:pt x="6169" y="127959"/>
                  </a:cubicBezTo>
                  <a:cubicBezTo>
                    <a:pt x="9553" y="127959"/>
                    <a:pt x="11690" y="125604"/>
                    <a:pt x="12224" y="125061"/>
                  </a:cubicBezTo>
                  <a:lnTo>
                    <a:pt x="58880" y="73973"/>
                  </a:ln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A9D4724-0E38-E004-09FC-D617D23A3D9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617120" y="3976351"/>
              <a:ext cx="59020" cy="258802"/>
            </a:xfrm>
            <a:custGeom>
              <a:avLst/>
              <a:gdLst>
                <a:gd name="connsiteX0" fmla="*/ 59140 w 59020"/>
                <a:gd name="connsiteY0" fmla="*/ 129464 h 258802"/>
                <a:gd name="connsiteX1" fmla="*/ 42350 w 59020"/>
                <a:gd name="connsiteY1" fmla="*/ 48718 h 258802"/>
                <a:gd name="connsiteX2" fmla="*/ 2664 w 59020"/>
                <a:gd name="connsiteY2" fmla="*/ 63 h 258802"/>
                <a:gd name="connsiteX3" fmla="*/ 120 w 59020"/>
                <a:gd name="connsiteY3" fmla="*/ 2651 h 258802"/>
                <a:gd name="connsiteX4" fmla="*/ 4954 w 59020"/>
                <a:gd name="connsiteY4" fmla="*/ 8603 h 258802"/>
                <a:gd name="connsiteX5" fmla="*/ 44385 w 59020"/>
                <a:gd name="connsiteY5" fmla="*/ 129464 h 258802"/>
                <a:gd name="connsiteX6" fmla="*/ 3427 w 59020"/>
                <a:gd name="connsiteY6" fmla="*/ 251877 h 258802"/>
                <a:gd name="connsiteX7" fmla="*/ 120 w 59020"/>
                <a:gd name="connsiteY7" fmla="*/ 256277 h 258802"/>
                <a:gd name="connsiteX8" fmla="*/ 2664 w 59020"/>
                <a:gd name="connsiteY8" fmla="*/ 258865 h 258802"/>
                <a:gd name="connsiteX9" fmla="*/ 43113 w 59020"/>
                <a:gd name="connsiteY9" fmla="*/ 208399 h 258802"/>
                <a:gd name="connsiteX10" fmla="*/ 59140 w 59020"/>
                <a:gd name="connsiteY10" fmla="*/ 12946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20" h="258802">
                  <a:moveTo>
                    <a:pt x="59140" y="129464"/>
                  </a:moveTo>
                  <a:cubicBezTo>
                    <a:pt x="59140" y="109277"/>
                    <a:pt x="56342" y="77962"/>
                    <a:pt x="42350" y="48718"/>
                  </a:cubicBezTo>
                  <a:cubicBezTo>
                    <a:pt x="27086" y="16885"/>
                    <a:pt x="5208" y="63"/>
                    <a:pt x="2664" y="63"/>
                  </a:cubicBezTo>
                  <a:cubicBezTo>
                    <a:pt x="1138" y="63"/>
                    <a:pt x="120" y="1098"/>
                    <a:pt x="120" y="2651"/>
                  </a:cubicBezTo>
                  <a:cubicBezTo>
                    <a:pt x="120" y="3427"/>
                    <a:pt x="120" y="3945"/>
                    <a:pt x="4954" y="8603"/>
                  </a:cubicBezTo>
                  <a:cubicBezTo>
                    <a:pt x="29884" y="34225"/>
                    <a:pt x="44385" y="75374"/>
                    <a:pt x="44385" y="129464"/>
                  </a:cubicBezTo>
                  <a:cubicBezTo>
                    <a:pt x="44385" y="173719"/>
                    <a:pt x="34972" y="219268"/>
                    <a:pt x="3427" y="251877"/>
                  </a:cubicBezTo>
                  <a:cubicBezTo>
                    <a:pt x="120" y="254983"/>
                    <a:pt x="120" y="255501"/>
                    <a:pt x="120" y="256277"/>
                  </a:cubicBezTo>
                  <a:cubicBezTo>
                    <a:pt x="120" y="257830"/>
                    <a:pt x="1138" y="258865"/>
                    <a:pt x="2664" y="258865"/>
                  </a:cubicBezTo>
                  <a:cubicBezTo>
                    <a:pt x="5208" y="258865"/>
                    <a:pt x="28104" y="241266"/>
                    <a:pt x="43113" y="208399"/>
                  </a:cubicBezTo>
                  <a:cubicBezTo>
                    <a:pt x="56087" y="179930"/>
                    <a:pt x="59140" y="151203"/>
                    <a:pt x="59140" y="129464"/>
                  </a:cubicBezTo>
                  <a:close/>
                </a:path>
              </a:pathLst>
            </a:custGeom>
            <a:solidFill>
              <a:srgbClr val="000000"/>
            </a:solidFill>
            <a:ln w="255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7" name="Group 286" descr="\documentclass{article}&#10;\usepackage{amsmath}&#10;\pagestyle{empty}&#10;&#10;\input{Macros.tex}&#10;&#10;\begin{document}&#10;&#10;&#10;$x' \gets \Adv(1^{\secpar}, h, x)$&#10;&#10;&#10;\end{document}" title="IguanaTex Shape Display">
            <a:extLst>
              <a:ext uri="{FF2B5EF4-FFF2-40B4-BE49-F238E27FC236}">
                <a16:creationId xmlns:a16="http://schemas.microsoft.com/office/drawing/2014/main" id="{B77D5354-FE60-60CD-E823-A6F1FEB72744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8171338" y="2495816"/>
            <a:ext cx="1762569" cy="284344"/>
            <a:chOff x="4509801" y="3950809"/>
            <a:chExt cx="1762569" cy="284344"/>
          </a:xfrm>
        </p:grpSpPr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9081B62-C6FA-A62F-F205-019CBE0A34F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509801" y="4056062"/>
              <a:ext cx="126919" cy="117237"/>
            </a:xfrm>
            <a:custGeom>
              <a:avLst/>
              <a:gdLst>
                <a:gd name="connsiteX0" fmla="*/ 77809 w 126919"/>
                <a:gd name="connsiteY0" fmla="*/ 36295 h 117237"/>
                <a:gd name="connsiteX1" fmla="*/ 103040 w 126919"/>
                <a:gd name="connsiteY1" fmla="*/ 5756 h 117237"/>
                <a:gd name="connsiteX2" fmla="*/ 115782 w 126919"/>
                <a:gd name="connsiteY2" fmla="*/ 9121 h 117237"/>
                <a:gd name="connsiteX3" fmla="*/ 103549 w 126919"/>
                <a:gd name="connsiteY3" fmla="*/ 23096 h 117237"/>
                <a:gd name="connsiteX4" fmla="*/ 113234 w 126919"/>
                <a:gd name="connsiteY4" fmla="*/ 32154 h 117237"/>
                <a:gd name="connsiteX5" fmla="*/ 126996 w 126919"/>
                <a:gd name="connsiteY5" fmla="*/ 17144 h 117237"/>
                <a:gd name="connsiteX6" fmla="*/ 103294 w 126919"/>
                <a:gd name="connsiteY6" fmla="*/ 63 h 117237"/>
                <a:gd name="connsiteX7" fmla="*/ 76534 w 126919"/>
                <a:gd name="connsiteY7" fmla="*/ 19732 h 117237"/>
                <a:gd name="connsiteX8" fmla="*/ 49010 w 126919"/>
                <a:gd name="connsiteY8" fmla="*/ 63 h 117237"/>
                <a:gd name="connsiteX9" fmla="*/ 7977 w 126919"/>
                <a:gd name="connsiteY9" fmla="*/ 39918 h 117237"/>
                <a:gd name="connsiteX10" fmla="*/ 11036 w 126919"/>
                <a:gd name="connsiteY10" fmla="*/ 42506 h 117237"/>
                <a:gd name="connsiteX11" fmla="*/ 14349 w 126919"/>
                <a:gd name="connsiteY11" fmla="*/ 39660 h 117237"/>
                <a:gd name="connsiteX12" fmla="*/ 48500 w 126919"/>
                <a:gd name="connsiteY12" fmla="*/ 5756 h 117237"/>
                <a:gd name="connsiteX13" fmla="*/ 62262 w 126919"/>
                <a:gd name="connsiteY13" fmla="*/ 23096 h 117237"/>
                <a:gd name="connsiteX14" fmla="*/ 48500 w 126919"/>
                <a:gd name="connsiteY14" fmla="*/ 84691 h 117237"/>
                <a:gd name="connsiteX15" fmla="*/ 24288 w 126919"/>
                <a:gd name="connsiteY15" fmla="*/ 111607 h 117237"/>
                <a:gd name="connsiteX16" fmla="*/ 11545 w 126919"/>
                <a:gd name="connsiteY16" fmla="*/ 108242 h 117237"/>
                <a:gd name="connsiteX17" fmla="*/ 23524 w 126919"/>
                <a:gd name="connsiteY17" fmla="*/ 94267 h 117237"/>
                <a:gd name="connsiteX18" fmla="*/ 14094 w 126919"/>
                <a:gd name="connsiteY18" fmla="*/ 85209 h 117237"/>
                <a:gd name="connsiteX19" fmla="*/ 77 w 126919"/>
                <a:gd name="connsiteY19" fmla="*/ 100219 h 117237"/>
                <a:gd name="connsiteX20" fmla="*/ 24033 w 126919"/>
                <a:gd name="connsiteY20" fmla="*/ 117300 h 117237"/>
                <a:gd name="connsiteX21" fmla="*/ 50794 w 126919"/>
                <a:gd name="connsiteY21" fmla="*/ 97631 h 117237"/>
                <a:gd name="connsiteX22" fmla="*/ 78318 w 126919"/>
                <a:gd name="connsiteY22" fmla="*/ 117300 h 117237"/>
                <a:gd name="connsiteX23" fmla="*/ 119096 w 126919"/>
                <a:gd name="connsiteY23" fmla="*/ 77445 h 117237"/>
                <a:gd name="connsiteX24" fmla="*/ 116037 w 126919"/>
                <a:gd name="connsiteY24" fmla="*/ 74857 h 117237"/>
                <a:gd name="connsiteX25" fmla="*/ 112724 w 126919"/>
                <a:gd name="connsiteY25" fmla="*/ 77703 h 117237"/>
                <a:gd name="connsiteX26" fmla="*/ 78828 w 126919"/>
                <a:gd name="connsiteY26" fmla="*/ 111607 h 117237"/>
                <a:gd name="connsiteX27" fmla="*/ 64811 w 126919"/>
                <a:gd name="connsiteY27" fmla="*/ 94526 h 117237"/>
                <a:gd name="connsiteX28" fmla="*/ 69143 w 126919"/>
                <a:gd name="connsiteY28" fmla="*/ 71751 h 117237"/>
                <a:gd name="connsiteX29" fmla="*/ 77809 w 126919"/>
                <a:gd name="connsiteY29" fmla="*/ 36295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919" h="117237">
                  <a:moveTo>
                    <a:pt x="77809" y="36295"/>
                  </a:moveTo>
                  <a:cubicBezTo>
                    <a:pt x="79338" y="29566"/>
                    <a:pt x="85199" y="5756"/>
                    <a:pt x="103040" y="5756"/>
                  </a:cubicBezTo>
                  <a:cubicBezTo>
                    <a:pt x="104314" y="5756"/>
                    <a:pt x="110430" y="5756"/>
                    <a:pt x="115782" y="9121"/>
                  </a:cubicBezTo>
                  <a:cubicBezTo>
                    <a:pt x="108646" y="10415"/>
                    <a:pt x="103549" y="16885"/>
                    <a:pt x="103549" y="23096"/>
                  </a:cubicBezTo>
                  <a:cubicBezTo>
                    <a:pt x="103549" y="27237"/>
                    <a:pt x="106353" y="32154"/>
                    <a:pt x="113234" y="32154"/>
                  </a:cubicBezTo>
                  <a:cubicBezTo>
                    <a:pt x="118841" y="32154"/>
                    <a:pt x="126996" y="27496"/>
                    <a:pt x="126996" y="17144"/>
                  </a:cubicBezTo>
                  <a:cubicBezTo>
                    <a:pt x="126996" y="3686"/>
                    <a:pt x="111960" y="63"/>
                    <a:pt x="103294" y="63"/>
                  </a:cubicBezTo>
                  <a:cubicBezTo>
                    <a:pt x="88513" y="63"/>
                    <a:pt x="79593" y="13779"/>
                    <a:pt x="76534" y="19732"/>
                  </a:cubicBezTo>
                  <a:cubicBezTo>
                    <a:pt x="70163" y="2651"/>
                    <a:pt x="56400" y="63"/>
                    <a:pt x="49010" y="63"/>
                  </a:cubicBezTo>
                  <a:cubicBezTo>
                    <a:pt x="22504" y="63"/>
                    <a:pt x="7977" y="33448"/>
                    <a:pt x="7977" y="39918"/>
                  </a:cubicBezTo>
                  <a:cubicBezTo>
                    <a:pt x="7977" y="42506"/>
                    <a:pt x="10526" y="42506"/>
                    <a:pt x="11036" y="42506"/>
                  </a:cubicBezTo>
                  <a:cubicBezTo>
                    <a:pt x="13074" y="42506"/>
                    <a:pt x="13839" y="41989"/>
                    <a:pt x="14349" y="39660"/>
                  </a:cubicBezTo>
                  <a:cubicBezTo>
                    <a:pt x="23014" y="12226"/>
                    <a:pt x="39835" y="5756"/>
                    <a:pt x="48500" y="5756"/>
                  </a:cubicBezTo>
                  <a:cubicBezTo>
                    <a:pt x="53342" y="5756"/>
                    <a:pt x="62262" y="8086"/>
                    <a:pt x="62262" y="23096"/>
                  </a:cubicBezTo>
                  <a:cubicBezTo>
                    <a:pt x="62262" y="31119"/>
                    <a:pt x="57930" y="48459"/>
                    <a:pt x="48500" y="84691"/>
                  </a:cubicBezTo>
                  <a:cubicBezTo>
                    <a:pt x="44422" y="100737"/>
                    <a:pt x="35502" y="111607"/>
                    <a:pt x="24288" y="111607"/>
                  </a:cubicBezTo>
                  <a:cubicBezTo>
                    <a:pt x="22759" y="111607"/>
                    <a:pt x="16897" y="111607"/>
                    <a:pt x="11545" y="108242"/>
                  </a:cubicBezTo>
                  <a:cubicBezTo>
                    <a:pt x="17917" y="106948"/>
                    <a:pt x="23524" y="101513"/>
                    <a:pt x="23524" y="94267"/>
                  </a:cubicBezTo>
                  <a:cubicBezTo>
                    <a:pt x="23524" y="87279"/>
                    <a:pt x="17917" y="85209"/>
                    <a:pt x="14094" y="85209"/>
                  </a:cubicBezTo>
                  <a:cubicBezTo>
                    <a:pt x="6448" y="85209"/>
                    <a:pt x="77" y="91938"/>
                    <a:pt x="77" y="100219"/>
                  </a:cubicBezTo>
                  <a:cubicBezTo>
                    <a:pt x="77" y="112124"/>
                    <a:pt x="12820" y="117300"/>
                    <a:pt x="24033" y="117300"/>
                  </a:cubicBezTo>
                  <a:cubicBezTo>
                    <a:pt x="40854" y="117300"/>
                    <a:pt x="50029" y="99184"/>
                    <a:pt x="50794" y="97631"/>
                  </a:cubicBezTo>
                  <a:cubicBezTo>
                    <a:pt x="53852" y="107207"/>
                    <a:pt x="63027" y="117300"/>
                    <a:pt x="78318" y="117300"/>
                  </a:cubicBezTo>
                  <a:cubicBezTo>
                    <a:pt x="104569" y="117300"/>
                    <a:pt x="119096" y="83915"/>
                    <a:pt x="119096" y="77445"/>
                  </a:cubicBezTo>
                  <a:cubicBezTo>
                    <a:pt x="119096" y="74857"/>
                    <a:pt x="116802" y="74857"/>
                    <a:pt x="116037" y="74857"/>
                  </a:cubicBezTo>
                  <a:cubicBezTo>
                    <a:pt x="113744" y="74857"/>
                    <a:pt x="113234" y="75892"/>
                    <a:pt x="112724" y="77703"/>
                  </a:cubicBezTo>
                  <a:cubicBezTo>
                    <a:pt x="104314" y="105395"/>
                    <a:pt x="86983" y="111607"/>
                    <a:pt x="78828" y="111607"/>
                  </a:cubicBezTo>
                  <a:cubicBezTo>
                    <a:pt x="68889" y="111607"/>
                    <a:pt x="64811" y="103325"/>
                    <a:pt x="64811" y="94526"/>
                  </a:cubicBezTo>
                  <a:cubicBezTo>
                    <a:pt x="64811" y="88832"/>
                    <a:pt x="66340" y="83138"/>
                    <a:pt x="69143" y="71751"/>
                  </a:cubicBezTo>
                  <a:lnTo>
                    <a:pt x="77809" y="3629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89E719AF-9BDB-E1AD-C7D0-04911A75971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56633" y="3975266"/>
              <a:ext cx="44778" cy="93841"/>
            </a:xfrm>
            <a:custGeom>
              <a:avLst/>
              <a:gdLst>
                <a:gd name="connsiteX0" fmla="*/ 43255 w 44778"/>
                <a:gd name="connsiteY0" fmla="*/ 15820 h 93841"/>
                <a:gd name="connsiteX1" fmla="*/ 44861 w 44778"/>
                <a:gd name="connsiteY1" fmla="*/ 10023 h 93841"/>
                <a:gd name="connsiteX2" fmla="*/ 34335 w 44778"/>
                <a:gd name="connsiteY2" fmla="*/ 59 h 93841"/>
                <a:gd name="connsiteX3" fmla="*/ 24523 w 44778"/>
                <a:gd name="connsiteY3" fmla="*/ 8574 h 93841"/>
                <a:gd name="connsiteX4" fmla="*/ 974 w 44778"/>
                <a:gd name="connsiteY4" fmla="*/ 87017 h 93841"/>
                <a:gd name="connsiteX5" fmla="*/ 82 w 44778"/>
                <a:gd name="connsiteY5" fmla="*/ 89915 h 93841"/>
                <a:gd name="connsiteX6" fmla="*/ 7040 w 44778"/>
                <a:gd name="connsiteY6" fmla="*/ 93901 h 93841"/>
                <a:gd name="connsiteX7" fmla="*/ 9716 w 44778"/>
                <a:gd name="connsiteY7" fmla="*/ 90821 h 93841"/>
                <a:gd name="connsiteX8" fmla="*/ 43255 w 44778"/>
                <a:gd name="connsiteY8" fmla="*/ 15820 h 9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78" h="93841">
                  <a:moveTo>
                    <a:pt x="43255" y="15820"/>
                  </a:moveTo>
                  <a:cubicBezTo>
                    <a:pt x="44683" y="12740"/>
                    <a:pt x="44861" y="11291"/>
                    <a:pt x="44861" y="10023"/>
                  </a:cubicBezTo>
                  <a:cubicBezTo>
                    <a:pt x="44861" y="4407"/>
                    <a:pt x="39866" y="59"/>
                    <a:pt x="34335" y="59"/>
                  </a:cubicBezTo>
                  <a:cubicBezTo>
                    <a:pt x="27556" y="59"/>
                    <a:pt x="25415" y="5675"/>
                    <a:pt x="24523" y="8574"/>
                  </a:cubicBezTo>
                  <a:lnTo>
                    <a:pt x="974" y="87017"/>
                  </a:lnTo>
                  <a:cubicBezTo>
                    <a:pt x="796" y="87379"/>
                    <a:pt x="82" y="89734"/>
                    <a:pt x="82" y="89915"/>
                  </a:cubicBezTo>
                  <a:cubicBezTo>
                    <a:pt x="82" y="92089"/>
                    <a:pt x="5613" y="93901"/>
                    <a:pt x="7040" y="93901"/>
                  </a:cubicBezTo>
                  <a:cubicBezTo>
                    <a:pt x="8289" y="93901"/>
                    <a:pt x="8467" y="93539"/>
                    <a:pt x="9716" y="90821"/>
                  </a:cubicBezTo>
                  <a:lnTo>
                    <a:pt x="43255" y="15820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7328DC4-65EF-9A09-C01E-2FF6BF0E8A6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804636" y="4038205"/>
              <a:ext cx="226314" cy="135094"/>
            </a:xfrm>
            <a:custGeom>
              <a:avLst/>
              <a:gdLst>
                <a:gd name="connsiteX0" fmla="*/ 217227 w 226314"/>
                <a:gd name="connsiteY0" fmla="*/ 72786 h 135094"/>
                <a:gd name="connsiteX1" fmla="*/ 226402 w 226314"/>
                <a:gd name="connsiteY1" fmla="*/ 67610 h 135094"/>
                <a:gd name="connsiteX2" fmla="*/ 217227 w 226314"/>
                <a:gd name="connsiteY2" fmla="*/ 62434 h 135094"/>
                <a:gd name="connsiteX3" fmla="*/ 27868 w 226314"/>
                <a:gd name="connsiteY3" fmla="*/ 62434 h 135094"/>
                <a:gd name="connsiteX4" fmla="*/ 50805 w 226314"/>
                <a:gd name="connsiteY4" fmla="*/ 37589 h 135094"/>
                <a:gd name="connsiteX5" fmla="*/ 64312 w 226314"/>
                <a:gd name="connsiteY5" fmla="*/ 3168 h 135094"/>
                <a:gd name="connsiteX6" fmla="*/ 59215 w 226314"/>
                <a:gd name="connsiteY6" fmla="*/ 63 h 135094"/>
                <a:gd name="connsiteX7" fmla="*/ 53608 w 226314"/>
                <a:gd name="connsiteY7" fmla="*/ 5239 h 135094"/>
                <a:gd name="connsiteX8" fmla="*/ 3911 w 226314"/>
                <a:gd name="connsiteY8" fmla="*/ 64246 h 135094"/>
                <a:gd name="connsiteX9" fmla="*/ 88 w 226314"/>
                <a:gd name="connsiteY9" fmla="*/ 67610 h 135094"/>
                <a:gd name="connsiteX10" fmla="*/ 3911 w 226314"/>
                <a:gd name="connsiteY10" fmla="*/ 70975 h 135094"/>
                <a:gd name="connsiteX11" fmla="*/ 53863 w 226314"/>
                <a:gd name="connsiteY11" fmla="*/ 131275 h 135094"/>
                <a:gd name="connsiteX12" fmla="*/ 59215 w 226314"/>
                <a:gd name="connsiteY12" fmla="*/ 135158 h 135094"/>
                <a:gd name="connsiteX13" fmla="*/ 64312 w 226314"/>
                <a:gd name="connsiteY13" fmla="*/ 132052 h 135094"/>
                <a:gd name="connsiteX14" fmla="*/ 51315 w 226314"/>
                <a:gd name="connsiteY14" fmla="*/ 97890 h 135094"/>
                <a:gd name="connsiteX15" fmla="*/ 27868 w 226314"/>
                <a:gd name="connsiteY15" fmla="*/ 72786 h 135094"/>
                <a:gd name="connsiteX16" fmla="*/ 217227 w 226314"/>
                <a:gd name="connsiteY16" fmla="*/ 72786 h 13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314" h="135094">
                  <a:moveTo>
                    <a:pt x="217227" y="72786"/>
                  </a:moveTo>
                  <a:cubicBezTo>
                    <a:pt x="221815" y="72786"/>
                    <a:pt x="226402" y="72786"/>
                    <a:pt x="226402" y="67610"/>
                  </a:cubicBezTo>
                  <a:cubicBezTo>
                    <a:pt x="226402" y="62434"/>
                    <a:pt x="221815" y="62434"/>
                    <a:pt x="217227" y="62434"/>
                  </a:cubicBezTo>
                  <a:lnTo>
                    <a:pt x="27868" y="62434"/>
                  </a:lnTo>
                  <a:cubicBezTo>
                    <a:pt x="41885" y="51564"/>
                    <a:pt x="48766" y="40954"/>
                    <a:pt x="50805" y="37589"/>
                  </a:cubicBezTo>
                  <a:cubicBezTo>
                    <a:pt x="62273" y="19732"/>
                    <a:pt x="64312" y="3427"/>
                    <a:pt x="64312" y="3168"/>
                  </a:cubicBezTo>
                  <a:cubicBezTo>
                    <a:pt x="64312" y="63"/>
                    <a:pt x="61254" y="63"/>
                    <a:pt x="59215" y="63"/>
                  </a:cubicBezTo>
                  <a:cubicBezTo>
                    <a:pt x="54883" y="63"/>
                    <a:pt x="54628" y="580"/>
                    <a:pt x="53608" y="5239"/>
                  </a:cubicBezTo>
                  <a:cubicBezTo>
                    <a:pt x="47747" y="30601"/>
                    <a:pt x="32710" y="52082"/>
                    <a:pt x="3911" y="64246"/>
                  </a:cubicBezTo>
                  <a:cubicBezTo>
                    <a:pt x="1107" y="65281"/>
                    <a:pt x="88" y="65799"/>
                    <a:pt x="88" y="67610"/>
                  </a:cubicBezTo>
                  <a:cubicBezTo>
                    <a:pt x="88" y="69422"/>
                    <a:pt x="1362" y="69939"/>
                    <a:pt x="3911" y="70975"/>
                  </a:cubicBezTo>
                  <a:cubicBezTo>
                    <a:pt x="30416" y="82103"/>
                    <a:pt x="47492" y="102290"/>
                    <a:pt x="53863" y="131275"/>
                  </a:cubicBezTo>
                  <a:cubicBezTo>
                    <a:pt x="54628" y="134381"/>
                    <a:pt x="54883" y="135158"/>
                    <a:pt x="59215" y="135158"/>
                  </a:cubicBezTo>
                  <a:cubicBezTo>
                    <a:pt x="61254" y="135158"/>
                    <a:pt x="64312" y="135158"/>
                    <a:pt x="64312" y="132052"/>
                  </a:cubicBezTo>
                  <a:cubicBezTo>
                    <a:pt x="64312" y="131534"/>
                    <a:pt x="62019" y="115230"/>
                    <a:pt x="51315" y="97890"/>
                  </a:cubicBezTo>
                  <a:cubicBezTo>
                    <a:pt x="46217" y="90126"/>
                    <a:pt x="38826" y="81068"/>
                    <a:pt x="27868" y="72786"/>
                  </a:cubicBezTo>
                  <a:lnTo>
                    <a:pt x="217227" y="72786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4182641-A4E9-179C-A434-542251D8B59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122897" y="3983597"/>
              <a:ext cx="196495" cy="199795"/>
            </a:xfrm>
            <a:custGeom>
              <a:avLst/>
              <a:gdLst>
                <a:gd name="connsiteX0" fmla="*/ 144860 w 196495"/>
                <a:gd name="connsiteY0" fmla="*/ 144216 h 199795"/>
                <a:gd name="connsiteX1" fmla="*/ 150467 w 196495"/>
                <a:gd name="connsiteY1" fmla="*/ 177342 h 199795"/>
                <a:gd name="connsiteX2" fmla="*/ 165504 w 196495"/>
                <a:gd name="connsiteY2" fmla="*/ 194682 h 199795"/>
                <a:gd name="connsiteX3" fmla="*/ 196597 w 196495"/>
                <a:gd name="connsiteY3" fmla="*/ 177860 h 199795"/>
                <a:gd name="connsiteX4" fmla="*/ 194303 w 196495"/>
                <a:gd name="connsiteY4" fmla="*/ 176048 h 199795"/>
                <a:gd name="connsiteX5" fmla="*/ 184873 w 196495"/>
                <a:gd name="connsiteY5" fmla="*/ 179413 h 199795"/>
                <a:gd name="connsiteX6" fmla="*/ 182070 w 196495"/>
                <a:gd name="connsiteY6" fmla="*/ 180448 h 199795"/>
                <a:gd name="connsiteX7" fmla="*/ 170346 w 196495"/>
                <a:gd name="connsiteY7" fmla="*/ 157932 h 199795"/>
                <a:gd name="connsiteX8" fmla="*/ 164230 w 196495"/>
                <a:gd name="connsiteY8" fmla="*/ 103584 h 199795"/>
                <a:gd name="connsiteX9" fmla="*/ 161426 w 196495"/>
                <a:gd name="connsiteY9" fmla="*/ 24390 h 199795"/>
                <a:gd name="connsiteX10" fmla="*/ 161681 w 196495"/>
                <a:gd name="connsiteY10" fmla="*/ 5239 h 199795"/>
                <a:gd name="connsiteX11" fmla="*/ 158878 w 196495"/>
                <a:gd name="connsiteY11" fmla="*/ 63 h 199795"/>
                <a:gd name="connsiteX12" fmla="*/ 140273 w 196495"/>
                <a:gd name="connsiteY12" fmla="*/ 11450 h 199795"/>
                <a:gd name="connsiteX13" fmla="*/ 138489 w 196495"/>
                <a:gd name="connsiteY13" fmla="*/ 14297 h 199795"/>
                <a:gd name="connsiteX14" fmla="*/ 86243 w 196495"/>
                <a:gd name="connsiteY14" fmla="*/ 110313 h 199795"/>
                <a:gd name="connsiteX15" fmla="*/ 30939 w 196495"/>
                <a:gd name="connsiteY15" fmla="*/ 176048 h 199795"/>
                <a:gd name="connsiteX16" fmla="*/ 11314 w 196495"/>
                <a:gd name="connsiteY16" fmla="*/ 160520 h 199795"/>
                <a:gd name="connsiteX17" fmla="*/ 9530 w 196495"/>
                <a:gd name="connsiteY17" fmla="*/ 158450 h 199795"/>
                <a:gd name="connsiteX18" fmla="*/ 101 w 196495"/>
                <a:gd name="connsiteY18" fmla="*/ 178119 h 199795"/>
                <a:gd name="connsiteX19" fmla="*/ 23038 w 196495"/>
                <a:gd name="connsiteY19" fmla="*/ 199858 h 199795"/>
                <a:gd name="connsiteX20" fmla="*/ 75539 w 196495"/>
                <a:gd name="connsiteY20" fmla="*/ 144216 h 199795"/>
                <a:gd name="connsiteX21" fmla="*/ 144860 w 196495"/>
                <a:gd name="connsiteY21" fmla="*/ 144216 h 199795"/>
                <a:gd name="connsiteX22" fmla="*/ 139763 w 196495"/>
                <a:gd name="connsiteY22" fmla="*/ 31895 h 199795"/>
                <a:gd name="connsiteX23" fmla="*/ 139763 w 196495"/>
                <a:gd name="connsiteY23" fmla="*/ 46906 h 199795"/>
                <a:gd name="connsiteX24" fmla="*/ 141037 w 196495"/>
                <a:gd name="connsiteY24" fmla="*/ 91938 h 199795"/>
                <a:gd name="connsiteX25" fmla="*/ 143586 w 196495"/>
                <a:gd name="connsiteY25" fmla="*/ 129981 h 199795"/>
                <a:gd name="connsiteX26" fmla="*/ 96947 w 196495"/>
                <a:gd name="connsiteY26" fmla="*/ 129981 h 199795"/>
                <a:gd name="connsiteX27" fmla="*/ 82420 w 196495"/>
                <a:gd name="connsiteY27" fmla="*/ 134122 h 199795"/>
                <a:gd name="connsiteX28" fmla="*/ 116571 w 196495"/>
                <a:gd name="connsiteY28" fmla="*/ 76409 h 199795"/>
                <a:gd name="connsiteX29" fmla="*/ 139508 w 196495"/>
                <a:gd name="connsiteY29" fmla="*/ 31895 h 199795"/>
                <a:gd name="connsiteX30" fmla="*/ 139763 w 196495"/>
                <a:gd name="connsiteY30" fmla="*/ 31895 h 19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6495" h="199795">
                  <a:moveTo>
                    <a:pt x="144860" y="144216"/>
                  </a:moveTo>
                  <a:cubicBezTo>
                    <a:pt x="146135" y="160520"/>
                    <a:pt x="149193" y="172425"/>
                    <a:pt x="150467" y="177342"/>
                  </a:cubicBezTo>
                  <a:cubicBezTo>
                    <a:pt x="153271" y="188988"/>
                    <a:pt x="154545" y="194682"/>
                    <a:pt x="165504" y="194682"/>
                  </a:cubicBezTo>
                  <a:cubicBezTo>
                    <a:pt x="176973" y="194682"/>
                    <a:pt x="196597" y="183036"/>
                    <a:pt x="196597" y="177860"/>
                  </a:cubicBezTo>
                  <a:cubicBezTo>
                    <a:pt x="196597" y="176566"/>
                    <a:pt x="195577" y="176048"/>
                    <a:pt x="194303" y="176048"/>
                  </a:cubicBezTo>
                  <a:cubicBezTo>
                    <a:pt x="190990" y="176048"/>
                    <a:pt x="185638" y="178895"/>
                    <a:pt x="184873" y="179413"/>
                  </a:cubicBezTo>
                  <a:cubicBezTo>
                    <a:pt x="183089" y="180448"/>
                    <a:pt x="182579" y="180448"/>
                    <a:pt x="182070" y="180448"/>
                  </a:cubicBezTo>
                  <a:cubicBezTo>
                    <a:pt x="174934" y="180448"/>
                    <a:pt x="173405" y="173460"/>
                    <a:pt x="170346" y="157932"/>
                  </a:cubicBezTo>
                  <a:cubicBezTo>
                    <a:pt x="168562" y="149392"/>
                    <a:pt x="166269" y="139040"/>
                    <a:pt x="164230" y="103584"/>
                  </a:cubicBezTo>
                  <a:cubicBezTo>
                    <a:pt x="162446" y="77186"/>
                    <a:pt x="161426" y="50788"/>
                    <a:pt x="161426" y="24390"/>
                  </a:cubicBezTo>
                  <a:cubicBezTo>
                    <a:pt x="161426" y="18179"/>
                    <a:pt x="161681" y="11450"/>
                    <a:pt x="161681" y="5239"/>
                  </a:cubicBezTo>
                  <a:cubicBezTo>
                    <a:pt x="161681" y="1098"/>
                    <a:pt x="161681" y="63"/>
                    <a:pt x="158878" y="63"/>
                  </a:cubicBezTo>
                  <a:cubicBezTo>
                    <a:pt x="155310" y="63"/>
                    <a:pt x="144860" y="4462"/>
                    <a:pt x="140273" y="11450"/>
                  </a:cubicBezTo>
                  <a:lnTo>
                    <a:pt x="138489" y="14297"/>
                  </a:lnTo>
                  <a:cubicBezTo>
                    <a:pt x="118355" y="58034"/>
                    <a:pt x="99496" y="89350"/>
                    <a:pt x="86243" y="110313"/>
                  </a:cubicBezTo>
                  <a:cubicBezTo>
                    <a:pt x="71206" y="133864"/>
                    <a:pt x="44701" y="176048"/>
                    <a:pt x="30939" y="176048"/>
                  </a:cubicBezTo>
                  <a:cubicBezTo>
                    <a:pt x="21509" y="176048"/>
                    <a:pt x="13608" y="169837"/>
                    <a:pt x="11314" y="160520"/>
                  </a:cubicBezTo>
                  <a:cubicBezTo>
                    <a:pt x="11060" y="160003"/>
                    <a:pt x="10550" y="158450"/>
                    <a:pt x="9530" y="158450"/>
                  </a:cubicBezTo>
                  <a:cubicBezTo>
                    <a:pt x="5708" y="158450"/>
                    <a:pt x="101" y="170872"/>
                    <a:pt x="101" y="178119"/>
                  </a:cubicBezTo>
                  <a:cubicBezTo>
                    <a:pt x="101" y="188471"/>
                    <a:pt x="11060" y="199858"/>
                    <a:pt x="23038" y="199858"/>
                  </a:cubicBezTo>
                  <a:cubicBezTo>
                    <a:pt x="40623" y="199858"/>
                    <a:pt x="69932" y="153274"/>
                    <a:pt x="75539" y="144216"/>
                  </a:cubicBezTo>
                  <a:lnTo>
                    <a:pt x="144860" y="144216"/>
                  </a:lnTo>
                  <a:close/>
                  <a:moveTo>
                    <a:pt x="139763" y="31895"/>
                  </a:moveTo>
                  <a:lnTo>
                    <a:pt x="139763" y="46906"/>
                  </a:lnTo>
                  <a:cubicBezTo>
                    <a:pt x="139763" y="61916"/>
                    <a:pt x="140273" y="76927"/>
                    <a:pt x="141037" y="91938"/>
                  </a:cubicBezTo>
                  <a:cubicBezTo>
                    <a:pt x="141292" y="97114"/>
                    <a:pt x="142312" y="116524"/>
                    <a:pt x="143586" y="129981"/>
                  </a:cubicBezTo>
                  <a:lnTo>
                    <a:pt x="96947" y="129981"/>
                  </a:lnTo>
                  <a:cubicBezTo>
                    <a:pt x="92869" y="129981"/>
                    <a:pt x="89046" y="129981"/>
                    <a:pt x="82420" y="134122"/>
                  </a:cubicBezTo>
                  <a:cubicBezTo>
                    <a:pt x="100260" y="106172"/>
                    <a:pt x="115042" y="79256"/>
                    <a:pt x="116571" y="76409"/>
                  </a:cubicBezTo>
                  <a:cubicBezTo>
                    <a:pt x="129314" y="53376"/>
                    <a:pt x="136195" y="38366"/>
                    <a:pt x="139508" y="31895"/>
                  </a:cubicBezTo>
                  <a:lnTo>
                    <a:pt x="139763" y="3189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27915C8-C534-98A4-BD24-C14A9B43726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44744" y="3976351"/>
              <a:ext cx="59127" cy="258802"/>
            </a:xfrm>
            <a:custGeom>
              <a:avLst/>
              <a:gdLst>
                <a:gd name="connsiteX0" fmla="*/ 59236 w 59127"/>
                <a:gd name="connsiteY0" fmla="*/ 256277 h 258802"/>
                <a:gd name="connsiteX1" fmla="*/ 54903 w 59127"/>
                <a:gd name="connsiteY1" fmla="*/ 250583 h 258802"/>
                <a:gd name="connsiteX2" fmla="*/ 14890 w 59127"/>
                <a:gd name="connsiteY2" fmla="*/ 129464 h 258802"/>
                <a:gd name="connsiteX3" fmla="*/ 55923 w 59127"/>
                <a:gd name="connsiteY3" fmla="*/ 7050 h 258802"/>
                <a:gd name="connsiteX4" fmla="*/ 59236 w 59127"/>
                <a:gd name="connsiteY4" fmla="*/ 2651 h 258802"/>
                <a:gd name="connsiteX5" fmla="*/ 56687 w 59127"/>
                <a:gd name="connsiteY5" fmla="*/ 63 h 258802"/>
                <a:gd name="connsiteX6" fmla="*/ 16165 w 59127"/>
                <a:gd name="connsiteY6" fmla="*/ 50529 h 258802"/>
                <a:gd name="connsiteX7" fmla="*/ 109 w 59127"/>
                <a:gd name="connsiteY7" fmla="*/ 129464 h 258802"/>
                <a:gd name="connsiteX8" fmla="*/ 16929 w 59127"/>
                <a:gd name="connsiteY8" fmla="*/ 210210 h 258802"/>
                <a:gd name="connsiteX9" fmla="*/ 56687 w 59127"/>
                <a:gd name="connsiteY9" fmla="*/ 258865 h 258802"/>
                <a:gd name="connsiteX10" fmla="*/ 59236 w 59127"/>
                <a:gd name="connsiteY10" fmla="*/ 256277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127" h="258802">
                  <a:moveTo>
                    <a:pt x="59236" y="256277"/>
                  </a:moveTo>
                  <a:cubicBezTo>
                    <a:pt x="59236" y="255501"/>
                    <a:pt x="59236" y="254983"/>
                    <a:pt x="54903" y="250583"/>
                  </a:cubicBezTo>
                  <a:cubicBezTo>
                    <a:pt x="23046" y="217974"/>
                    <a:pt x="14890" y="169061"/>
                    <a:pt x="14890" y="129464"/>
                  </a:cubicBezTo>
                  <a:cubicBezTo>
                    <a:pt x="14890" y="84432"/>
                    <a:pt x="24575" y="39401"/>
                    <a:pt x="55923" y="7050"/>
                  </a:cubicBezTo>
                  <a:cubicBezTo>
                    <a:pt x="59236" y="3945"/>
                    <a:pt x="59236" y="3427"/>
                    <a:pt x="59236" y="2651"/>
                  </a:cubicBezTo>
                  <a:cubicBezTo>
                    <a:pt x="59236" y="839"/>
                    <a:pt x="58216" y="63"/>
                    <a:pt x="56687" y="63"/>
                  </a:cubicBezTo>
                  <a:cubicBezTo>
                    <a:pt x="54139" y="63"/>
                    <a:pt x="31201" y="17661"/>
                    <a:pt x="16165" y="50529"/>
                  </a:cubicBezTo>
                  <a:cubicBezTo>
                    <a:pt x="3167" y="78997"/>
                    <a:pt x="109" y="107724"/>
                    <a:pt x="109" y="129464"/>
                  </a:cubicBezTo>
                  <a:cubicBezTo>
                    <a:pt x="109" y="149650"/>
                    <a:pt x="2912" y="180966"/>
                    <a:pt x="16929" y="210210"/>
                  </a:cubicBezTo>
                  <a:cubicBezTo>
                    <a:pt x="32221" y="242043"/>
                    <a:pt x="54139" y="258865"/>
                    <a:pt x="56687" y="258865"/>
                  </a:cubicBezTo>
                  <a:cubicBezTo>
                    <a:pt x="58216" y="258865"/>
                    <a:pt x="59236" y="258089"/>
                    <a:pt x="59236" y="256277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CD11DF15-4AF1-5933-9B76-D429653CF09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441307" y="3998090"/>
              <a:ext cx="84103" cy="172362"/>
            </a:xfrm>
            <a:custGeom>
              <a:avLst/>
              <a:gdLst>
                <a:gd name="connsiteX0" fmla="*/ 52359 w 84103"/>
                <a:gd name="connsiteY0" fmla="*/ 6792 h 172362"/>
                <a:gd name="connsiteX1" fmla="*/ 46497 w 84103"/>
                <a:gd name="connsiteY1" fmla="*/ 63 h 172362"/>
                <a:gd name="connsiteX2" fmla="*/ 113 w 84103"/>
                <a:gd name="connsiteY2" fmla="*/ 16626 h 172362"/>
                <a:gd name="connsiteX3" fmla="*/ 113 w 84103"/>
                <a:gd name="connsiteY3" fmla="*/ 24649 h 172362"/>
                <a:gd name="connsiteX4" fmla="*/ 33499 w 84103"/>
                <a:gd name="connsiteY4" fmla="*/ 17920 h 172362"/>
                <a:gd name="connsiteX5" fmla="*/ 33499 w 84103"/>
                <a:gd name="connsiteY5" fmla="*/ 151980 h 172362"/>
                <a:gd name="connsiteX6" fmla="*/ 9797 w 84103"/>
                <a:gd name="connsiteY6" fmla="*/ 164402 h 172362"/>
                <a:gd name="connsiteX7" fmla="*/ 1642 w 84103"/>
                <a:gd name="connsiteY7" fmla="*/ 164402 h 172362"/>
                <a:gd name="connsiteX8" fmla="*/ 1642 w 84103"/>
                <a:gd name="connsiteY8" fmla="*/ 172425 h 172362"/>
                <a:gd name="connsiteX9" fmla="*/ 42929 w 84103"/>
                <a:gd name="connsiteY9" fmla="*/ 171649 h 172362"/>
                <a:gd name="connsiteX10" fmla="*/ 84216 w 84103"/>
                <a:gd name="connsiteY10" fmla="*/ 172425 h 172362"/>
                <a:gd name="connsiteX11" fmla="*/ 84216 w 84103"/>
                <a:gd name="connsiteY11" fmla="*/ 164402 h 172362"/>
                <a:gd name="connsiteX12" fmla="*/ 76060 w 84103"/>
                <a:gd name="connsiteY12" fmla="*/ 164402 h 172362"/>
                <a:gd name="connsiteX13" fmla="*/ 52359 w 84103"/>
                <a:gd name="connsiteY13" fmla="*/ 151980 h 172362"/>
                <a:gd name="connsiteX14" fmla="*/ 52359 w 84103"/>
                <a:gd name="connsiteY14" fmla="*/ 6792 h 17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03" h="172362">
                  <a:moveTo>
                    <a:pt x="52359" y="6792"/>
                  </a:moveTo>
                  <a:cubicBezTo>
                    <a:pt x="52359" y="580"/>
                    <a:pt x="52359" y="63"/>
                    <a:pt x="46497" y="63"/>
                  </a:cubicBezTo>
                  <a:cubicBezTo>
                    <a:pt x="30696" y="16626"/>
                    <a:pt x="8268" y="16626"/>
                    <a:pt x="113" y="16626"/>
                  </a:cubicBezTo>
                  <a:lnTo>
                    <a:pt x="113" y="24649"/>
                  </a:lnTo>
                  <a:cubicBezTo>
                    <a:pt x="5210" y="24649"/>
                    <a:pt x="20246" y="24649"/>
                    <a:pt x="33499" y="17920"/>
                  </a:cubicBezTo>
                  <a:lnTo>
                    <a:pt x="33499" y="151980"/>
                  </a:lnTo>
                  <a:cubicBezTo>
                    <a:pt x="33499" y="161297"/>
                    <a:pt x="32734" y="164402"/>
                    <a:pt x="9797" y="164402"/>
                  </a:cubicBezTo>
                  <a:lnTo>
                    <a:pt x="1642" y="164402"/>
                  </a:lnTo>
                  <a:lnTo>
                    <a:pt x="1642" y="172425"/>
                  </a:lnTo>
                  <a:cubicBezTo>
                    <a:pt x="10562" y="171649"/>
                    <a:pt x="32734" y="171649"/>
                    <a:pt x="42929" y="171649"/>
                  </a:cubicBezTo>
                  <a:cubicBezTo>
                    <a:pt x="53123" y="171649"/>
                    <a:pt x="75296" y="171649"/>
                    <a:pt x="84216" y="172425"/>
                  </a:cubicBezTo>
                  <a:lnTo>
                    <a:pt x="84216" y="164402"/>
                  </a:lnTo>
                  <a:lnTo>
                    <a:pt x="76060" y="164402"/>
                  </a:lnTo>
                  <a:cubicBezTo>
                    <a:pt x="53123" y="164402"/>
                    <a:pt x="52359" y="161555"/>
                    <a:pt x="52359" y="151980"/>
                  </a:cubicBezTo>
                  <a:lnTo>
                    <a:pt x="52359" y="6792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E1A07157-1470-978E-5026-7F4EDF8191F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559256" y="3950809"/>
              <a:ext cx="98120" cy="127900"/>
            </a:xfrm>
            <a:custGeom>
              <a:avLst/>
              <a:gdLst>
                <a:gd name="connsiteX0" fmla="*/ 58990 w 98120"/>
                <a:gd name="connsiteY0" fmla="*/ 73973 h 127900"/>
                <a:gd name="connsiteX1" fmla="*/ 80041 w 98120"/>
                <a:gd name="connsiteY1" fmla="*/ 123249 h 127900"/>
                <a:gd name="connsiteX2" fmla="*/ 89496 w 98120"/>
                <a:gd name="connsiteY2" fmla="*/ 127597 h 127900"/>
                <a:gd name="connsiteX3" fmla="*/ 93064 w 98120"/>
                <a:gd name="connsiteY3" fmla="*/ 127597 h 127900"/>
                <a:gd name="connsiteX4" fmla="*/ 98238 w 98120"/>
                <a:gd name="connsiteY4" fmla="*/ 125423 h 127900"/>
                <a:gd name="connsiteX5" fmla="*/ 97346 w 98120"/>
                <a:gd name="connsiteY5" fmla="*/ 123611 h 127900"/>
                <a:gd name="connsiteX6" fmla="*/ 92708 w 98120"/>
                <a:gd name="connsiteY6" fmla="*/ 115821 h 127900"/>
                <a:gd name="connsiteX7" fmla="*/ 49178 w 98120"/>
                <a:gd name="connsiteY7" fmla="*/ 11472 h 127900"/>
                <a:gd name="connsiteX8" fmla="*/ 25450 w 98120"/>
                <a:gd name="connsiteY8" fmla="*/ 59 h 127900"/>
                <a:gd name="connsiteX9" fmla="*/ 20812 w 98120"/>
                <a:gd name="connsiteY9" fmla="*/ 2595 h 127900"/>
                <a:gd name="connsiteX10" fmla="*/ 23488 w 98120"/>
                <a:gd name="connsiteY10" fmla="*/ 5132 h 127900"/>
                <a:gd name="connsiteX11" fmla="*/ 35084 w 98120"/>
                <a:gd name="connsiteY11" fmla="*/ 16545 h 127900"/>
                <a:gd name="connsiteX12" fmla="*/ 56314 w 98120"/>
                <a:gd name="connsiteY12" fmla="*/ 67270 h 127900"/>
                <a:gd name="connsiteX13" fmla="*/ 3686 w 98120"/>
                <a:gd name="connsiteY13" fmla="*/ 115459 h 127900"/>
                <a:gd name="connsiteX14" fmla="*/ 118 w 98120"/>
                <a:gd name="connsiteY14" fmla="*/ 121800 h 127900"/>
                <a:gd name="connsiteX15" fmla="*/ 6183 w 98120"/>
                <a:gd name="connsiteY15" fmla="*/ 127959 h 127900"/>
                <a:gd name="connsiteX16" fmla="*/ 12249 w 98120"/>
                <a:gd name="connsiteY16" fmla="*/ 125061 h 127900"/>
                <a:gd name="connsiteX17" fmla="*/ 58990 w 98120"/>
                <a:gd name="connsiteY17" fmla="*/ 73973 h 12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120" h="127900">
                  <a:moveTo>
                    <a:pt x="58990" y="73973"/>
                  </a:moveTo>
                  <a:cubicBezTo>
                    <a:pt x="67910" y="94625"/>
                    <a:pt x="78079" y="120894"/>
                    <a:pt x="80041" y="123249"/>
                  </a:cubicBezTo>
                  <a:cubicBezTo>
                    <a:pt x="83431" y="127597"/>
                    <a:pt x="86642" y="127597"/>
                    <a:pt x="89496" y="127597"/>
                  </a:cubicBezTo>
                  <a:lnTo>
                    <a:pt x="93064" y="127597"/>
                  </a:lnTo>
                  <a:cubicBezTo>
                    <a:pt x="96454" y="127597"/>
                    <a:pt x="98238" y="127597"/>
                    <a:pt x="98238" y="125423"/>
                  </a:cubicBezTo>
                  <a:cubicBezTo>
                    <a:pt x="98238" y="124517"/>
                    <a:pt x="97703" y="123974"/>
                    <a:pt x="97346" y="123611"/>
                  </a:cubicBezTo>
                  <a:cubicBezTo>
                    <a:pt x="95205" y="121619"/>
                    <a:pt x="93421" y="117452"/>
                    <a:pt x="92708" y="115821"/>
                  </a:cubicBezTo>
                  <a:lnTo>
                    <a:pt x="49178" y="11472"/>
                  </a:lnTo>
                  <a:cubicBezTo>
                    <a:pt x="47929" y="8211"/>
                    <a:pt x="44361" y="59"/>
                    <a:pt x="25450" y="59"/>
                  </a:cubicBezTo>
                  <a:cubicBezTo>
                    <a:pt x="23310" y="59"/>
                    <a:pt x="20812" y="59"/>
                    <a:pt x="20812" y="2595"/>
                  </a:cubicBezTo>
                  <a:cubicBezTo>
                    <a:pt x="20812" y="4769"/>
                    <a:pt x="22596" y="4951"/>
                    <a:pt x="23488" y="5132"/>
                  </a:cubicBezTo>
                  <a:cubicBezTo>
                    <a:pt x="27234" y="5675"/>
                    <a:pt x="30624" y="6219"/>
                    <a:pt x="35084" y="16545"/>
                  </a:cubicBezTo>
                  <a:lnTo>
                    <a:pt x="56314" y="67270"/>
                  </a:lnTo>
                  <a:lnTo>
                    <a:pt x="3686" y="115459"/>
                  </a:lnTo>
                  <a:cubicBezTo>
                    <a:pt x="1545" y="117271"/>
                    <a:pt x="118" y="118720"/>
                    <a:pt x="118" y="121800"/>
                  </a:cubicBezTo>
                  <a:cubicBezTo>
                    <a:pt x="118" y="126148"/>
                    <a:pt x="3686" y="127959"/>
                    <a:pt x="6183" y="127959"/>
                  </a:cubicBezTo>
                  <a:cubicBezTo>
                    <a:pt x="9573" y="127959"/>
                    <a:pt x="11714" y="125604"/>
                    <a:pt x="12249" y="125061"/>
                  </a:cubicBezTo>
                  <a:lnTo>
                    <a:pt x="58990" y="73973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3BD4A7A-AB89-DF1C-EA08-DC64598430B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701596" y="4143019"/>
              <a:ext cx="29818" cy="77381"/>
            </a:xfrm>
            <a:custGeom>
              <a:avLst/>
              <a:gdLst>
                <a:gd name="connsiteX0" fmla="*/ 29941 w 29818"/>
                <a:gd name="connsiteY0" fmla="*/ 27237 h 77381"/>
                <a:gd name="connsiteX1" fmla="*/ 13630 w 29818"/>
                <a:gd name="connsiteY1" fmla="*/ 63 h 77381"/>
                <a:gd name="connsiteX2" fmla="*/ 123 w 29818"/>
                <a:gd name="connsiteY2" fmla="*/ 13779 h 77381"/>
                <a:gd name="connsiteX3" fmla="*/ 13630 w 29818"/>
                <a:gd name="connsiteY3" fmla="*/ 27496 h 77381"/>
                <a:gd name="connsiteX4" fmla="*/ 22550 w 29818"/>
                <a:gd name="connsiteY4" fmla="*/ 24131 h 77381"/>
                <a:gd name="connsiteX5" fmla="*/ 23825 w 29818"/>
                <a:gd name="connsiteY5" fmla="*/ 23355 h 77381"/>
                <a:gd name="connsiteX6" fmla="*/ 24334 w 29818"/>
                <a:gd name="connsiteY6" fmla="*/ 27237 h 77381"/>
                <a:gd name="connsiteX7" fmla="*/ 7004 w 29818"/>
                <a:gd name="connsiteY7" fmla="*/ 70457 h 77381"/>
                <a:gd name="connsiteX8" fmla="*/ 4200 w 29818"/>
                <a:gd name="connsiteY8" fmla="*/ 74598 h 77381"/>
                <a:gd name="connsiteX9" fmla="*/ 6749 w 29818"/>
                <a:gd name="connsiteY9" fmla="*/ 77445 h 77381"/>
                <a:gd name="connsiteX10" fmla="*/ 29941 w 29818"/>
                <a:gd name="connsiteY10" fmla="*/ 27237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18" h="77381">
                  <a:moveTo>
                    <a:pt x="29941" y="27237"/>
                  </a:moveTo>
                  <a:cubicBezTo>
                    <a:pt x="29941" y="10156"/>
                    <a:pt x="23570" y="63"/>
                    <a:pt x="13630" y="63"/>
                  </a:cubicBezTo>
                  <a:cubicBezTo>
                    <a:pt x="5220" y="63"/>
                    <a:pt x="123" y="6533"/>
                    <a:pt x="123" y="13779"/>
                  </a:cubicBezTo>
                  <a:cubicBezTo>
                    <a:pt x="123" y="20767"/>
                    <a:pt x="5220" y="27496"/>
                    <a:pt x="13630" y="27496"/>
                  </a:cubicBezTo>
                  <a:cubicBezTo>
                    <a:pt x="16689" y="27496"/>
                    <a:pt x="20002" y="26461"/>
                    <a:pt x="22550" y="24131"/>
                  </a:cubicBezTo>
                  <a:cubicBezTo>
                    <a:pt x="23315" y="23614"/>
                    <a:pt x="23570" y="23355"/>
                    <a:pt x="23825" y="23355"/>
                  </a:cubicBezTo>
                  <a:cubicBezTo>
                    <a:pt x="24079" y="23355"/>
                    <a:pt x="24334" y="23614"/>
                    <a:pt x="24334" y="27237"/>
                  </a:cubicBezTo>
                  <a:cubicBezTo>
                    <a:pt x="24334" y="46388"/>
                    <a:pt x="15414" y="61916"/>
                    <a:pt x="7004" y="70457"/>
                  </a:cubicBezTo>
                  <a:cubicBezTo>
                    <a:pt x="4200" y="73304"/>
                    <a:pt x="4200" y="73821"/>
                    <a:pt x="4200" y="74598"/>
                  </a:cubicBezTo>
                  <a:cubicBezTo>
                    <a:pt x="4200" y="76409"/>
                    <a:pt x="5475" y="77445"/>
                    <a:pt x="6749" y="77445"/>
                  </a:cubicBezTo>
                  <a:cubicBezTo>
                    <a:pt x="9553" y="77445"/>
                    <a:pt x="29941" y="57517"/>
                    <a:pt x="29941" y="27237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7663DE0-0A09-F296-5816-0DB8EBFB9A5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06965" y="3990844"/>
              <a:ext cx="125135" cy="182455"/>
            </a:xfrm>
            <a:custGeom>
              <a:avLst/>
              <a:gdLst>
                <a:gd name="connsiteX0" fmla="*/ 59254 w 125135"/>
                <a:gd name="connsiteY0" fmla="*/ 2910 h 182455"/>
                <a:gd name="connsiteX1" fmla="*/ 55941 w 125135"/>
                <a:gd name="connsiteY1" fmla="*/ 63 h 182455"/>
                <a:gd name="connsiteX2" fmla="*/ 24848 w 125135"/>
                <a:gd name="connsiteY2" fmla="*/ 2651 h 182455"/>
                <a:gd name="connsiteX3" fmla="*/ 20006 w 125135"/>
                <a:gd name="connsiteY3" fmla="*/ 7827 h 182455"/>
                <a:gd name="connsiteX4" fmla="*/ 26123 w 125135"/>
                <a:gd name="connsiteY4" fmla="*/ 10932 h 182455"/>
                <a:gd name="connsiteX5" fmla="*/ 38866 w 125135"/>
                <a:gd name="connsiteY5" fmla="*/ 15332 h 182455"/>
                <a:gd name="connsiteX6" fmla="*/ 38101 w 125135"/>
                <a:gd name="connsiteY6" fmla="*/ 20508 h 182455"/>
                <a:gd name="connsiteX7" fmla="*/ 1147 w 125135"/>
                <a:gd name="connsiteY7" fmla="*/ 169578 h 182455"/>
                <a:gd name="connsiteX8" fmla="*/ 127 w 125135"/>
                <a:gd name="connsiteY8" fmla="*/ 175272 h 182455"/>
                <a:gd name="connsiteX9" fmla="*/ 7518 w 125135"/>
                <a:gd name="connsiteY9" fmla="*/ 182518 h 182455"/>
                <a:gd name="connsiteX10" fmla="*/ 16948 w 125135"/>
                <a:gd name="connsiteY10" fmla="*/ 175789 h 182455"/>
                <a:gd name="connsiteX11" fmla="*/ 21790 w 125135"/>
                <a:gd name="connsiteY11" fmla="*/ 156121 h 182455"/>
                <a:gd name="connsiteX12" fmla="*/ 27397 w 125135"/>
                <a:gd name="connsiteY12" fmla="*/ 132828 h 182455"/>
                <a:gd name="connsiteX13" fmla="*/ 31730 w 125135"/>
                <a:gd name="connsiteY13" fmla="*/ 115489 h 182455"/>
                <a:gd name="connsiteX14" fmla="*/ 34533 w 125135"/>
                <a:gd name="connsiteY14" fmla="*/ 103842 h 182455"/>
                <a:gd name="connsiteX15" fmla="*/ 51863 w 125135"/>
                <a:gd name="connsiteY15" fmla="*/ 80033 h 182455"/>
                <a:gd name="connsiteX16" fmla="*/ 76330 w 125135"/>
                <a:gd name="connsiteY16" fmla="*/ 70975 h 182455"/>
                <a:gd name="connsiteX17" fmla="*/ 90092 w 125135"/>
                <a:gd name="connsiteY17" fmla="*/ 89091 h 182455"/>
                <a:gd name="connsiteX18" fmla="*/ 74291 w 125135"/>
                <a:gd name="connsiteY18" fmla="*/ 147062 h 182455"/>
                <a:gd name="connsiteX19" fmla="*/ 70978 w 125135"/>
                <a:gd name="connsiteY19" fmla="*/ 161297 h 182455"/>
                <a:gd name="connsiteX20" fmla="*/ 91876 w 125135"/>
                <a:gd name="connsiteY20" fmla="*/ 182518 h 182455"/>
                <a:gd name="connsiteX21" fmla="*/ 125263 w 125135"/>
                <a:gd name="connsiteY21" fmla="*/ 142663 h 182455"/>
                <a:gd name="connsiteX22" fmla="*/ 122204 w 125135"/>
                <a:gd name="connsiteY22" fmla="*/ 140075 h 182455"/>
                <a:gd name="connsiteX23" fmla="*/ 118382 w 125135"/>
                <a:gd name="connsiteY23" fmla="*/ 144733 h 182455"/>
                <a:gd name="connsiteX24" fmla="*/ 92386 w 125135"/>
                <a:gd name="connsiteY24" fmla="*/ 176825 h 182455"/>
                <a:gd name="connsiteX25" fmla="*/ 86269 w 125135"/>
                <a:gd name="connsiteY25" fmla="*/ 168284 h 182455"/>
                <a:gd name="connsiteX26" fmla="*/ 90857 w 125135"/>
                <a:gd name="connsiteY26" fmla="*/ 149909 h 182455"/>
                <a:gd name="connsiteX27" fmla="*/ 106403 w 125135"/>
                <a:gd name="connsiteY27" fmla="*/ 92973 h 182455"/>
                <a:gd name="connsiteX28" fmla="*/ 77094 w 125135"/>
                <a:gd name="connsiteY28" fmla="*/ 65281 h 182455"/>
                <a:gd name="connsiteX29" fmla="*/ 39375 w 125135"/>
                <a:gd name="connsiteY29" fmla="*/ 85209 h 182455"/>
                <a:gd name="connsiteX30" fmla="*/ 59254 w 125135"/>
                <a:gd name="connsiteY30" fmla="*/ 2910 h 18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5135" h="182455">
                  <a:moveTo>
                    <a:pt x="59254" y="2910"/>
                  </a:moveTo>
                  <a:cubicBezTo>
                    <a:pt x="59254" y="2651"/>
                    <a:pt x="59254" y="63"/>
                    <a:pt x="55941" y="63"/>
                  </a:cubicBezTo>
                  <a:cubicBezTo>
                    <a:pt x="50079" y="63"/>
                    <a:pt x="31475" y="2133"/>
                    <a:pt x="24848" y="2651"/>
                  </a:cubicBezTo>
                  <a:cubicBezTo>
                    <a:pt x="22810" y="2910"/>
                    <a:pt x="20006" y="3168"/>
                    <a:pt x="20006" y="7827"/>
                  </a:cubicBezTo>
                  <a:cubicBezTo>
                    <a:pt x="20006" y="10932"/>
                    <a:pt x="22300" y="10932"/>
                    <a:pt x="26123" y="10932"/>
                  </a:cubicBezTo>
                  <a:cubicBezTo>
                    <a:pt x="38356" y="10932"/>
                    <a:pt x="38866" y="12744"/>
                    <a:pt x="38866" y="15332"/>
                  </a:cubicBezTo>
                  <a:lnTo>
                    <a:pt x="38101" y="20508"/>
                  </a:lnTo>
                  <a:lnTo>
                    <a:pt x="1147" y="169578"/>
                  </a:lnTo>
                  <a:cubicBezTo>
                    <a:pt x="127" y="173201"/>
                    <a:pt x="127" y="173719"/>
                    <a:pt x="127" y="175272"/>
                  </a:cubicBezTo>
                  <a:cubicBezTo>
                    <a:pt x="127" y="181224"/>
                    <a:pt x="5224" y="182518"/>
                    <a:pt x="7518" y="182518"/>
                  </a:cubicBezTo>
                  <a:cubicBezTo>
                    <a:pt x="11596" y="182518"/>
                    <a:pt x="15674" y="179413"/>
                    <a:pt x="16948" y="175789"/>
                  </a:cubicBezTo>
                  <a:lnTo>
                    <a:pt x="21790" y="156121"/>
                  </a:lnTo>
                  <a:lnTo>
                    <a:pt x="27397" y="132828"/>
                  </a:lnTo>
                  <a:cubicBezTo>
                    <a:pt x="28926" y="127135"/>
                    <a:pt x="30455" y="121441"/>
                    <a:pt x="31730" y="115489"/>
                  </a:cubicBezTo>
                  <a:cubicBezTo>
                    <a:pt x="32239" y="113936"/>
                    <a:pt x="34278" y="105395"/>
                    <a:pt x="34533" y="103842"/>
                  </a:cubicBezTo>
                  <a:cubicBezTo>
                    <a:pt x="35298" y="101513"/>
                    <a:pt x="43198" y="87020"/>
                    <a:pt x="51863" y="80033"/>
                  </a:cubicBezTo>
                  <a:cubicBezTo>
                    <a:pt x="57470" y="75892"/>
                    <a:pt x="65371" y="70975"/>
                    <a:pt x="76330" y="70975"/>
                  </a:cubicBezTo>
                  <a:cubicBezTo>
                    <a:pt x="87289" y="70975"/>
                    <a:pt x="90092" y="79774"/>
                    <a:pt x="90092" y="89091"/>
                  </a:cubicBezTo>
                  <a:cubicBezTo>
                    <a:pt x="90092" y="103066"/>
                    <a:pt x="80408" y="131275"/>
                    <a:pt x="74291" y="147062"/>
                  </a:cubicBezTo>
                  <a:cubicBezTo>
                    <a:pt x="72252" y="153015"/>
                    <a:pt x="70978" y="156121"/>
                    <a:pt x="70978" y="161297"/>
                  </a:cubicBezTo>
                  <a:cubicBezTo>
                    <a:pt x="70978" y="173460"/>
                    <a:pt x="79898" y="182518"/>
                    <a:pt x="91876" y="182518"/>
                  </a:cubicBezTo>
                  <a:cubicBezTo>
                    <a:pt x="115833" y="182518"/>
                    <a:pt x="125263" y="144733"/>
                    <a:pt x="125263" y="142663"/>
                  </a:cubicBezTo>
                  <a:cubicBezTo>
                    <a:pt x="125263" y="140075"/>
                    <a:pt x="122969" y="140075"/>
                    <a:pt x="122204" y="140075"/>
                  </a:cubicBezTo>
                  <a:cubicBezTo>
                    <a:pt x="119656" y="140075"/>
                    <a:pt x="119656" y="140851"/>
                    <a:pt x="118382" y="144733"/>
                  </a:cubicBezTo>
                  <a:cubicBezTo>
                    <a:pt x="114559" y="158450"/>
                    <a:pt x="106403" y="176825"/>
                    <a:pt x="92386" y="176825"/>
                  </a:cubicBezTo>
                  <a:cubicBezTo>
                    <a:pt x="88053" y="176825"/>
                    <a:pt x="86269" y="174237"/>
                    <a:pt x="86269" y="168284"/>
                  </a:cubicBezTo>
                  <a:cubicBezTo>
                    <a:pt x="86269" y="161814"/>
                    <a:pt x="88563" y="155603"/>
                    <a:pt x="90857" y="149909"/>
                  </a:cubicBezTo>
                  <a:cubicBezTo>
                    <a:pt x="94935" y="138781"/>
                    <a:pt x="106403" y="107983"/>
                    <a:pt x="106403" y="92973"/>
                  </a:cubicBezTo>
                  <a:cubicBezTo>
                    <a:pt x="106403" y="76151"/>
                    <a:pt x="96209" y="65281"/>
                    <a:pt x="77094" y="65281"/>
                  </a:cubicBezTo>
                  <a:cubicBezTo>
                    <a:pt x="61038" y="65281"/>
                    <a:pt x="48805" y="73304"/>
                    <a:pt x="39375" y="85209"/>
                  </a:cubicBezTo>
                  <a:lnTo>
                    <a:pt x="59254" y="2910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8C91B218-7A0E-984D-6C08-03B05A554FD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61705" y="4143019"/>
              <a:ext cx="29818" cy="77381"/>
            </a:xfrm>
            <a:custGeom>
              <a:avLst/>
              <a:gdLst>
                <a:gd name="connsiteX0" fmla="*/ 29951 w 29818"/>
                <a:gd name="connsiteY0" fmla="*/ 27237 h 77381"/>
                <a:gd name="connsiteX1" fmla="*/ 13640 w 29818"/>
                <a:gd name="connsiteY1" fmla="*/ 63 h 77381"/>
                <a:gd name="connsiteX2" fmla="*/ 133 w 29818"/>
                <a:gd name="connsiteY2" fmla="*/ 13779 h 77381"/>
                <a:gd name="connsiteX3" fmla="*/ 13640 w 29818"/>
                <a:gd name="connsiteY3" fmla="*/ 27496 h 77381"/>
                <a:gd name="connsiteX4" fmla="*/ 22560 w 29818"/>
                <a:gd name="connsiteY4" fmla="*/ 24131 h 77381"/>
                <a:gd name="connsiteX5" fmla="*/ 23835 w 29818"/>
                <a:gd name="connsiteY5" fmla="*/ 23355 h 77381"/>
                <a:gd name="connsiteX6" fmla="*/ 24344 w 29818"/>
                <a:gd name="connsiteY6" fmla="*/ 27237 h 77381"/>
                <a:gd name="connsiteX7" fmla="*/ 7014 w 29818"/>
                <a:gd name="connsiteY7" fmla="*/ 70457 h 77381"/>
                <a:gd name="connsiteX8" fmla="*/ 4211 w 29818"/>
                <a:gd name="connsiteY8" fmla="*/ 74598 h 77381"/>
                <a:gd name="connsiteX9" fmla="*/ 6759 w 29818"/>
                <a:gd name="connsiteY9" fmla="*/ 77445 h 77381"/>
                <a:gd name="connsiteX10" fmla="*/ 29951 w 29818"/>
                <a:gd name="connsiteY10" fmla="*/ 27237 h 7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18" h="77381">
                  <a:moveTo>
                    <a:pt x="29951" y="27237"/>
                  </a:moveTo>
                  <a:cubicBezTo>
                    <a:pt x="29951" y="10156"/>
                    <a:pt x="23580" y="63"/>
                    <a:pt x="13640" y="63"/>
                  </a:cubicBezTo>
                  <a:cubicBezTo>
                    <a:pt x="5230" y="63"/>
                    <a:pt x="133" y="6533"/>
                    <a:pt x="133" y="13779"/>
                  </a:cubicBezTo>
                  <a:cubicBezTo>
                    <a:pt x="133" y="20767"/>
                    <a:pt x="5230" y="27496"/>
                    <a:pt x="13640" y="27496"/>
                  </a:cubicBezTo>
                  <a:cubicBezTo>
                    <a:pt x="16699" y="27496"/>
                    <a:pt x="20012" y="26461"/>
                    <a:pt x="22560" y="24131"/>
                  </a:cubicBezTo>
                  <a:cubicBezTo>
                    <a:pt x="23325" y="23614"/>
                    <a:pt x="23580" y="23355"/>
                    <a:pt x="23835" y="23355"/>
                  </a:cubicBezTo>
                  <a:cubicBezTo>
                    <a:pt x="24090" y="23355"/>
                    <a:pt x="24344" y="23614"/>
                    <a:pt x="24344" y="27237"/>
                  </a:cubicBezTo>
                  <a:cubicBezTo>
                    <a:pt x="24344" y="46388"/>
                    <a:pt x="15424" y="61916"/>
                    <a:pt x="7014" y="70457"/>
                  </a:cubicBezTo>
                  <a:cubicBezTo>
                    <a:pt x="4211" y="73304"/>
                    <a:pt x="4211" y="73821"/>
                    <a:pt x="4211" y="74598"/>
                  </a:cubicBezTo>
                  <a:cubicBezTo>
                    <a:pt x="4211" y="76409"/>
                    <a:pt x="5485" y="77445"/>
                    <a:pt x="6759" y="77445"/>
                  </a:cubicBezTo>
                  <a:cubicBezTo>
                    <a:pt x="9563" y="77445"/>
                    <a:pt x="29951" y="57517"/>
                    <a:pt x="29951" y="27237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0ED73B2-1AFC-014F-81FA-3EA0B7B65F4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060448" y="4056062"/>
              <a:ext cx="126919" cy="117237"/>
            </a:xfrm>
            <a:custGeom>
              <a:avLst/>
              <a:gdLst>
                <a:gd name="connsiteX0" fmla="*/ 77869 w 126919"/>
                <a:gd name="connsiteY0" fmla="*/ 36295 h 117237"/>
                <a:gd name="connsiteX1" fmla="*/ 103100 w 126919"/>
                <a:gd name="connsiteY1" fmla="*/ 5756 h 117237"/>
                <a:gd name="connsiteX2" fmla="*/ 115843 w 126919"/>
                <a:gd name="connsiteY2" fmla="*/ 9121 h 117237"/>
                <a:gd name="connsiteX3" fmla="*/ 103610 w 126919"/>
                <a:gd name="connsiteY3" fmla="*/ 23096 h 117237"/>
                <a:gd name="connsiteX4" fmla="*/ 113295 w 126919"/>
                <a:gd name="connsiteY4" fmla="*/ 32154 h 117237"/>
                <a:gd name="connsiteX5" fmla="*/ 127057 w 126919"/>
                <a:gd name="connsiteY5" fmla="*/ 17144 h 117237"/>
                <a:gd name="connsiteX6" fmla="*/ 103355 w 126919"/>
                <a:gd name="connsiteY6" fmla="*/ 63 h 117237"/>
                <a:gd name="connsiteX7" fmla="*/ 76595 w 126919"/>
                <a:gd name="connsiteY7" fmla="*/ 19732 h 117237"/>
                <a:gd name="connsiteX8" fmla="*/ 49070 w 126919"/>
                <a:gd name="connsiteY8" fmla="*/ 63 h 117237"/>
                <a:gd name="connsiteX9" fmla="*/ 8038 w 126919"/>
                <a:gd name="connsiteY9" fmla="*/ 39918 h 117237"/>
                <a:gd name="connsiteX10" fmla="*/ 11096 w 126919"/>
                <a:gd name="connsiteY10" fmla="*/ 42506 h 117237"/>
                <a:gd name="connsiteX11" fmla="*/ 14409 w 126919"/>
                <a:gd name="connsiteY11" fmla="*/ 39660 h 117237"/>
                <a:gd name="connsiteX12" fmla="*/ 48560 w 126919"/>
                <a:gd name="connsiteY12" fmla="*/ 5756 h 117237"/>
                <a:gd name="connsiteX13" fmla="*/ 62323 w 126919"/>
                <a:gd name="connsiteY13" fmla="*/ 23096 h 117237"/>
                <a:gd name="connsiteX14" fmla="*/ 48560 w 126919"/>
                <a:gd name="connsiteY14" fmla="*/ 84691 h 117237"/>
                <a:gd name="connsiteX15" fmla="*/ 24349 w 126919"/>
                <a:gd name="connsiteY15" fmla="*/ 111607 h 117237"/>
                <a:gd name="connsiteX16" fmla="*/ 11606 w 126919"/>
                <a:gd name="connsiteY16" fmla="*/ 108242 h 117237"/>
                <a:gd name="connsiteX17" fmla="*/ 23584 w 126919"/>
                <a:gd name="connsiteY17" fmla="*/ 94267 h 117237"/>
                <a:gd name="connsiteX18" fmla="*/ 14155 w 126919"/>
                <a:gd name="connsiteY18" fmla="*/ 85209 h 117237"/>
                <a:gd name="connsiteX19" fmla="*/ 137 w 126919"/>
                <a:gd name="connsiteY19" fmla="*/ 100219 h 117237"/>
                <a:gd name="connsiteX20" fmla="*/ 24094 w 126919"/>
                <a:gd name="connsiteY20" fmla="*/ 117300 h 117237"/>
                <a:gd name="connsiteX21" fmla="*/ 50854 w 126919"/>
                <a:gd name="connsiteY21" fmla="*/ 97631 h 117237"/>
                <a:gd name="connsiteX22" fmla="*/ 78379 w 126919"/>
                <a:gd name="connsiteY22" fmla="*/ 117300 h 117237"/>
                <a:gd name="connsiteX23" fmla="*/ 119156 w 126919"/>
                <a:gd name="connsiteY23" fmla="*/ 77445 h 117237"/>
                <a:gd name="connsiteX24" fmla="*/ 116098 w 126919"/>
                <a:gd name="connsiteY24" fmla="*/ 74857 h 117237"/>
                <a:gd name="connsiteX25" fmla="*/ 112785 w 126919"/>
                <a:gd name="connsiteY25" fmla="*/ 77703 h 117237"/>
                <a:gd name="connsiteX26" fmla="*/ 78889 w 126919"/>
                <a:gd name="connsiteY26" fmla="*/ 111607 h 117237"/>
                <a:gd name="connsiteX27" fmla="*/ 64871 w 126919"/>
                <a:gd name="connsiteY27" fmla="*/ 94526 h 117237"/>
                <a:gd name="connsiteX28" fmla="*/ 69204 w 126919"/>
                <a:gd name="connsiteY28" fmla="*/ 71751 h 117237"/>
                <a:gd name="connsiteX29" fmla="*/ 77869 w 126919"/>
                <a:gd name="connsiteY29" fmla="*/ 36295 h 117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919" h="117237">
                  <a:moveTo>
                    <a:pt x="77869" y="36295"/>
                  </a:moveTo>
                  <a:cubicBezTo>
                    <a:pt x="79398" y="29566"/>
                    <a:pt x="85260" y="5756"/>
                    <a:pt x="103100" y="5756"/>
                  </a:cubicBezTo>
                  <a:cubicBezTo>
                    <a:pt x="104374" y="5756"/>
                    <a:pt x="110491" y="5756"/>
                    <a:pt x="115843" y="9121"/>
                  </a:cubicBezTo>
                  <a:cubicBezTo>
                    <a:pt x="108707" y="10415"/>
                    <a:pt x="103610" y="16885"/>
                    <a:pt x="103610" y="23096"/>
                  </a:cubicBezTo>
                  <a:cubicBezTo>
                    <a:pt x="103610" y="27237"/>
                    <a:pt x="106413" y="32154"/>
                    <a:pt x="113295" y="32154"/>
                  </a:cubicBezTo>
                  <a:cubicBezTo>
                    <a:pt x="118901" y="32154"/>
                    <a:pt x="127057" y="27496"/>
                    <a:pt x="127057" y="17144"/>
                  </a:cubicBezTo>
                  <a:cubicBezTo>
                    <a:pt x="127057" y="3686"/>
                    <a:pt x="112020" y="63"/>
                    <a:pt x="103355" y="63"/>
                  </a:cubicBezTo>
                  <a:cubicBezTo>
                    <a:pt x="88573" y="63"/>
                    <a:pt x="79653" y="13779"/>
                    <a:pt x="76595" y="19732"/>
                  </a:cubicBezTo>
                  <a:cubicBezTo>
                    <a:pt x="70223" y="2651"/>
                    <a:pt x="56461" y="63"/>
                    <a:pt x="49070" y="63"/>
                  </a:cubicBezTo>
                  <a:cubicBezTo>
                    <a:pt x="22565" y="63"/>
                    <a:pt x="8038" y="33448"/>
                    <a:pt x="8038" y="39918"/>
                  </a:cubicBezTo>
                  <a:cubicBezTo>
                    <a:pt x="8038" y="42506"/>
                    <a:pt x="10587" y="42506"/>
                    <a:pt x="11096" y="42506"/>
                  </a:cubicBezTo>
                  <a:cubicBezTo>
                    <a:pt x="13135" y="42506"/>
                    <a:pt x="13900" y="41989"/>
                    <a:pt x="14409" y="39660"/>
                  </a:cubicBezTo>
                  <a:cubicBezTo>
                    <a:pt x="23075" y="12226"/>
                    <a:pt x="39895" y="5756"/>
                    <a:pt x="48560" y="5756"/>
                  </a:cubicBezTo>
                  <a:cubicBezTo>
                    <a:pt x="53403" y="5756"/>
                    <a:pt x="62323" y="8086"/>
                    <a:pt x="62323" y="23096"/>
                  </a:cubicBezTo>
                  <a:cubicBezTo>
                    <a:pt x="62323" y="31119"/>
                    <a:pt x="57990" y="48459"/>
                    <a:pt x="48560" y="84691"/>
                  </a:cubicBezTo>
                  <a:cubicBezTo>
                    <a:pt x="44483" y="100737"/>
                    <a:pt x="35563" y="111607"/>
                    <a:pt x="24349" y="111607"/>
                  </a:cubicBezTo>
                  <a:cubicBezTo>
                    <a:pt x="22820" y="111607"/>
                    <a:pt x="16958" y="111607"/>
                    <a:pt x="11606" y="108242"/>
                  </a:cubicBezTo>
                  <a:cubicBezTo>
                    <a:pt x="17977" y="106948"/>
                    <a:pt x="23584" y="101513"/>
                    <a:pt x="23584" y="94267"/>
                  </a:cubicBezTo>
                  <a:cubicBezTo>
                    <a:pt x="23584" y="87279"/>
                    <a:pt x="17977" y="85209"/>
                    <a:pt x="14155" y="85209"/>
                  </a:cubicBezTo>
                  <a:cubicBezTo>
                    <a:pt x="6509" y="85209"/>
                    <a:pt x="137" y="91938"/>
                    <a:pt x="137" y="100219"/>
                  </a:cubicBezTo>
                  <a:cubicBezTo>
                    <a:pt x="137" y="112124"/>
                    <a:pt x="12880" y="117300"/>
                    <a:pt x="24094" y="117300"/>
                  </a:cubicBezTo>
                  <a:cubicBezTo>
                    <a:pt x="40915" y="117300"/>
                    <a:pt x="50090" y="99184"/>
                    <a:pt x="50854" y="97631"/>
                  </a:cubicBezTo>
                  <a:cubicBezTo>
                    <a:pt x="53912" y="107207"/>
                    <a:pt x="63087" y="117300"/>
                    <a:pt x="78379" y="117300"/>
                  </a:cubicBezTo>
                  <a:cubicBezTo>
                    <a:pt x="104629" y="117300"/>
                    <a:pt x="119156" y="83915"/>
                    <a:pt x="119156" y="77445"/>
                  </a:cubicBezTo>
                  <a:cubicBezTo>
                    <a:pt x="119156" y="74857"/>
                    <a:pt x="116863" y="74857"/>
                    <a:pt x="116098" y="74857"/>
                  </a:cubicBezTo>
                  <a:cubicBezTo>
                    <a:pt x="113804" y="74857"/>
                    <a:pt x="113295" y="75892"/>
                    <a:pt x="112785" y="77703"/>
                  </a:cubicBezTo>
                  <a:cubicBezTo>
                    <a:pt x="104374" y="105395"/>
                    <a:pt x="87044" y="111607"/>
                    <a:pt x="78889" y="111607"/>
                  </a:cubicBezTo>
                  <a:cubicBezTo>
                    <a:pt x="68949" y="111607"/>
                    <a:pt x="64871" y="103325"/>
                    <a:pt x="64871" y="94526"/>
                  </a:cubicBezTo>
                  <a:cubicBezTo>
                    <a:pt x="64871" y="88832"/>
                    <a:pt x="66401" y="83138"/>
                    <a:pt x="69204" y="71751"/>
                  </a:cubicBezTo>
                  <a:lnTo>
                    <a:pt x="77869" y="36295"/>
                  </a:ln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8EC6FA6A-8BA3-4951-C833-434C49B2BE21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213243" y="3976351"/>
              <a:ext cx="59127" cy="258802"/>
            </a:xfrm>
            <a:custGeom>
              <a:avLst/>
              <a:gdLst>
                <a:gd name="connsiteX0" fmla="*/ 59270 w 59127"/>
                <a:gd name="connsiteY0" fmla="*/ 129464 h 258802"/>
                <a:gd name="connsiteX1" fmla="*/ 42450 w 59127"/>
                <a:gd name="connsiteY1" fmla="*/ 48718 h 258802"/>
                <a:gd name="connsiteX2" fmla="*/ 2692 w 59127"/>
                <a:gd name="connsiteY2" fmla="*/ 63 h 258802"/>
                <a:gd name="connsiteX3" fmla="*/ 143 w 59127"/>
                <a:gd name="connsiteY3" fmla="*/ 2651 h 258802"/>
                <a:gd name="connsiteX4" fmla="*/ 4985 w 59127"/>
                <a:gd name="connsiteY4" fmla="*/ 8603 h 258802"/>
                <a:gd name="connsiteX5" fmla="*/ 44488 w 59127"/>
                <a:gd name="connsiteY5" fmla="*/ 129464 h 258802"/>
                <a:gd name="connsiteX6" fmla="*/ 3456 w 59127"/>
                <a:gd name="connsiteY6" fmla="*/ 251877 h 258802"/>
                <a:gd name="connsiteX7" fmla="*/ 143 w 59127"/>
                <a:gd name="connsiteY7" fmla="*/ 256277 h 258802"/>
                <a:gd name="connsiteX8" fmla="*/ 2692 w 59127"/>
                <a:gd name="connsiteY8" fmla="*/ 258865 h 258802"/>
                <a:gd name="connsiteX9" fmla="*/ 43214 w 59127"/>
                <a:gd name="connsiteY9" fmla="*/ 208399 h 258802"/>
                <a:gd name="connsiteX10" fmla="*/ 59270 w 59127"/>
                <a:gd name="connsiteY10" fmla="*/ 129464 h 258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127" h="258802">
                  <a:moveTo>
                    <a:pt x="59270" y="129464"/>
                  </a:moveTo>
                  <a:cubicBezTo>
                    <a:pt x="59270" y="109277"/>
                    <a:pt x="56467" y="77962"/>
                    <a:pt x="42450" y="48718"/>
                  </a:cubicBezTo>
                  <a:cubicBezTo>
                    <a:pt x="27158" y="16885"/>
                    <a:pt x="5240" y="63"/>
                    <a:pt x="2692" y="63"/>
                  </a:cubicBezTo>
                  <a:cubicBezTo>
                    <a:pt x="1162" y="63"/>
                    <a:pt x="143" y="1098"/>
                    <a:pt x="143" y="2651"/>
                  </a:cubicBezTo>
                  <a:cubicBezTo>
                    <a:pt x="143" y="3427"/>
                    <a:pt x="143" y="3945"/>
                    <a:pt x="4985" y="8603"/>
                  </a:cubicBezTo>
                  <a:cubicBezTo>
                    <a:pt x="29961" y="34225"/>
                    <a:pt x="44488" y="75374"/>
                    <a:pt x="44488" y="129464"/>
                  </a:cubicBezTo>
                  <a:cubicBezTo>
                    <a:pt x="44488" y="173719"/>
                    <a:pt x="35059" y="219268"/>
                    <a:pt x="3456" y="251877"/>
                  </a:cubicBezTo>
                  <a:cubicBezTo>
                    <a:pt x="143" y="254983"/>
                    <a:pt x="143" y="255501"/>
                    <a:pt x="143" y="256277"/>
                  </a:cubicBezTo>
                  <a:cubicBezTo>
                    <a:pt x="143" y="257830"/>
                    <a:pt x="1162" y="258865"/>
                    <a:pt x="2692" y="258865"/>
                  </a:cubicBezTo>
                  <a:cubicBezTo>
                    <a:pt x="5240" y="258865"/>
                    <a:pt x="28177" y="241266"/>
                    <a:pt x="43214" y="208399"/>
                  </a:cubicBezTo>
                  <a:cubicBezTo>
                    <a:pt x="56212" y="179930"/>
                    <a:pt x="59270" y="151203"/>
                    <a:pt x="59270" y="129464"/>
                  </a:cubicBezTo>
                  <a:close/>
                </a:path>
              </a:pathLst>
            </a:custGeom>
            <a:solidFill>
              <a:srgbClr val="000000"/>
            </a:solidFill>
            <a:ln w="255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7" name="Group 476" descr="\documentclass{article}&#10;\usepackage{amsmath}&#10;\pagestyle{empty}&#10;&#10;\input{Macros.tex}&#10;&#10;\begin{document}&#10;&#10;$\Pr[ &#10;\begin{array}{l}&#10;  x\neq x'  \quad \textbf{and} \\&#10; h(x) = h(x')&#10;\end{array}&#10;] = \negl(\secpar)$&#10;&#10;\end{document}" title="IguanaTex Shape Display">
            <a:extLst>
              <a:ext uri="{FF2B5EF4-FFF2-40B4-BE49-F238E27FC236}">
                <a16:creationId xmlns:a16="http://schemas.microsoft.com/office/drawing/2014/main" id="{D5FF75D7-3AB8-CDFA-3B9C-4280E1AC430D}"/>
              </a:ext>
            </a:extLst>
          </p:cNvPr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7680966" y="3067643"/>
            <a:ext cx="3272333" cy="607069"/>
            <a:chOff x="9976279" y="5506770"/>
            <a:chExt cx="3272333" cy="607069"/>
          </a:xfrm>
        </p:grpSpPr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9CB81ABC-8173-F3BB-E359-E35840679D4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76279" y="5700863"/>
              <a:ext cx="148478" cy="172833"/>
            </a:xfrm>
            <a:custGeom>
              <a:avLst/>
              <a:gdLst>
                <a:gd name="connsiteX0" fmla="*/ 48477 w 148478"/>
                <a:gd name="connsiteY0" fmla="*/ 92937 h 172833"/>
                <a:gd name="connsiteX1" fmla="*/ 91079 w 148478"/>
                <a:gd name="connsiteY1" fmla="*/ 92937 h 172833"/>
                <a:gd name="connsiteX2" fmla="*/ 148555 w 148478"/>
                <a:gd name="connsiteY2" fmla="*/ 47135 h 172833"/>
                <a:gd name="connsiteX3" fmla="*/ 89063 w 148478"/>
                <a:gd name="connsiteY3" fmla="*/ 67 h 172833"/>
                <a:gd name="connsiteX4" fmla="*/ 77 w 148478"/>
                <a:gd name="connsiteY4" fmla="*/ 67 h 172833"/>
                <a:gd name="connsiteX5" fmla="*/ 77 w 148478"/>
                <a:gd name="connsiteY5" fmla="*/ 7912 h 172833"/>
                <a:gd name="connsiteX6" fmla="*/ 6127 w 148478"/>
                <a:gd name="connsiteY6" fmla="*/ 7912 h 172833"/>
                <a:gd name="connsiteX7" fmla="*/ 26041 w 148478"/>
                <a:gd name="connsiteY7" fmla="*/ 19805 h 172833"/>
                <a:gd name="connsiteX8" fmla="*/ 26041 w 148478"/>
                <a:gd name="connsiteY8" fmla="*/ 153163 h 172833"/>
                <a:gd name="connsiteX9" fmla="*/ 6127 w 148478"/>
                <a:gd name="connsiteY9" fmla="*/ 165057 h 172833"/>
                <a:gd name="connsiteX10" fmla="*/ 77 w 148478"/>
                <a:gd name="connsiteY10" fmla="*/ 165057 h 172833"/>
                <a:gd name="connsiteX11" fmla="*/ 77 w 148478"/>
                <a:gd name="connsiteY11" fmla="*/ 172901 h 172833"/>
                <a:gd name="connsiteX12" fmla="*/ 37133 w 148478"/>
                <a:gd name="connsiteY12" fmla="*/ 172142 h 172833"/>
                <a:gd name="connsiteX13" fmla="*/ 74442 w 148478"/>
                <a:gd name="connsiteY13" fmla="*/ 172901 h 172833"/>
                <a:gd name="connsiteX14" fmla="*/ 74442 w 148478"/>
                <a:gd name="connsiteY14" fmla="*/ 165057 h 172833"/>
                <a:gd name="connsiteX15" fmla="*/ 68392 w 148478"/>
                <a:gd name="connsiteY15" fmla="*/ 165057 h 172833"/>
                <a:gd name="connsiteX16" fmla="*/ 48477 w 148478"/>
                <a:gd name="connsiteY16" fmla="*/ 153163 h 172833"/>
                <a:gd name="connsiteX17" fmla="*/ 48477 w 148478"/>
                <a:gd name="connsiteY17" fmla="*/ 92937 h 172833"/>
                <a:gd name="connsiteX18" fmla="*/ 47721 w 148478"/>
                <a:gd name="connsiteY18" fmla="*/ 86358 h 172833"/>
                <a:gd name="connsiteX19" fmla="*/ 47721 w 148478"/>
                <a:gd name="connsiteY19" fmla="*/ 18034 h 172833"/>
                <a:gd name="connsiteX20" fmla="*/ 60073 w 148478"/>
                <a:gd name="connsiteY20" fmla="*/ 7912 h 172833"/>
                <a:gd name="connsiteX21" fmla="*/ 82509 w 148478"/>
                <a:gd name="connsiteY21" fmla="*/ 7912 h 172833"/>
                <a:gd name="connsiteX22" fmla="*/ 122590 w 148478"/>
                <a:gd name="connsiteY22" fmla="*/ 47135 h 172833"/>
                <a:gd name="connsiteX23" fmla="*/ 82509 w 148478"/>
                <a:gd name="connsiteY23" fmla="*/ 86358 h 172833"/>
                <a:gd name="connsiteX24" fmla="*/ 47721 w 148478"/>
                <a:gd name="connsiteY24" fmla="*/ 86358 h 17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8478" h="172833">
                  <a:moveTo>
                    <a:pt x="48477" y="92937"/>
                  </a:moveTo>
                  <a:lnTo>
                    <a:pt x="91079" y="92937"/>
                  </a:lnTo>
                  <a:cubicBezTo>
                    <a:pt x="121330" y="92937"/>
                    <a:pt x="148555" y="72440"/>
                    <a:pt x="148555" y="47135"/>
                  </a:cubicBezTo>
                  <a:cubicBezTo>
                    <a:pt x="148555" y="22336"/>
                    <a:pt x="123598" y="67"/>
                    <a:pt x="89063" y="67"/>
                  </a:cubicBezTo>
                  <a:lnTo>
                    <a:pt x="77" y="67"/>
                  </a:lnTo>
                  <a:lnTo>
                    <a:pt x="77" y="7912"/>
                  </a:lnTo>
                  <a:lnTo>
                    <a:pt x="6127" y="7912"/>
                  </a:lnTo>
                  <a:cubicBezTo>
                    <a:pt x="25537" y="7912"/>
                    <a:pt x="26041" y="10695"/>
                    <a:pt x="26041" y="19805"/>
                  </a:cubicBezTo>
                  <a:lnTo>
                    <a:pt x="26041" y="153163"/>
                  </a:lnTo>
                  <a:cubicBezTo>
                    <a:pt x="26041" y="162273"/>
                    <a:pt x="25537" y="165057"/>
                    <a:pt x="6127" y="165057"/>
                  </a:cubicBezTo>
                  <a:lnTo>
                    <a:pt x="77" y="165057"/>
                  </a:lnTo>
                  <a:lnTo>
                    <a:pt x="77" y="172901"/>
                  </a:lnTo>
                  <a:cubicBezTo>
                    <a:pt x="8900" y="172142"/>
                    <a:pt x="27554" y="172142"/>
                    <a:pt x="37133" y="172142"/>
                  </a:cubicBezTo>
                  <a:cubicBezTo>
                    <a:pt x="46712" y="172142"/>
                    <a:pt x="65619" y="172142"/>
                    <a:pt x="74442" y="172901"/>
                  </a:cubicBezTo>
                  <a:lnTo>
                    <a:pt x="74442" y="165057"/>
                  </a:lnTo>
                  <a:lnTo>
                    <a:pt x="68392" y="165057"/>
                  </a:lnTo>
                  <a:cubicBezTo>
                    <a:pt x="48981" y="165057"/>
                    <a:pt x="48477" y="162273"/>
                    <a:pt x="48477" y="153163"/>
                  </a:cubicBezTo>
                  <a:lnTo>
                    <a:pt x="48477" y="92937"/>
                  </a:lnTo>
                  <a:close/>
                  <a:moveTo>
                    <a:pt x="47721" y="86358"/>
                  </a:moveTo>
                  <a:lnTo>
                    <a:pt x="47721" y="18034"/>
                  </a:lnTo>
                  <a:cubicBezTo>
                    <a:pt x="47721" y="9683"/>
                    <a:pt x="48225" y="7912"/>
                    <a:pt x="60073" y="7912"/>
                  </a:cubicBezTo>
                  <a:lnTo>
                    <a:pt x="82509" y="7912"/>
                  </a:lnTo>
                  <a:cubicBezTo>
                    <a:pt x="122590" y="7912"/>
                    <a:pt x="122590" y="34735"/>
                    <a:pt x="122590" y="47135"/>
                  </a:cubicBezTo>
                  <a:cubicBezTo>
                    <a:pt x="122590" y="59028"/>
                    <a:pt x="122590" y="86358"/>
                    <a:pt x="82509" y="86358"/>
                  </a:cubicBezTo>
                  <a:lnTo>
                    <a:pt x="47721" y="8635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C48B4208-FE91-9CBA-0362-21FB957EBC8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146072" y="5761848"/>
              <a:ext cx="84700" cy="111848"/>
            </a:xfrm>
            <a:custGeom>
              <a:avLst/>
              <a:gdLst>
                <a:gd name="connsiteX0" fmla="*/ 35123 w 84700"/>
                <a:gd name="connsiteY0" fmla="*/ 27903 h 111848"/>
                <a:gd name="connsiteX1" fmla="*/ 35123 w 84700"/>
                <a:gd name="connsiteY1" fmla="*/ 67 h 111848"/>
                <a:gd name="connsiteX2" fmla="*/ 83 w 84700"/>
                <a:gd name="connsiteY2" fmla="*/ 2851 h 111848"/>
                <a:gd name="connsiteX3" fmla="*/ 83 w 84700"/>
                <a:gd name="connsiteY3" fmla="*/ 10695 h 111848"/>
                <a:gd name="connsiteX4" fmla="*/ 19746 w 84700"/>
                <a:gd name="connsiteY4" fmla="*/ 24866 h 111848"/>
                <a:gd name="connsiteX5" fmla="*/ 19746 w 84700"/>
                <a:gd name="connsiteY5" fmla="*/ 92684 h 111848"/>
                <a:gd name="connsiteX6" fmla="*/ 83 w 84700"/>
                <a:gd name="connsiteY6" fmla="*/ 104071 h 111848"/>
                <a:gd name="connsiteX7" fmla="*/ 83 w 84700"/>
                <a:gd name="connsiteY7" fmla="*/ 111916 h 111848"/>
                <a:gd name="connsiteX8" fmla="*/ 28821 w 84700"/>
                <a:gd name="connsiteY8" fmla="*/ 111157 h 111848"/>
                <a:gd name="connsiteX9" fmla="*/ 60836 w 84700"/>
                <a:gd name="connsiteY9" fmla="*/ 111916 h 111848"/>
                <a:gd name="connsiteX10" fmla="*/ 60836 w 84700"/>
                <a:gd name="connsiteY10" fmla="*/ 104071 h 111848"/>
                <a:gd name="connsiteX11" fmla="*/ 55542 w 84700"/>
                <a:gd name="connsiteY11" fmla="*/ 104071 h 111848"/>
                <a:gd name="connsiteX12" fmla="*/ 36384 w 84700"/>
                <a:gd name="connsiteY12" fmla="*/ 92178 h 111848"/>
                <a:gd name="connsiteX13" fmla="*/ 36384 w 84700"/>
                <a:gd name="connsiteY13" fmla="*/ 53208 h 111848"/>
                <a:gd name="connsiteX14" fmla="*/ 66130 w 84700"/>
                <a:gd name="connsiteY14" fmla="*/ 5634 h 111848"/>
                <a:gd name="connsiteX15" fmla="*/ 68903 w 84700"/>
                <a:gd name="connsiteY15" fmla="*/ 5887 h 111848"/>
                <a:gd name="connsiteX16" fmla="*/ 63105 w 84700"/>
                <a:gd name="connsiteY16" fmla="*/ 15756 h 111848"/>
                <a:gd name="connsiteX17" fmla="*/ 73944 w 84700"/>
                <a:gd name="connsiteY17" fmla="*/ 26638 h 111848"/>
                <a:gd name="connsiteX18" fmla="*/ 84784 w 84700"/>
                <a:gd name="connsiteY18" fmla="*/ 15503 h 111848"/>
                <a:gd name="connsiteX19" fmla="*/ 66130 w 84700"/>
                <a:gd name="connsiteY19" fmla="*/ 67 h 111848"/>
                <a:gd name="connsiteX20" fmla="*/ 35123 w 84700"/>
                <a:gd name="connsiteY20" fmla="*/ 27903 h 11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700" h="111848">
                  <a:moveTo>
                    <a:pt x="35123" y="27903"/>
                  </a:moveTo>
                  <a:lnTo>
                    <a:pt x="35123" y="67"/>
                  </a:lnTo>
                  <a:lnTo>
                    <a:pt x="83" y="2851"/>
                  </a:lnTo>
                  <a:lnTo>
                    <a:pt x="83" y="10695"/>
                  </a:lnTo>
                  <a:cubicBezTo>
                    <a:pt x="17729" y="10695"/>
                    <a:pt x="19746" y="12467"/>
                    <a:pt x="19746" y="24866"/>
                  </a:cubicBezTo>
                  <a:lnTo>
                    <a:pt x="19746" y="92684"/>
                  </a:lnTo>
                  <a:cubicBezTo>
                    <a:pt x="19746" y="104071"/>
                    <a:pt x="16973" y="104071"/>
                    <a:pt x="83" y="104071"/>
                  </a:cubicBezTo>
                  <a:lnTo>
                    <a:pt x="83" y="111916"/>
                  </a:lnTo>
                  <a:cubicBezTo>
                    <a:pt x="9915" y="111663"/>
                    <a:pt x="21763" y="111157"/>
                    <a:pt x="28821" y="111157"/>
                  </a:cubicBezTo>
                  <a:cubicBezTo>
                    <a:pt x="38905" y="111157"/>
                    <a:pt x="50753" y="111157"/>
                    <a:pt x="60836" y="111916"/>
                  </a:cubicBezTo>
                  <a:lnTo>
                    <a:pt x="60836" y="104071"/>
                  </a:lnTo>
                  <a:lnTo>
                    <a:pt x="55542" y="104071"/>
                  </a:lnTo>
                  <a:cubicBezTo>
                    <a:pt x="36888" y="104071"/>
                    <a:pt x="36384" y="101288"/>
                    <a:pt x="36384" y="92178"/>
                  </a:cubicBezTo>
                  <a:lnTo>
                    <a:pt x="36384" y="53208"/>
                  </a:lnTo>
                  <a:cubicBezTo>
                    <a:pt x="36384" y="28156"/>
                    <a:pt x="46971" y="5634"/>
                    <a:pt x="66130" y="5634"/>
                  </a:cubicBezTo>
                  <a:cubicBezTo>
                    <a:pt x="67894" y="5634"/>
                    <a:pt x="68399" y="5634"/>
                    <a:pt x="68903" y="5887"/>
                  </a:cubicBezTo>
                  <a:cubicBezTo>
                    <a:pt x="68147" y="6140"/>
                    <a:pt x="63105" y="9177"/>
                    <a:pt x="63105" y="15756"/>
                  </a:cubicBezTo>
                  <a:cubicBezTo>
                    <a:pt x="63105" y="22842"/>
                    <a:pt x="68399" y="26638"/>
                    <a:pt x="73944" y="26638"/>
                  </a:cubicBezTo>
                  <a:cubicBezTo>
                    <a:pt x="78482" y="26638"/>
                    <a:pt x="84784" y="23601"/>
                    <a:pt x="84784" y="15503"/>
                  </a:cubicBezTo>
                  <a:cubicBezTo>
                    <a:pt x="84784" y="7406"/>
                    <a:pt x="76969" y="67"/>
                    <a:pt x="66130" y="67"/>
                  </a:cubicBezTo>
                  <a:cubicBezTo>
                    <a:pt x="47728" y="67"/>
                    <a:pt x="38653" y="17022"/>
                    <a:pt x="35123" y="2790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73CE4610-4186-0675-1011-1393396AC0B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300769" y="5506770"/>
              <a:ext cx="66298" cy="607069"/>
            </a:xfrm>
            <a:custGeom>
              <a:avLst/>
              <a:gdLst>
                <a:gd name="connsiteX0" fmla="*/ 87 w 66298"/>
                <a:gd name="connsiteY0" fmla="*/ 607123 h 607069"/>
                <a:gd name="connsiteX1" fmla="*/ 66386 w 66298"/>
                <a:gd name="connsiteY1" fmla="*/ 607123 h 607069"/>
                <a:gd name="connsiteX2" fmla="*/ 66386 w 66298"/>
                <a:gd name="connsiteY2" fmla="*/ 593205 h 607069"/>
                <a:gd name="connsiteX3" fmla="*/ 13952 w 66298"/>
                <a:gd name="connsiteY3" fmla="*/ 593205 h 607069"/>
                <a:gd name="connsiteX4" fmla="*/ 13952 w 66298"/>
                <a:gd name="connsiteY4" fmla="*/ 13971 h 607069"/>
                <a:gd name="connsiteX5" fmla="*/ 66386 w 66298"/>
                <a:gd name="connsiteY5" fmla="*/ 13971 h 607069"/>
                <a:gd name="connsiteX6" fmla="*/ 66386 w 66298"/>
                <a:gd name="connsiteY6" fmla="*/ 53 h 607069"/>
                <a:gd name="connsiteX7" fmla="*/ 87 w 66298"/>
                <a:gd name="connsiteY7" fmla="*/ 53 h 607069"/>
                <a:gd name="connsiteX8" fmla="*/ 87 w 66298"/>
                <a:gd name="connsiteY8" fmla="*/ 607123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98" h="607069">
                  <a:moveTo>
                    <a:pt x="87" y="607123"/>
                  </a:moveTo>
                  <a:lnTo>
                    <a:pt x="66386" y="607123"/>
                  </a:lnTo>
                  <a:lnTo>
                    <a:pt x="66386" y="593205"/>
                  </a:lnTo>
                  <a:lnTo>
                    <a:pt x="13952" y="593205"/>
                  </a:lnTo>
                  <a:lnTo>
                    <a:pt x="13952" y="13971"/>
                  </a:lnTo>
                  <a:lnTo>
                    <a:pt x="66386" y="13971"/>
                  </a:lnTo>
                  <a:lnTo>
                    <a:pt x="66386" y="53"/>
                  </a:lnTo>
                  <a:lnTo>
                    <a:pt x="87" y="53"/>
                  </a:lnTo>
                  <a:lnTo>
                    <a:pt x="87" y="60712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300B255E-85EC-E741-218C-DAA0012A8FB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504146" y="5607486"/>
              <a:ext cx="125538" cy="114632"/>
            </a:xfrm>
            <a:custGeom>
              <a:avLst/>
              <a:gdLst>
                <a:gd name="connsiteX0" fmla="*/ 76984 w 125538"/>
                <a:gd name="connsiteY0" fmla="*/ 35488 h 114632"/>
                <a:gd name="connsiteX1" fmla="*/ 101940 w 125538"/>
                <a:gd name="connsiteY1" fmla="*/ 5628 h 114632"/>
                <a:gd name="connsiteX2" fmla="*/ 114544 w 125538"/>
                <a:gd name="connsiteY2" fmla="*/ 8918 h 114632"/>
                <a:gd name="connsiteX3" fmla="*/ 102444 w 125538"/>
                <a:gd name="connsiteY3" fmla="*/ 22583 h 114632"/>
                <a:gd name="connsiteX4" fmla="*/ 112023 w 125538"/>
                <a:gd name="connsiteY4" fmla="*/ 31440 h 114632"/>
                <a:gd name="connsiteX5" fmla="*/ 125636 w 125538"/>
                <a:gd name="connsiteY5" fmla="*/ 16763 h 114632"/>
                <a:gd name="connsiteX6" fmla="*/ 102192 w 125538"/>
                <a:gd name="connsiteY6" fmla="*/ 61 h 114632"/>
                <a:gd name="connsiteX7" fmla="*/ 75723 w 125538"/>
                <a:gd name="connsiteY7" fmla="*/ 19293 h 114632"/>
                <a:gd name="connsiteX8" fmla="*/ 48498 w 125538"/>
                <a:gd name="connsiteY8" fmla="*/ 61 h 114632"/>
                <a:gd name="connsiteX9" fmla="*/ 7912 w 125538"/>
                <a:gd name="connsiteY9" fmla="*/ 39031 h 114632"/>
                <a:gd name="connsiteX10" fmla="*/ 10937 w 125538"/>
                <a:gd name="connsiteY10" fmla="*/ 41562 h 114632"/>
                <a:gd name="connsiteX11" fmla="*/ 14214 w 125538"/>
                <a:gd name="connsiteY11" fmla="*/ 38778 h 114632"/>
                <a:gd name="connsiteX12" fmla="*/ 47994 w 125538"/>
                <a:gd name="connsiteY12" fmla="*/ 5628 h 114632"/>
                <a:gd name="connsiteX13" fmla="*/ 61606 w 125538"/>
                <a:gd name="connsiteY13" fmla="*/ 22583 h 114632"/>
                <a:gd name="connsiteX14" fmla="*/ 47994 w 125538"/>
                <a:gd name="connsiteY14" fmla="*/ 82809 h 114632"/>
                <a:gd name="connsiteX15" fmla="*/ 24046 w 125538"/>
                <a:gd name="connsiteY15" fmla="*/ 109126 h 114632"/>
                <a:gd name="connsiteX16" fmla="*/ 11441 w 125538"/>
                <a:gd name="connsiteY16" fmla="*/ 105837 h 114632"/>
                <a:gd name="connsiteX17" fmla="*/ 23289 w 125538"/>
                <a:gd name="connsiteY17" fmla="*/ 92172 h 114632"/>
                <a:gd name="connsiteX18" fmla="*/ 13962 w 125538"/>
                <a:gd name="connsiteY18" fmla="*/ 83315 h 114632"/>
                <a:gd name="connsiteX19" fmla="*/ 98 w 125538"/>
                <a:gd name="connsiteY19" fmla="*/ 97992 h 114632"/>
                <a:gd name="connsiteX20" fmla="*/ 23794 w 125538"/>
                <a:gd name="connsiteY20" fmla="*/ 114693 h 114632"/>
                <a:gd name="connsiteX21" fmla="*/ 50263 w 125538"/>
                <a:gd name="connsiteY21" fmla="*/ 95461 h 114632"/>
                <a:gd name="connsiteX22" fmla="*/ 77488 w 125538"/>
                <a:gd name="connsiteY22" fmla="*/ 114693 h 114632"/>
                <a:gd name="connsiteX23" fmla="*/ 117821 w 125538"/>
                <a:gd name="connsiteY23" fmla="*/ 75723 h 114632"/>
                <a:gd name="connsiteX24" fmla="*/ 114796 w 125538"/>
                <a:gd name="connsiteY24" fmla="*/ 73193 h 114632"/>
                <a:gd name="connsiteX25" fmla="*/ 111519 w 125538"/>
                <a:gd name="connsiteY25" fmla="*/ 75976 h 114632"/>
                <a:gd name="connsiteX26" fmla="*/ 77992 w 125538"/>
                <a:gd name="connsiteY26" fmla="*/ 109126 h 114632"/>
                <a:gd name="connsiteX27" fmla="*/ 64127 w 125538"/>
                <a:gd name="connsiteY27" fmla="*/ 92425 h 114632"/>
                <a:gd name="connsiteX28" fmla="*/ 68413 w 125538"/>
                <a:gd name="connsiteY28" fmla="*/ 70156 h 114632"/>
                <a:gd name="connsiteX29" fmla="*/ 76984 w 125538"/>
                <a:gd name="connsiteY29" fmla="*/ 35488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538" h="114632">
                  <a:moveTo>
                    <a:pt x="76984" y="35488"/>
                  </a:moveTo>
                  <a:cubicBezTo>
                    <a:pt x="78496" y="28909"/>
                    <a:pt x="84294" y="5628"/>
                    <a:pt x="101940" y="5628"/>
                  </a:cubicBezTo>
                  <a:cubicBezTo>
                    <a:pt x="103200" y="5628"/>
                    <a:pt x="109251" y="5628"/>
                    <a:pt x="114544" y="8918"/>
                  </a:cubicBezTo>
                  <a:cubicBezTo>
                    <a:pt x="107486" y="10183"/>
                    <a:pt x="102444" y="16510"/>
                    <a:pt x="102444" y="22583"/>
                  </a:cubicBezTo>
                  <a:cubicBezTo>
                    <a:pt x="102444" y="26632"/>
                    <a:pt x="105217" y="31440"/>
                    <a:pt x="112023" y="31440"/>
                  </a:cubicBezTo>
                  <a:cubicBezTo>
                    <a:pt x="117569" y="31440"/>
                    <a:pt x="125636" y="26885"/>
                    <a:pt x="125636" y="16763"/>
                  </a:cubicBezTo>
                  <a:cubicBezTo>
                    <a:pt x="125636" y="3604"/>
                    <a:pt x="110763" y="61"/>
                    <a:pt x="102192" y="61"/>
                  </a:cubicBezTo>
                  <a:cubicBezTo>
                    <a:pt x="87571" y="61"/>
                    <a:pt x="78748" y="13473"/>
                    <a:pt x="75723" y="19293"/>
                  </a:cubicBezTo>
                  <a:cubicBezTo>
                    <a:pt x="69421" y="2592"/>
                    <a:pt x="55808" y="61"/>
                    <a:pt x="48498" y="61"/>
                  </a:cubicBezTo>
                  <a:cubicBezTo>
                    <a:pt x="22281" y="61"/>
                    <a:pt x="7912" y="32705"/>
                    <a:pt x="7912" y="39031"/>
                  </a:cubicBezTo>
                  <a:cubicBezTo>
                    <a:pt x="7912" y="41562"/>
                    <a:pt x="10433" y="41562"/>
                    <a:pt x="10937" y="41562"/>
                  </a:cubicBezTo>
                  <a:cubicBezTo>
                    <a:pt x="12954" y="41562"/>
                    <a:pt x="13710" y="41055"/>
                    <a:pt x="14214" y="38778"/>
                  </a:cubicBezTo>
                  <a:cubicBezTo>
                    <a:pt x="22785" y="11955"/>
                    <a:pt x="39423" y="5628"/>
                    <a:pt x="47994" y="5628"/>
                  </a:cubicBezTo>
                  <a:cubicBezTo>
                    <a:pt x="52783" y="5628"/>
                    <a:pt x="61606" y="7906"/>
                    <a:pt x="61606" y="22583"/>
                  </a:cubicBezTo>
                  <a:cubicBezTo>
                    <a:pt x="61606" y="30427"/>
                    <a:pt x="57321" y="47382"/>
                    <a:pt x="47994" y="82809"/>
                  </a:cubicBezTo>
                  <a:cubicBezTo>
                    <a:pt x="43960" y="98498"/>
                    <a:pt x="35137" y="109126"/>
                    <a:pt x="24046" y="109126"/>
                  </a:cubicBezTo>
                  <a:cubicBezTo>
                    <a:pt x="22533" y="109126"/>
                    <a:pt x="16735" y="109126"/>
                    <a:pt x="11441" y="105837"/>
                  </a:cubicBezTo>
                  <a:cubicBezTo>
                    <a:pt x="17744" y="104571"/>
                    <a:pt x="23289" y="99257"/>
                    <a:pt x="23289" y="92172"/>
                  </a:cubicBezTo>
                  <a:cubicBezTo>
                    <a:pt x="23289" y="85339"/>
                    <a:pt x="17744" y="83315"/>
                    <a:pt x="13962" y="83315"/>
                  </a:cubicBezTo>
                  <a:cubicBezTo>
                    <a:pt x="6400" y="83315"/>
                    <a:pt x="98" y="89894"/>
                    <a:pt x="98" y="97992"/>
                  </a:cubicBezTo>
                  <a:cubicBezTo>
                    <a:pt x="98" y="109632"/>
                    <a:pt x="12702" y="114693"/>
                    <a:pt x="23794" y="114693"/>
                  </a:cubicBezTo>
                  <a:cubicBezTo>
                    <a:pt x="40431" y="114693"/>
                    <a:pt x="49506" y="96980"/>
                    <a:pt x="50263" y="95461"/>
                  </a:cubicBezTo>
                  <a:cubicBezTo>
                    <a:pt x="53288" y="104824"/>
                    <a:pt x="62363" y="114693"/>
                    <a:pt x="77488" y="114693"/>
                  </a:cubicBezTo>
                  <a:cubicBezTo>
                    <a:pt x="103453" y="114693"/>
                    <a:pt x="117821" y="82050"/>
                    <a:pt x="117821" y="75723"/>
                  </a:cubicBezTo>
                  <a:cubicBezTo>
                    <a:pt x="117821" y="73193"/>
                    <a:pt x="115553" y="73193"/>
                    <a:pt x="114796" y="73193"/>
                  </a:cubicBezTo>
                  <a:cubicBezTo>
                    <a:pt x="112528" y="73193"/>
                    <a:pt x="112023" y="74205"/>
                    <a:pt x="111519" y="75976"/>
                  </a:cubicBezTo>
                  <a:cubicBezTo>
                    <a:pt x="103200" y="103053"/>
                    <a:pt x="86059" y="109126"/>
                    <a:pt x="77992" y="109126"/>
                  </a:cubicBezTo>
                  <a:cubicBezTo>
                    <a:pt x="68161" y="109126"/>
                    <a:pt x="64127" y="101029"/>
                    <a:pt x="64127" y="92425"/>
                  </a:cubicBezTo>
                  <a:cubicBezTo>
                    <a:pt x="64127" y="86858"/>
                    <a:pt x="65640" y="81291"/>
                    <a:pt x="68413" y="70156"/>
                  </a:cubicBezTo>
                  <a:lnTo>
                    <a:pt x="76984" y="354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6D4D9FF9-2BE1-47D7-1D91-B147D83F562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745971" y="5538150"/>
              <a:ext cx="125790" cy="235843"/>
            </a:xfrm>
            <a:custGeom>
              <a:avLst/>
              <a:gdLst>
                <a:gd name="connsiteX0" fmla="*/ 123880 w 125790"/>
                <a:gd name="connsiteY0" fmla="*/ 9930 h 235843"/>
                <a:gd name="connsiteX1" fmla="*/ 125897 w 125790"/>
                <a:gd name="connsiteY1" fmla="*/ 5122 h 235843"/>
                <a:gd name="connsiteX2" fmla="*/ 120855 w 125790"/>
                <a:gd name="connsiteY2" fmla="*/ 61 h 235843"/>
                <a:gd name="connsiteX3" fmla="*/ 115309 w 125790"/>
                <a:gd name="connsiteY3" fmla="*/ 5122 h 235843"/>
                <a:gd name="connsiteX4" fmla="*/ 2123 w 125790"/>
                <a:gd name="connsiteY4" fmla="*/ 226036 h 235843"/>
                <a:gd name="connsiteX5" fmla="*/ 106 w 125790"/>
                <a:gd name="connsiteY5" fmla="*/ 230844 h 235843"/>
                <a:gd name="connsiteX6" fmla="*/ 5148 w 125790"/>
                <a:gd name="connsiteY6" fmla="*/ 235905 h 235843"/>
                <a:gd name="connsiteX7" fmla="*/ 10694 w 125790"/>
                <a:gd name="connsiteY7" fmla="*/ 230844 h 235843"/>
                <a:gd name="connsiteX8" fmla="*/ 123880 w 125790"/>
                <a:gd name="connsiteY8" fmla="*/ 9930 h 23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790" h="235843">
                  <a:moveTo>
                    <a:pt x="123880" y="9930"/>
                  </a:moveTo>
                  <a:cubicBezTo>
                    <a:pt x="125897" y="6387"/>
                    <a:pt x="125897" y="5881"/>
                    <a:pt x="125897" y="5122"/>
                  </a:cubicBezTo>
                  <a:cubicBezTo>
                    <a:pt x="125897" y="3351"/>
                    <a:pt x="124384" y="61"/>
                    <a:pt x="120855" y="61"/>
                  </a:cubicBezTo>
                  <a:cubicBezTo>
                    <a:pt x="117830" y="61"/>
                    <a:pt x="117074" y="1579"/>
                    <a:pt x="115309" y="5122"/>
                  </a:cubicBezTo>
                  <a:lnTo>
                    <a:pt x="2123" y="226036"/>
                  </a:lnTo>
                  <a:cubicBezTo>
                    <a:pt x="106" y="229578"/>
                    <a:pt x="106" y="230085"/>
                    <a:pt x="106" y="230844"/>
                  </a:cubicBezTo>
                  <a:cubicBezTo>
                    <a:pt x="106" y="232868"/>
                    <a:pt x="1871" y="235905"/>
                    <a:pt x="5148" y="235905"/>
                  </a:cubicBezTo>
                  <a:cubicBezTo>
                    <a:pt x="8173" y="235905"/>
                    <a:pt x="8929" y="234386"/>
                    <a:pt x="10694" y="230844"/>
                  </a:cubicBezTo>
                  <a:lnTo>
                    <a:pt x="123880" y="99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8C7335F-E6F6-0A81-9A55-1D02A840A1E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725048" y="5626465"/>
              <a:ext cx="167636" cy="59213"/>
            </a:xfrm>
            <a:custGeom>
              <a:avLst/>
              <a:gdLst>
                <a:gd name="connsiteX0" fmla="*/ 159172 w 167636"/>
                <a:gd name="connsiteY0" fmla="*/ 10183 h 59213"/>
                <a:gd name="connsiteX1" fmla="*/ 167743 w 167636"/>
                <a:gd name="connsiteY1" fmla="*/ 5122 h 59213"/>
                <a:gd name="connsiteX2" fmla="*/ 159424 w 167636"/>
                <a:gd name="connsiteY2" fmla="*/ 61 h 59213"/>
                <a:gd name="connsiteX3" fmla="*/ 8425 w 167636"/>
                <a:gd name="connsiteY3" fmla="*/ 61 h 59213"/>
                <a:gd name="connsiteX4" fmla="*/ 106 w 167636"/>
                <a:gd name="connsiteY4" fmla="*/ 5122 h 59213"/>
                <a:gd name="connsiteX5" fmla="*/ 8677 w 167636"/>
                <a:gd name="connsiteY5" fmla="*/ 10183 h 59213"/>
                <a:gd name="connsiteX6" fmla="*/ 159172 w 167636"/>
                <a:gd name="connsiteY6" fmla="*/ 10183 h 59213"/>
                <a:gd name="connsiteX7" fmla="*/ 159424 w 167636"/>
                <a:gd name="connsiteY7" fmla="*/ 59275 h 59213"/>
                <a:gd name="connsiteX8" fmla="*/ 167743 w 167636"/>
                <a:gd name="connsiteY8" fmla="*/ 54214 h 59213"/>
                <a:gd name="connsiteX9" fmla="*/ 159172 w 167636"/>
                <a:gd name="connsiteY9" fmla="*/ 49153 h 59213"/>
                <a:gd name="connsiteX10" fmla="*/ 8677 w 167636"/>
                <a:gd name="connsiteY10" fmla="*/ 49153 h 59213"/>
                <a:gd name="connsiteX11" fmla="*/ 106 w 167636"/>
                <a:gd name="connsiteY11" fmla="*/ 54214 h 59213"/>
                <a:gd name="connsiteX12" fmla="*/ 8425 w 167636"/>
                <a:gd name="connsiteY12" fmla="*/ 59275 h 59213"/>
                <a:gd name="connsiteX13" fmla="*/ 159424 w 167636"/>
                <a:gd name="connsiteY13" fmla="*/ 59275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36" h="59213">
                  <a:moveTo>
                    <a:pt x="159172" y="10183"/>
                  </a:moveTo>
                  <a:cubicBezTo>
                    <a:pt x="162953" y="10183"/>
                    <a:pt x="167743" y="10183"/>
                    <a:pt x="167743" y="5122"/>
                  </a:cubicBezTo>
                  <a:cubicBezTo>
                    <a:pt x="167743" y="61"/>
                    <a:pt x="162953" y="61"/>
                    <a:pt x="159424" y="61"/>
                  </a:cubicBezTo>
                  <a:lnTo>
                    <a:pt x="8425" y="61"/>
                  </a:lnTo>
                  <a:cubicBezTo>
                    <a:pt x="4896" y="61"/>
                    <a:pt x="106" y="61"/>
                    <a:pt x="106" y="5122"/>
                  </a:cubicBezTo>
                  <a:cubicBezTo>
                    <a:pt x="106" y="10183"/>
                    <a:pt x="4896" y="10183"/>
                    <a:pt x="8677" y="10183"/>
                  </a:cubicBezTo>
                  <a:lnTo>
                    <a:pt x="159172" y="10183"/>
                  </a:lnTo>
                  <a:close/>
                  <a:moveTo>
                    <a:pt x="159424" y="59275"/>
                  </a:moveTo>
                  <a:cubicBezTo>
                    <a:pt x="162953" y="59275"/>
                    <a:pt x="167743" y="59275"/>
                    <a:pt x="167743" y="54214"/>
                  </a:cubicBezTo>
                  <a:cubicBezTo>
                    <a:pt x="167743" y="49153"/>
                    <a:pt x="162953" y="49153"/>
                    <a:pt x="159172" y="49153"/>
                  </a:cubicBezTo>
                  <a:lnTo>
                    <a:pt x="8677" y="49153"/>
                  </a:lnTo>
                  <a:cubicBezTo>
                    <a:pt x="4896" y="49153"/>
                    <a:pt x="106" y="49153"/>
                    <a:pt x="106" y="54214"/>
                  </a:cubicBezTo>
                  <a:cubicBezTo>
                    <a:pt x="106" y="59275"/>
                    <a:pt x="4896" y="59275"/>
                    <a:pt x="8425" y="59275"/>
                  </a:cubicBezTo>
                  <a:lnTo>
                    <a:pt x="159424" y="592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4AC4C08-F7FE-633E-1500-45B836DFA38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984331" y="5607486"/>
              <a:ext cx="125538" cy="114632"/>
            </a:xfrm>
            <a:custGeom>
              <a:avLst/>
              <a:gdLst>
                <a:gd name="connsiteX0" fmla="*/ 77003 w 125538"/>
                <a:gd name="connsiteY0" fmla="*/ 35488 h 114632"/>
                <a:gd name="connsiteX1" fmla="*/ 101959 w 125538"/>
                <a:gd name="connsiteY1" fmla="*/ 5628 h 114632"/>
                <a:gd name="connsiteX2" fmla="*/ 114563 w 125538"/>
                <a:gd name="connsiteY2" fmla="*/ 8918 h 114632"/>
                <a:gd name="connsiteX3" fmla="*/ 102463 w 125538"/>
                <a:gd name="connsiteY3" fmla="*/ 22583 h 114632"/>
                <a:gd name="connsiteX4" fmla="*/ 112042 w 125538"/>
                <a:gd name="connsiteY4" fmla="*/ 31440 h 114632"/>
                <a:gd name="connsiteX5" fmla="*/ 125655 w 125538"/>
                <a:gd name="connsiteY5" fmla="*/ 16763 h 114632"/>
                <a:gd name="connsiteX6" fmla="*/ 102211 w 125538"/>
                <a:gd name="connsiteY6" fmla="*/ 61 h 114632"/>
                <a:gd name="connsiteX7" fmla="*/ 75742 w 125538"/>
                <a:gd name="connsiteY7" fmla="*/ 19293 h 114632"/>
                <a:gd name="connsiteX8" fmla="*/ 48517 w 125538"/>
                <a:gd name="connsiteY8" fmla="*/ 61 h 114632"/>
                <a:gd name="connsiteX9" fmla="*/ 7931 w 125538"/>
                <a:gd name="connsiteY9" fmla="*/ 39031 h 114632"/>
                <a:gd name="connsiteX10" fmla="*/ 10956 w 125538"/>
                <a:gd name="connsiteY10" fmla="*/ 41562 h 114632"/>
                <a:gd name="connsiteX11" fmla="*/ 14233 w 125538"/>
                <a:gd name="connsiteY11" fmla="*/ 38778 h 114632"/>
                <a:gd name="connsiteX12" fmla="*/ 48013 w 125538"/>
                <a:gd name="connsiteY12" fmla="*/ 5628 h 114632"/>
                <a:gd name="connsiteX13" fmla="*/ 61625 w 125538"/>
                <a:gd name="connsiteY13" fmla="*/ 22583 h 114632"/>
                <a:gd name="connsiteX14" fmla="*/ 48013 w 125538"/>
                <a:gd name="connsiteY14" fmla="*/ 82809 h 114632"/>
                <a:gd name="connsiteX15" fmla="*/ 24065 w 125538"/>
                <a:gd name="connsiteY15" fmla="*/ 109126 h 114632"/>
                <a:gd name="connsiteX16" fmla="*/ 11460 w 125538"/>
                <a:gd name="connsiteY16" fmla="*/ 105837 h 114632"/>
                <a:gd name="connsiteX17" fmla="*/ 23308 w 125538"/>
                <a:gd name="connsiteY17" fmla="*/ 92172 h 114632"/>
                <a:gd name="connsiteX18" fmla="*/ 13981 w 125538"/>
                <a:gd name="connsiteY18" fmla="*/ 83315 h 114632"/>
                <a:gd name="connsiteX19" fmla="*/ 117 w 125538"/>
                <a:gd name="connsiteY19" fmla="*/ 97992 h 114632"/>
                <a:gd name="connsiteX20" fmla="*/ 23813 w 125538"/>
                <a:gd name="connsiteY20" fmla="*/ 114693 h 114632"/>
                <a:gd name="connsiteX21" fmla="*/ 50282 w 125538"/>
                <a:gd name="connsiteY21" fmla="*/ 95461 h 114632"/>
                <a:gd name="connsiteX22" fmla="*/ 77507 w 125538"/>
                <a:gd name="connsiteY22" fmla="*/ 114693 h 114632"/>
                <a:gd name="connsiteX23" fmla="*/ 117840 w 125538"/>
                <a:gd name="connsiteY23" fmla="*/ 75723 h 114632"/>
                <a:gd name="connsiteX24" fmla="*/ 114815 w 125538"/>
                <a:gd name="connsiteY24" fmla="*/ 73193 h 114632"/>
                <a:gd name="connsiteX25" fmla="*/ 111538 w 125538"/>
                <a:gd name="connsiteY25" fmla="*/ 75976 h 114632"/>
                <a:gd name="connsiteX26" fmla="*/ 78011 w 125538"/>
                <a:gd name="connsiteY26" fmla="*/ 109126 h 114632"/>
                <a:gd name="connsiteX27" fmla="*/ 64146 w 125538"/>
                <a:gd name="connsiteY27" fmla="*/ 92425 h 114632"/>
                <a:gd name="connsiteX28" fmla="*/ 68432 w 125538"/>
                <a:gd name="connsiteY28" fmla="*/ 70156 h 114632"/>
                <a:gd name="connsiteX29" fmla="*/ 77003 w 125538"/>
                <a:gd name="connsiteY29" fmla="*/ 35488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538" h="114632">
                  <a:moveTo>
                    <a:pt x="77003" y="35488"/>
                  </a:moveTo>
                  <a:cubicBezTo>
                    <a:pt x="78515" y="28909"/>
                    <a:pt x="84313" y="5628"/>
                    <a:pt x="101959" y="5628"/>
                  </a:cubicBezTo>
                  <a:cubicBezTo>
                    <a:pt x="103219" y="5628"/>
                    <a:pt x="109270" y="5628"/>
                    <a:pt x="114563" y="8918"/>
                  </a:cubicBezTo>
                  <a:cubicBezTo>
                    <a:pt x="107505" y="10183"/>
                    <a:pt x="102463" y="16510"/>
                    <a:pt x="102463" y="22583"/>
                  </a:cubicBezTo>
                  <a:cubicBezTo>
                    <a:pt x="102463" y="26632"/>
                    <a:pt x="105236" y="31440"/>
                    <a:pt x="112042" y="31440"/>
                  </a:cubicBezTo>
                  <a:cubicBezTo>
                    <a:pt x="117588" y="31440"/>
                    <a:pt x="125655" y="26885"/>
                    <a:pt x="125655" y="16763"/>
                  </a:cubicBezTo>
                  <a:cubicBezTo>
                    <a:pt x="125655" y="3604"/>
                    <a:pt x="110782" y="61"/>
                    <a:pt x="102211" y="61"/>
                  </a:cubicBezTo>
                  <a:cubicBezTo>
                    <a:pt x="87590" y="61"/>
                    <a:pt x="78767" y="13473"/>
                    <a:pt x="75742" y="19293"/>
                  </a:cubicBezTo>
                  <a:cubicBezTo>
                    <a:pt x="69440" y="2592"/>
                    <a:pt x="55827" y="61"/>
                    <a:pt x="48517" y="61"/>
                  </a:cubicBezTo>
                  <a:cubicBezTo>
                    <a:pt x="22300" y="61"/>
                    <a:pt x="7931" y="32705"/>
                    <a:pt x="7931" y="39031"/>
                  </a:cubicBezTo>
                  <a:cubicBezTo>
                    <a:pt x="7931" y="41562"/>
                    <a:pt x="10452" y="41562"/>
                    <a:pt x="10956" y="41562"/>
                  </a:cubicBezTo>
                  <a:cubicBezTo>
                    <a:pt x="12973" y="41562"/>
                    <a:pt x="13729" y="41055"/>
                    <a:pt x="14233" y="38778"/>
                  </a:cubicBezTo>
                  <a:cubicBezTo>
                    <a:pt x="22804" y="11955"/>
                    <a:pt x="39442" y="5628"/>
                    <a:pt x="48013" y="5628"/>
                  </a:cubicBezTo>
                  <a:cubicBezTo>
                    <a:pt x="52802" y="5628"/>
                    <a:pt x="61625" y="7906"/>
                    <a:pt x="61625" y="22583"/>
                  </a:cubicBezTo>
                  <a:cubicBezTo>
                    <a:pt x="61625" y="30427"/>
                    <a:pt x="57340" y="47382"/>
                    <a:pt x="48013" y="82809"/>
                  </a:cubicBezTo>
                  <a:cubicBezTo>
                    <a:pt x="43979" y="98498"/>
                    <a:pt x="35156" y="109126"/>
                    <a:pt x="24065" y="109126"/>
                  </a:cubicBezTo>
                  <a:cubicBezTo>
                    <a:pt x="22552" y="109126"/>
                    <a:pt x="16754" y="109126"/>
                    <a:pt x="11460" y="105837"/>
                  </a:cubicBezTo>
                  <a:cubicBezTo>
                    <a:pt x="17763" y="104571"/>
                    <a:pt x="23308" y="99257"/>
                    <a:pt x="23308" y="92172"/>
                  </a:cubicBezTo>
                  <a:cubicBezTo>
                    <a:pt x="23308" y="85339"/>
                    <a:pt x="17763" y="83315"/>
                    <a:pt x="13981" y="83315"/>
                  </a:cubicBezTo>
                  <a:cubicBezTo>
                    <a:pt x="6419" y="83315"/>
                    <a:pt x="117" y="89894"/>
                    <a:pt x="117" y="97992"/>
                  </a:cubicBezTo>
                  <a:cubicBezTo>
                    <a:pt x="117" y="109632"/>
                    <a:pt x="12721" y="114693"/>
                    <a:pt x="23813" y="114693"/>
                  </a:cubicBezTo>
                  <a:cubicBezTo>
                    <a:pt x="40450" y="114693"/>
                    <a:pt x="49525" y="96980"/>
                    <a:pt x="50282" y="95461"/>
                  </a:cubicBezTo>
                  <a:cubicBezTo>
                    <a:pt x="53307" y="104824"/>
                    <a:pt x="62382" y="114693"/>
                    <a:pt x="77507" y="114693"/>
                  </a:cubicBezTo>
                  <a:cubicBezTo>
                    <a:pt x="103472" y="114693"/>
                    <a:pt x="117840" y="82050"/>
                    <a:pt x="117840" y="75723"/>
                  </a:cubicBezTo>
                  <a:cubicBezTo>
                    <a:pt x="117840" y="73193"/>
                    <a:pt x="115572" y="73193"/>
                    <a:pt x="114815" y="73193"/>
                  </a:cubicBezTo>
                  <a:cubicBezTo>
                    <a:pt x="112547" y="73193"/>
                    <a:pt x="112042" y="74205"/>
                    <a:pt x="111538" y="75976"/>
                  </a:cubicBezTo>
                  <a:cubicBezTo>
                    <a:pt x="103219" y="103053"/>
                    <a:pt x="86078" y="109126"/>
                    <a:pt x="78011" y="109126"/>
                  </a:cubicBezTo>
                  <a:cubicBezTo>
                    <a:pt x="68180" y="109126"/>
                    <a:pt x="64146" y="101029"/>
                    <a:pt x="64146" y="92425"/>
                  </a:cubicBezTo>
                  <a:cubicBezTo>
                    <a:pt x="64146" y="86858"/>
                    <a:pt x="65659" y="81291"/>
                    <a:pt x="68432" y="70156"/>
                  </a:cubicBezTo>
                  <a:lnTo>
                    <a:pt x="77003" y="354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B3F9CB4A-89F2-B8C2-5550-408E1AC2487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1129564" y="5528486"/>
              <a:ext cx="44291" cy="91756"/>
            </a:xfrm>
            <a:custGeom>
              <a:avLst/>
              <a:gdLst>
                <a:gd name="connsiteX0" fmla="*/ 42826 w 44291"/>
                <a:gd name="connsiteY0" fmla="*/ 15468 h 91756"/>
                <a:gd name="connsiteX1" fmla="*/ 44414 w 44291"/>
                <a:gd name="connsiteY1" fmla="*/ 9800 h 91756"/>
                <a:gd name="connsiteX2" fmla="*/ 34003 w 44291"/>
                <a:gd name="connsiteY2" fmla="*/ 58 h 91756"/>
                <a:gd name="connsiteX3" fmla="*/ 24297 w 44291"/>
                <a:gd name="connsiteY3" fmla="*/ 8383 h 91756"/>
                <a:gd name="connsiteX4" fmla="*/ 1005 w 44291"/>
                <a:gd name="connsiteY4" fmla="*/ 85083 h 91756"/>
                <a:gd name="connsiteX5" fmla="*/ 122 w 44291"/>
                <a:gd name="connsiteY5" fmla="*/ 87917 h 91756"/>
                <a:gd name="connsiteX6" fmla="*/ 7004 w 44291"/>
                <a:gd name="connsiteY6" fmla="*/ 91814 h 91756"/>
                <a:gd name="connsiteX7" fmla="*/ 9651 w 44291"/>
                <a:gd name="connsiteY7" fmla="*/ 88803 h 91756"/>
                <a:gd name="connsiteX8" fmla="*/ 42826 w 44291"/>
                <a:gd name="connsiteY8" fmla="*/ 15468 h 9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1" h="91756">
                  <a:moveTo>
                    <a:pt x="42826" y="15468"/>
                  </a:moveTo>
                  <a:cubicBezTo>
                    <a:pt x="44237" y="12457"/>
                    <a:pt x="44414" y="11040"/>
                    <a:pt x="44414" y="9800"/>
                  </a:cubicBezTo>
                  <a:cubicBezTo>
                    <a:pt x="44414" y="4309"/>
                    <a:pt x="39473" y="58"/>
                    <a:pt x="34003" y="58"/>
                  </a:cubicBezTo>
                  <a:cubicBezTo>
                    <a:pt x="27297" y="58"/>
                    <a:pt x="25180" y="5549"/>
                    <a:pt x="24297" y="8383"/>
                  </a:cubicBezTo>
                  <a:lnTo>
                    <a:pt x="1005" y="85083"/>
                  </a:lnTo>
                  <a:cubicBezTo>
                    <a:pt x="828" y="85437"/>
                    <a:pt x="122" y="87740"/>
                    <a:pt x="122" y="87917"/>
                  </a:cubicBezTo>
                  <a:cubicBezTo>
                    <a:pt x="122" y="90043"/>
                    <a:pt x="5593" y="91814"/>
                    <a:pt x="7004" y="91814"/>
                  </a:cubicBezTo>
                  <a:cubicBezTo>
                    <a:pt x="8239" y="91814"/>
                    <a:pt x="8416" y="91460"/>
                    <a:pt x="9651" y="88803"/>
                  </a:cubicBezTo>
                  <a:lnTo>
                    <a:pt x="42826" y="1546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D733F720-8FD1-826D-CAC4-0BDF8FA55FF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451971" y="5604703"/>
              <a:ext cx="132596" cy="116150"/>
            </a:xfrm>
            <a:custGeom>
              <a:avLst/>
              <a:gdLst>
                <a:gd name="connsiteX0" fmla="*/ 86348 w 132596"/>
                <a:gd name="connsiteY0" fmla="*/ 95208 h 116150"/>
                <a:gd name="connsiteX1" fmla="*/ 112565 w 132596"/>
                <a:gd name="connsiteY1" fmla="*/ 114693 h 116150"/>
                <a:gd name="connsiteX2" fmla="*/ 124665 w 132596"/>
                <a:gd name="connsiteY2" fmla="*/ 114693 h 116150"/>
                <a:gd name="connsiteX3" fmla="*/ 132732 w 132596"/>
                <a:gd name="connsiteY3" fmla="*/ 108620 h 116150"/>
                <a:gd name="connsiteX4" fmla="*/ 126178 w 132596"/>
                <a:gd name="connsiteY4" fmla="*/ 102800 h 116150"/>
                <a:gd name="connsiteX5" fmla="*/ 110800 w 132596"/>
                <a:gd name="connsiteY5" fmla="*/ 93437 h 116150"/>
                <a:gd name="connsiteX6" fmla="*/ 110800 w 132596"/>
                <a:gd name="connsiteY6" fmla="*/ 39031 h 116150"/>
                <a:gd name="connsiteX7" fmla="*/ 55342 w 132596"/>
                <a:gd name="connsiteY7" fmla="*/ 61 h 116150"/>
                <a:gd name="connsiteX8" fmla="*/ 10218 w 132596"/>
                <a:gd name="connsiteY8" fmla="*/ 23342 h 116150"/>
                <a:gd name="connsiteX9" fmla="*/ 25848 w 132596"/>
                <a:gd name="connsiteY9" fmla="*/ 39284 h 116150"/>
                <a:gd name="connsiteX10" fmla="*/ 41729 w 132596"/>
                <a:gd name="connsiteY10" fmla="*/ 23342 h 116150"/>
                <a:gd name="connsiteX11" fmla="*/ 36183 w 132596"/>
                <a:gd name="connsiteY11" fmla="*/ 10942 h 116150"/>
                <a:gd name="connsiteX12" fmla="*/ 54333 w 132596"/>
                <a:gd name="connsiteY12" fmla="*/ 9171 h 116150"/>
                <a:gd name="connsiteX13" fmla="*/ 82063 w 132596"/>
                <a:gd name="connsiteY13" fmla="*/ 39031 h 116150"/>
                <a:gd name="connsiteX14" fmla="*/ 82063 w 132596"/>
                <a:gd name="connsiteY14" fmla="*/ 47635 h 116150"/>
                <a:gd name="connsiteX15" fmla="*/ 135 w 132596"/>
                <a:gd name="connsiteY15" fmla="*/ 87364 h 116150"/>
                <a:gd name="connsiteX16" fmla="*/ 48788 w 132596"/>
                <a:gd name="connsiteY16" fmla="*/ 116212 h 116150"/>
                <a:gd name="connsiteX17" fmla="*/ 86348 w 132596"/>
                <a:gd name="connsiteY17" fmla="*/ 95208 h 116150"/>
                <a:gd name="connsiteX18" fmla="*/ 82063 w 132596"/>
                <a:gd name="connsiteY18" fmla="*/ 55479 h 116150"/>
                <a:gd name="connsiteX19" fmla="*/ 82063 w 132596"/>
                <a:gd name="connsiteY19" fmla="*/ 79519 h 116150"/>
                <a:gd name="connsiteX20" fmla="*/ 52569 w 132596"/>
                <a:gd name="connsiteY20" fmla="*/ 107102 h 116150"/>
                <a:gd name="connsiteX21" fmla="*/ 29629 w 132596"/>
                <a:gd name="connsiteY21" fmla="*/ 87111 h 116150"/>
                <a:gd name="connsiteX22" fmla="*/ 82063 w 132596"/>
                <a:gd name="connsiteY22" fmla="*/ 55479 h 11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2596" h="116150">
                  <a:moveTo>
                    <a:pt x="86348" y="95208"/>
                  </a:moveTo>
                  <a:cubicBezTo>
                    <a:pt x="86348" y="103053"/>
                    <a:pt x="86348" y="114693"/>
                    <a:pt x="112565" y="114693"/>
                  </a:cubicBezTo>
                  <a:lnTo>
                    <a:pt x="124665" y="114693"/>
                  </a:lnTo>
                  <a:cubicBezTo>
                    <a:pt x="129707" y="114693"/>
                    <a:pt x="132732" y="114693"/>
                    <a:pt x="132732" y="108620"/>
                  </a:cubicBezTo>
                  <a:cubicBezTo>
                    <a:pt x="132732" y="102800"/>
                    <a:pt x="129455" y="102800"/>
                    <a:pt x="126178" y="102800"/>
                  </a:cubicBezTo>
                  <a:cubicBezTo>
                    <a:pt x="110800" y="102547"/>
                    <a:pt x="110800" y="99257"/>
                    <a:pt x="110800" y="93437"/>
                  </a:cubicBezTo>
                  <a:lnTo>
                    <a:pt x="110800" y="39031"/>
                  </a:lnTo>
                  <a:cubicBezTo>
                    <a:pt x="110800" y="16509"/>
                    <a:pt x="92902" y="61"/>
                    <a:pt x="55342" y="61"/>
                  </a:cubicBezTo>
                  <a:cubicBezTo>
                    <a:pt x="40973" y="61"/>
                    <a:pt x="10218" y="1073"/>
                    <a:pt x="10218" y="23342"/>
                  </a:cubicBezTo>
                  <a:cubicBezTo>
                    <a:pt x="10218" y="34476"/>
                    <a:pt x="19041" y="39284"/>
                    <a:pt x="25848" y="39284"/>
                  </a:cubicBezTo>
                  <a:cubicBezTo>
                    <a:pt x="33662" y="39284"/>
                    <a:pt x="41729" y="33970"/>
                    <a:pt x="41729" y="23342"/>
                  </a:cubicBezTo>
                  <a:cubicBezTo>
                    <a:pt x="41729" y="15750"/>
                    <a:pt x="36940" y="11448"/>
                    <a:pt x="36183" y="10942"/>
                  </a:cubicBezTo>
                  <a:cubicBezTo>
                    <a:pt x="43242" y="9424"/>
                    <a:pt x="51308" y="9171"/>
                    <a:pt x="54333" y="9171"/>
                  </a:cubicBezTo>
                  <a:cubicBezTo>
                    <a:pt x="73240" y="9171"/>
                    <a:pt x="82063" y="19799"/>
                    <a:pt x="82063" y="39031"/>
                  </a:cubicBezTo>
                  <a:lnTo>
                    <a:pt x="82063" y="47635"/>
                  </a:lnTo>
                  <a:cubicBezTo>
                    <a:pt x="64165" y="48394"/>
                    <a:pt x="135" y="50671"/>
                    <a:pt x="135" y="87364"/>
                  </a:cubicBezTo>
                  <a:cubicBezTo>
                    <a:pt x="135" y="111657"/>
                    <a:pt x="31394" y="116212"/>
                    <a:pt x="48788" y="116212"/>
                  </a:cubicBezTo>
                  <a:cubicBezTo>
                    <a:pt x="68954" y="116212"/>
                    <a:pt x="80802" y="105837"/>
                    <a:pt x="86348" y="95208"/>
                  </a:cubicBezTo>
                  <a:close/>
                  <a:moveTo>
                    <a:pt x="82063" y="55479"/>
                  </a:moveTo>
                  <a:lnTo>
                    <a:pt x="82063" y="79519"/>
                  </a:lnTo>
                  <a:cubicBezTo>
                    <a:pt x="82063" y="103812"/>
                    <a:pt x="58871" y="107102"/>
                    <a:pt x="52569" y="107102"/>
                  </a:cubicBezTo>
                  <a:cubicBezTo>
                    <a:pt x="39712" y="107102"/>
                    <a:pt x="29629" y="98245"/>
                    <a:pt x="29629" y="87111"/>
                  </a:cubicBezTo>
                  <a:cubicBezTo>
                    <a:pt x="29629" y="59781"/>
                    <a:pt x="69459" y="56239"/>
                    <a:pt x="82063" y="5547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373ABD63-BB05-5E90-BBC1-08BE40D56E9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596169" y="5605462"/>
              <a:ext cx="143688" cy="113872"/>
            </a:xfrm>
            <a:custGeom>
              <a:avLst/>
              <a:gdLst>
                <a:gd name="connsiteX0" fmla="*/ 17535 w 143688"/>
                <a:gd name="connsiteY0" fmla="*/ 23848 h 113872"/>
                <a:gd name="connsiteX1" fmla="*/ 17535 w 143688"/>
                <a:gd name="connsiteY1" fmla="*/ 102041 h 113872"/>
                <a:gd name="connsiteX2" fmla="*/ 141 w 143688"/>
                <a:gd name="connsiteY2" fmla="*/ 102041 h 113872"/>
                <a:gd name="connsiteX3" fmla="*/ 141 w 143688"/>
                <a:gd name="connsiteY3" fmla="*/ 113934 h 113872"/>
                <a:gd name="connsiteX4" fmla="*/ 31903 w 143688"/>
                <a:gd name="connsiteY4" fmla="*/ 113175 h 113872"/>
                <a:gd name="connsiteX5" fmla="*/ 63666 w 143688"/>
                <a:gd name="connsiteY5" fmla="*/ 113934 h 113872"/>
                <a:gd name="connsiteX6" fmla="*/ 63666 w 143688"/>
                <a:gd name="connsiteY6" fmla="*/ 102041 h 113872"/>
                <a:gd name="connsiteX7" fmla="*/ 46272 w 143688"/>
                <a:gd name="connsiteY7" fmla="*/ 102041 h 113872"/>
                <a:gd name="connsiteX8" fmla="*/ 46272 w 143688"/>
                <a:gd name="connsiteY8" fmla="*/ 49153 h 113872"/>
                <a:gd name="connsiteX9" fmla="*/ 83833 w 143688"/>
                <a:gd name="connsiteY9" fmla="*/ 9171 h 113872"/>
                <a:gd name="connsiteX10" fmla="*/ 97698 w 143688"/>
                <a:gd name="connsiteY10" fmla="*/ 33717 h 113872"/>
                <a:gd name="connsiteX11" fmla="*/ 97698 w 143688"/>
                <a:gd name="connsiteY11" fmla="*/ 102041 h 113872"/>
                <a:gd name="connsiteX12" fmla="*/ 80304 w 143688"/>
                <a:gd name="connsiteY12" fmla="*/ 102041 h 113872"/>
                <a:gd name="connsiteX13" fmla="*/ 80304 w 143688"/>
                <a:gd name="connsiteY13" fmla="*/ 113934 h 113872"/>
                <a:gd name="connsiteX14" fmla="*/ 112066 w 143688"/>
                <a:gd name="connsiteY14" fmla="*/ 113175 h 113872"/>
                <a:gd name="connsiteX15" fmla="*/ 143829 w 143688"/>
                <a:gd name="connsiteY15" fmla="*/ 113934 h 113872"/>
                <a:gd name="connsiteX16" fmla="*/ 143829 w 143688"/>
                <a:gd name="connsiteY16" fmla="*/ 102041 h 113872"/>
                <a:gd name="connsiteX17" fmla="*/ 126435 w 143688"/>
                <a:gd name="connsiteY17" fmla="*/ 102041 h 113872"/>
                <a:gd name="connsiteX18" fmla="*/ 126435 w 143688"/>
                <a:gd name="connsiteY18" fmla="*/ 36501 h 113872"/>
                <a:gd name="connsiteX19" fmla="*/ 87614 w 143688"/>
                <a:gd name="connsiteY19" fmla="*/ 61 h 113872"/>
                <a:gd name="connsiteX20" fmla="*/ 43499 w 143688"/>
                <a:gd name="connsiteY20" fmla="*/ 27391 h 113872"/>
                <a:gd name="connsiteX21" fmla="*/ 43499 w 143688"/>
                <a:gd name="connsiteY21" fmla="*/ 61 h 113872"/>
                <a:gd name="connsiteX22" fmla="*/ 141 w 143688"/>
                <a:gd name="connsiteY22" fmla="*/ 2086 h 113872"/>
                <a:gd name="connsiteX23" fmla="*/ 141 w 143688"/>
                <a:gd name="connsiteY23" fmla="*/ 13979 h 113872"/>
                <a:gd name="connsiteX24" fmla="*/ 17535 w 143688"/>
                <a:gd name="connsiteY24" fmla="*/ 23848 h 11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688" h="113872">
                  <a:moveTo>
                    <a:pt x="17535" y="23848"/>
                  </a:moveTo>
                  <a:lnTo>
                    <a:pt x="17535" y="102041"/>
                  </a:lnTo>
                  <a:lnTo>
                    <a:pt x="141" y="102041"/>
                  </a:lnTo>
                  <a:lnTo>
                    <a:pt x="141" y="113934"/>
                  </a:lnTo>
                  <a:cubicBezTo>
                    <a:pt x="7199" y="113681"/>
                    <a:pt x="22324" y="113175"/>
                    <a:pt x="31903" y="113175"/>
                  </a:cubicBezTo>
                  <a:cubicBezTo>
                    <a:pt x="41735" y="113175"/>
                    <a:pt x="56608" y="113681"/>
                    <a:pt x="63666" y="113934"/>
                  </a:cubicBezTo>
                  <a:lnTo>
                    <a:pt x="63666" y="102041"/>
                  </a:lnTo>
                  <a:lnTo>
                    <a:pt x="46272" y="102041"/>
                  </a:lnTo>
                  <a:lnTo>
                    <a:pt x="46272" y="49153"/>
                  </a:lnTo>
                  <a:cubicBezTo>
                    <a:pt x="46272" y="21571"/>
                    <a:pt x="67952" y="9171"/>
                    <a:pt x="83833" y="9171"/>
                  </a:cubicBezTo>
                  <a:cubicBezTo>
                    <a:pt x="92404" y="9171"/>
                    <a:pt x="97698" y="14485"/>
                    <a:pt x="97698" y="33717"/>
                  </a:cubicBezTo>
                  <a:lnTo>
                    <a:pt x="97698" y="102041"/>
                  </a:lnTo>
                  <a:lnTo>
                    <a:pt x="80304" y="102041"/>
                  </a:lnTo>
                  <a:lnTo>
                    <a:pt x="80304" y="113934"/>
                  </a:lnTo>
                  <a:cubicBezTo>
                    <a:pt x="87362" y="113681"/>
                    <a:pt x="102487" y="113175"/>
                    <a:pt x="112066" y="113175"/>
                  </a:cubicBezTo>
                  <a:cubicBezTo>
                    <a:pt x="121898" y="113175"/>
                    <a:pt x="136771" y="113681"/>
                    <a:pt x="143829" y="113934"/>
                  </a:cubicBezTo>
                  <a:lnTo>
                    <a:pt x="143829" y="102041"/>
                  </a:lnTo>
                  <a:lnTo>
                    <a:pt x="126435" y="102041"/>
                  </a:lnTo>
                  <a:lnTo>
                    <a:pt x="126435" y="36501"/>
                  </a:lnTo>
                  <a:cubicBezTo>
                    <a:pt x="126435" y="9930"/>
                    <a:pt x="112823" y="61"/>
                    <a:pt x="87614" y="61"/>
                  </a:cubicBezTo>
                  <a:cubicBezTo>
                    <a:pt x="63414" y="61"/>
                    <a:pt x="50054" y="14485"/>
                    <a:pt x="43499" y="27391"/>
                  </a:cubicBezTo>
                  <a:lnTo>
                    <a:pt x="43499" y="61"/>
                  </a:lnTo>
                  <a:lnTo>
                    <a:pt x="141" y="2086"/>
                  </a:lnTo>
                  <a:lnTo>
                    <a:pt x="141" y="13979"/>
                  </a:lnTo>
                  <a:cubicBezTo>
                    <a:pt x="15770" y="13979"/>
                    <a:pt x="17535" y="13979"/>
                    <a:pt x="17535" y="2384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140B1C7C-7448-9BE3-6723-6DF8303734A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755458" y="5543717"/>
              <a:ext cx="141923" cy="177135"/>
            </a:xfrm>
            <a:custGeom>
              <a:avLst/>
              <a:gdLst>
                <a:gd name="connsiteX0" fmla="*/ 95939 w 141923"/>
                <a:gd name="connsiteY0" fmla="*/ 164797 h 177135"/>
                <a:gd name="connsiteX1" fmla="*/ 95939 w 141923"/>
                <a:gd name="connsiteY1" fmla="*/ 177197 h 177135"/>
                <a:gd name="connsiteX2" fmla="*/ 142071 w 141923"/>
                <a:gd name="connsiteY2" fmla="*/ 175679 h 177135"/>
                <a:gd name="connsiteX3" fmla="*/ 142071 w 141923"/>
                <a:gd name="connsiteY3" fmla="*/ 163785 h 177135"/>
                <a:gd name="connsiteX4" fmla="*/ 124677 w 141923"/>
                <a:gd name="connsiteY4" fmla="*/ 153916 h 177135"/>
                <a:gd name="connsiteX5" fmla="*/ 124677 w 141923"/>
                <a:gd name="connsiteY5" fmla="*/ 61 h 177135"/>
                <a:gd name="connsiteX6" fmla="*/ 80058 w 141923"/>
                <a:gd name="connsiteY6" fmla="*/ 2086 h 177135"/>
                <a:gd name="connsiteX7" fmla="*/ 80058 w 141923"/>
                <a:gd name="connsiteY7" fmla="*/ 13979 h 177135"/>
                <a:gd name="connsiteX8" fmla="*/ 97452 w 141923"/>
                <a:gd name="connsiteY8" fmla="*/ 23848 h 177135"/>
                <a:gd name="connsiteX9" fmla="*/ 97452 w 141923"/>
                <a:gd name="connsiteY9" fmla="*/ 73193 h 177135"/>
                <a:gd name="connsiteX10" fmla="*/ 63420 w 141923"/>
                <a:gd name="connsiteY10" fmla="*/ 61806 h 177135"/>
                <a:gd name="connsiteX11" fmla="*/ 147 w 141923"/>
                <a:gd name="connsiteY11" fmla="*/ 119754 h 177135"/>
                <a:gd name="connsiteX12" fmla="*/ 60647 w 141923"/>
                <a:gd name="connsiteY12" fmla="*/ 177197 h 177135"/>
                <a:gd name="connsiteX13" fmla="*/ 95939 w 141923"/>
                <a:gd name="connsiteY13" fmla="*/ 164797 h 177135"/>
                <a:gd name="connsiteX14" fmla="*/ 95939 w 141923"/>
                <a:gd name="connsiteY14" fmla="*/ 86352 h 177135"/>
                <a:gd name="connsiteX15" fmla="*/ 95939 w 141923"/>
                <a:gd name="connsiteY15" fmla="*/ 149614 h 177135"/>
                <a:gd name="connsiteX16" fmla="*/ 63168 w 141923"/>
                <a:gd name="connsiteY16" fmla="*/ 168087 h 177135"/>
                <a:gd name="connsiteX17" fmla="*/ 32414 w 141923"/>
                <a:gd name="connsiteY17" fmla="*/ 119754 h 177135"/>
                <a:gd name="connsiteX18" fmla="*/ 38968 w 141923"/>
                <a:gd name="connsiteY18" fmla="*/ 84074 h 177135"/>
                <a:gd name="connsiteX19" fmla="*/ 65941 w 141923"/>
                <a:gd name="connsiteY19" fmla="*/ 70915 h 177135"/>
                <a:gd name="connsiteX20" fmla="*/ 95939 w 141923"/>
                <a:gd name="connsiteY20" fmla="*/ 86352 h 1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923" h="177135">
                  <a:moveTo>
                    <a:pt x="95939" y="164797"/>
                  </a:moveTo>
                  <a:lnTo>
                    <a:pt x="95939" y="177197"/>
                  </a:lnTo>
                  <a:lnTo>
                    <a:pt x="142071" y="175679"/>
                  </a:lnTo>
                  <a:lnTo>
                    <a:pt x="142071" y="163785"/>
                  </a:lnTo>
                  <a:cubicBezTo>
                    <a:pt x="126442" y="163785"/>
                    <a:pt x="124677" y="163785"/>
                    <a:pt x="124677" y="153916"/>
                  </a:cubicBezTo>
                  <a:lnTo>
                    <a:pt x="124677" y="61"/>
                  </a:lnTo>
                  <a:lnTo>
                    <a:pt x="80058" y="2086"/>
                  </a:lnTo>
                  <a:lnTo>
                    <a:pt x="80058" y="13979"/>
                  </a:lnTo>
                  <a:cubicBezTo>
                    <a:pt x="95687" y="13979"/>
                    <a:pt x="97452" y="13979"/>
                    <a:pt x="97452" y="23848"/>
                  </a:cubicBezTo>
                  <a:lnTo>
                    <a:pt x="97452" y="73193"/>
                  </a:lnTo>
                  <a:cubicBezTo>
                    <a:pt x="84848" y="63324"/>
                    <a:pt x="71739" y="61806"/>
                    <a:pt x="63420" y="61806"/>
                  </a:cubicBezTo>
                  <a:cubicBezTo>
                    <a:pt x="26616" y="61806"/>
                    <a:pt x="147" y="84074"/>
                    <a:pt x="147" y="119754"/>
                  </a:cubicBezTo>
                  <a:cubicBezTo>
                    <a:pt x="147" y="153157"/>
                    <a:pt x="23339" y="177197"/>
                    <a:pt x="60647" y="177197"/>
                  </a:cubicBezTo>
                  <a:cubicBezTo>
                    <a:pt x="76025" y="177197"/>
                    <a:pt x="88125" y="171124"/>
                    <a:pt x="95939" y="164797"/>
                  </a:cubicBezTo>
                  <a:close/>
                  <a:moveTo>
                    <a:pt x="95939" y="86352"/>
                  </a:moveTo>
                  <a:lnTo>
                    <a:pt x="95939" y="149614"/>
                  </a:lnTo>
                  <a:cubicBezTo>
                    <a:pt x="92662" y="154169"/>
                    <a:pt x="82327" y="168087"/>
                    <a:pt x="63168" y="168087"/>
                  </a:cubicBezTo>
                  <a:cubicBezTo>
                    <a:pt x="32414" y="168087"/>
                    <a:pt x="32414" y="137468"/>
                    <a:pt x="32414" y="119754"/>
                  </a:cubicBezTo>
                  <a:cubicBezTo>
                    <a:pt x="32414" y="107608"/>
                    <a:pt x="32414" y="93943"/>
                    <a:pt x="38968" y="84074"/>
                  </a:cubicBezTo>
                  <a:cubicBezTo>
                    <a:pt x="46279" y="73446"/>
                    <a:pt x="58127" y="70915"/>
                    <a:pt x="65941" y="70915"/>
                  </a:cubicBezTo>
                  <a:cubicBezTo>
                    <a:pt x="80310" y="70915"/>
                    <a:pt x="90394" y="79013"/>
                    <a:pt x="95939" y="8635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C298C110-8B73-7C56-B3C9-11967E7EE90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510700" y="5847379"/>
              <a:ext cx="123773" cy="178400"/>
            </a:xfrm>
            <a:custGeom>
              <a:avLst/>
              <a:gdLst>
                <a:gd name="connsiteX0" fmla="*/ 58581 w 123773"/>
                <a:gd name="connsiteY0" fmla="*/ 2857 h 178400"/>
                <a:gd name="connsiteX1" fmla="*/ 55304 w 123773"/>
                <a:gd name="connsiteY1" fmla="*/ 73 h 178400"/>
                <a:gd name="connsiteX2" fmla="*/ 24550 w 123773"/>
                <a:gd name="connsiteY2" fmla="*/ 2604 h 178400"/>
                <a:gd name="connsiteX3" fmla="*/ 19760 w 123773"/>
                <a:gd name="connsiteY3" fmla="*/ 7665 h 178400"/>
                <a:gd name="connsiteX4" fmla="*/ 25810 w 123773"/>
                <a:gd name="connsiteY4" fmla="*/ 10701 h 178400"/>
                <a:gd name="connsiteX5" fmla="*/ 38415 w 123773"/>
                <a:gd name="connsiteY5" fmla="*/ 15003 h 178400"/>
                <a:gd name="connsiteX6" fmla="*/ 37658 w 123773"/>
                <a:gd name="connsiteY6" fmla="*/ 20064 h 178400"/>
                <a:gd name="connsiteX7" fmla="*/ 1106 w 123773"/>
                <a:gd name="connsiteY7" fmla="*/ 165822 h 178400"/>
                <a:gd name="connsiteX8" fmla="*/ 98 w 123773"/>
                <a:gd name="connsiteY8" fmla="*/ 171389 h 178400"/>
                <a:gd name="connsiteX9" fmla="*/ 7408 w 123773"/>
                <a:gd name="connsiteY9" fmla="*/ 178474 h 178400"/>
                <a:gd name="connsiteX10" fmla="*/ 16735 w 123773"/>
                <a:gd name="connsiteY10" fmla="*/ 171895 h 178400"/>
                <a:gd name="connsiteX11" fmla="*/ 21525 w 123773"/>
                <a:gd name="connsiteY11" fmla="*/ 152663 h 178400"/>
                <a:gd name="connsiteX12" fmla="*/ 27071 w 123773"/>
                <a:gd name="connsiteY12" fmla="*/ 129888 h 178400"/>
                <a:gd name="connsiteX13" fmla="*/ 31356 w 123773"/>
                <a:gd name="connsiteY13" fmla="*/ 112934 h 178400"/>
                <a:gd name="connsiteX14" fmla="*/ 34129 w 123773"/>
                <a:gd name="connsiteY14" fmla="*/ 101547 h 178400"/>
                <a:gd name="connsiteX15" fmla="*/ 51271 w 123773"/>
                <a:gd name="connsiteY15" fmla="*/ 78266 h 178400"/>
                <a:gd name="connsiteX16" fmla="*/ 75471 w 123773"/>
                <a:gd name="connsiteY16" fmla="*/ 69409 h 178400"/>
                <a:gd name="connsiteX17" fmla="*/ 89084 w 123773"/>
                <a:gd name="connsiteY17" fmla="*/ 87123 h 178400"/>
                <a:gd name="connsiteX18" fmla="*/ 73454 w 123773"/>
                <a:gd name="connsiteY18" fmla="*/ 143806 h 178400"/>
                <a:gd name="connsiteX19" fmla="*/ 70177 w 123773"/>
                <a:gd name="connsiteY19" fmla="*/ 157724 h 178400"/>
                <a:gd name="connsiteX20" fmla="*/ 90848 w 123773"/>
                <a:gd name="connsiteY20" fmla="*/ 178474 h 178400"/>
                <a:gd name="connsiteX21" fmla="*/ 123871 w 123773"/>
                <a:gd name="connsiteY21" fmla="*/ 139504 h 178400"/>
                <a:gd name="connsiteX22" fmla="*/ 120846 w 123773"/>
                <a:gd name="connsiteY22" fmla="*/ 136974 h 178400"/>
                <a:gd name="connsiteX23" fmla="*/ 117065 w 123773"/>
                <a:gd name="connsiteY23" fmla="*/ 141529 h 178400"/>
                <a:gd name="connsiteX24" fmla="*/ 91352 w 123773"/>
                <a:gd name="connsiteY24" fmla="*/ 172907 h 178400"/>
                <a:gd name="connsiteX25" fmla="*/ 85302 w 123773"/>
                <a:gd name="connsiteY25" fmla="*/ 164556 h 178400"/>
                <a:gd name="connsiteX26" fmla="*/ 89840 w 123773"/>
                <a:gd name="connsiteY26" fmla="*/ 146590 h 178400"/>
                <a:gd name="connsiteX27" fmla="*/ 105217 w 123773"/>
                <a:gd name="connsiteY27" fmla="*/ 90918 h 178400"/>
                <a:gd name="connsiteX28" fmla="*/ 76227 w 123773"/>
                <a:gd name="connsiteY28" fmla="*/ 63842 h 178400"/>
                <a:gd name="connsiteX29" fmla="*/ 38919 w 123773"/>
                <a:gd name="connsiteY29" fmla="*/ 83327 h 178400"/>
                <a:gd name="connsiteX30" fmla="*/ 58581 w 123773"/>
                <a:gd name="connsiteY30" fmla="*/ 285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773" h="178400">
                  <a:moveTo>
                    <a:pt x="58581" y="2857"/>
                  </a:moveTo>
                  <a:cubicBezTo>
                    <a:pt x="58581" y="2604"/>
                    <a:pt x="58581" y="73"/>
                    <a:pt x="55304" y="73"/>
                  </a:cubicBezTo>
                  <a:cubicBezTo>
                    <a:pt x="49506" y="73"/>
                    <a:pt x="31104" y="2098"/>
                    <a:pt x="24550" y="2604"/>
                  </a:cubicBezTo>
                  <a:cubicBezTo>
                    <a:pt x="22533" y="2857"/>
                    <a:pt x="19760" y="3110"/>
                    <a:pt x="19760" y="7665"/>
                  </a:cubicBezTo>
                  <a:cubicBezTo>
                    <a:pt x="19760" y="10701"/>
                    <a:pt x="22029" y="10701"/>
                    <a:pt x="25810" y="10701"/>
                  </a:cubicBezTo>
                  <a:cubicBezTo>
                    <a:pt x="37910" y="10701"/>
                    <a:pt x="38415" y="12473"/>
                    <a:pt x="38415" y="15003"/>
                  </a:cubicBezTo>
                  <a:lnTo>
                    <a:pt x="37658" y="20064"/>
                  </a:lnTo>
                  <a:lnTo>
                    <a:pt x="1106" y="165822"/>
                  </a:lnTo>
                  <a:cubicBezTo>
                    <a:pt x="98" y="169364"/>
                    <a:pt x="98" y="169870"/>
                    <a:pt x="98" y="171389"/>
                  </a:cubicBezTo>
                  <a:cubicBezTo>
                    <a:pt x="98" y="177209"/>
                    <a:pt x="5139" y="178474"/>
                    <a:pt x="7408" y="178474"/>
                  </a:cubicBezTo>
                  <a:cubicBezTo>
                    <a:pt x="11441" y="178474"/>
                    <a:pt x="15475" y="175438"/>
                    <a:pt x="16735" y="171895"/>
                  </a:cubicBezTo>
                  <a:lnTo>
                    <a:pt x="21525" y="152663"/>
                  </a:lnTo>
                  <a:lnTo>
                    <a:pt x="27071" y="129888"/>
                  </a:lnTo>
                  <a:cubicBezTo>
                    <a:pt x="28583" y="124321"/>
                    <a:pt x="30096" y="118754"/>
                    <a:pt x="31356" y="112934"/>
                  </a:cubicBezTo>
                  <a:cubicBezTo>
                    <a:pt x="31860" y="111416"/>
                    <a:pt x="33877" y="103065"/>
                    <a:pt x="34129" y="101547"/>
                  </a:cubicBezTo>
                  <a:cubicBezTo>
                    <a:pt x="34885" y="99269"/>
                    <a:pt x="42700" y="85098"/>
                    <a:pt x="51271" y="78266"/>
                  </a:cubicBezTo>
                  <a:cubicBezTo>
                    <a:pt x="56817" y="74217"/>
                    <a:pt x="64631" y="69409"/>
                    <a:pt x="75471" y="69409"/>
                  </a:cubicBezTo>
                  <a:cubicBezTo>
                    <a:pt x="86311" y="69409"/>
                    <a:pt x="89084" y="78013"/>
                    <a:pt x="89084" y="87123"/>
                  </a:cubicBezTo>
                  <a:cubicBezTo>
                    <a:pt x="89084" y="100787"/>
                    <a:pt x="79504" y="128370"/>
                    <a:pt x="73454" y="143806"/>
                  </a:cubicBezTo>
                  <a:cubicBezTo>
                    <a:pt x="71438" y="149626"/>
                    <a:pt x="70177" y="152663"/>
                    <a:pt x="70177" y="157724"/>
                  </a:cubicBezTo>
                  <a:cubicBezTo>
                    <a:pt x="70177" y="169617"/>
                    <a:pt x="79000" y="178474"/>
                    <a:pt x="90848" y="178474"/>
                  </a:cubicBezTo>
                  <a:cubicBezTo>
                    <a:pt x="114544" y="178474"/>
                    <a:pt x="123871" y="141529"/>
                    <a:pt x="123871" y="139504"/>
                  </a:cubicBezTo>
                  <a:cubicBezTo>
                    <a:pt x="123871" y="136974"/>
                    <a:pt x="121603" y="136974"/>
                    <a:pt x="120846" y="136974"/>
                  </a:cubicBezTo>
                  <a:cubicBezTo>
                    <a:pt x="118326" y="136974"/>
                    <a:pt x="118326" y="137733"/>
                    <a:pt x="117065" y="141529"/>
                  </a:cubicBezTo>
                  <a:cubicBezTo>
                    <a:pt x="113284" y="154940"/>
                    <a:pt x="105217" y="172907"/>
                    <a:pt x="91352" y="172907"/>
                  </a:cubicBezTo>
                  <a:cubicBezTo>
                    <a:pt x="87067" y="172907"/>
                    <a:pt x="85302" y="170377"/>
                    <a:pt x="85302" y="164556"/>
                  </a:cubicBezTo>
                  <a:cubicBezTo>
                    <a:pt x="85302" y="158230"/>
                    <a:pt x="87571" y="152157"/>
                    <a:pt x="89840" y="146590"/>
                  </a:cubicBezTo>
                  <a:cubicBezTo>
                    <a:pt x="93873" y="135708"/>
                    <a:pt x="105217" y="105595"/>
                    <a:pt x="105217" y="90918"/>
                  </a:cubicBezTo>
                  <a:cubicBezTo>
                    <a:pt x="105217" y="74470"/>
                    <a:pt x="95134" y="63842"/>
                    <a:pt x="76227" y="63842"/>
                  </a:cubicBezTo>
                  <a:cubicBezTo>
                    <a:pt x="60346" y="63842"/>
                    <a:pt x="48246" y="71687"/>
                    <a:pt x="38919" y="83327"/>
                  </a:cubicBezTo>
                  <a:lnTo>
                    <a:pt x="58581" y="285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6897668-5F02-D0A8-618D-655B3805066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667033" y="5833208"/>
              <a:ext cx="58483" cy="253051"/>
            </a:xfrm>
            <a:custGeom>
              <a:avLst/>
              <a:gdLst>
                <a:gd name="connsiteX0" fmla="*/ 58587 w 58483"/>
                <a:gd name="connsiteY0" fmla="*/ 250594 h 253051"/>
                <a:gd name="connsiteX1" fmla="*/ 54302 w 58483"/>
                <a:gd name="connsiteY1" fmla="*/ 245027 h 253051"/>
                <a:gd name="connsiteX2" fmla="*/ 14724 w 58483"/>
                <a:gd name="connsiteY2" fmla="*/ 126599 h 253051"/>
                <a:gd name="connsiteX3" fmla="*/ 55310 w 58483"/>
                <a:gd name="connsiteY3" fmla="*/ 6905 h 253051"/>
                <a:gd name="connsiteX4" fmla="*/ 58587 w 58483"/>
                <a:gd name="connsiteY4" fmla="*/ 2604 h 253051"/>
                <a:gd name="connsiteX5" fmla="*/ 56066 w 58483"/>
                <a:gd name="connsiteY5" fmla="*/ 73 h 253051"/>
                <a:gd name="connsiteX6" fmla="*/ 15985 w 58483"/>
                <a:gd name="connsiteY6" fmla="*/ 49418 h 253051"/>
                <a:gd name="connsiteX7" fmla="*/ 103 w 58483"/>
                <a:gd name="connsiteY7" fmla="*/ 126599 h 253051"/>
                <a:gd name="connsiteX8" fmla="*/ 16741 w 58483"/>
                <a:gd name="connsiteY8" fmla="*/ 205551 h 253051"/>
                <a:gd name="connsiteX9" fmla="*/ 56066 w 58483"/>
                <a:gd name="connsiteY9" fmla="*/ 253124 h 253051"/>
                <a:gd name="connsiteX10" fmla="*/ 58587 w 58483"/>
                <a:gd name="connsiteY10" fmla="*/ 25059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3" h="253051">
                  <a:moveTo>
                    <a:pt x="58587" y="250594"/>
                  </a:moveTo>
                  <a:cubicBezTo>
                    <a:pt x="58587" y="249835"/>
                    <a:pt x="58587" y="249328"/>
                    <a:pt x="54302" y="245027"/>
                  </a:cubicBezTo>
                  <a:cubicBezTo>
                    <a:pt x="22791" y="213142"/>
                    <a:pt x="14724" y="165315"/>
                    <a:pt x="14724" y="126599"/>
                  </a:cubicBezTo>
                  <a:cubicBezTo>
                    <a:pt x="14724" y="82568"/>
                    <a:pt x="24304" y="38537"/>
                    <a:pt x="55310" y="6905"/>
                  </a:cubicBezTo>
                  <a:cubicBezTo>
                    <a:pt x="58587" y="3869"/>
                    <a:pt x="58587" y="3363"/>
                    <a:pt x="58587" y="2604"/>
                  </a:cubicBezTo>
                  <a:cubicBezTo>
                    <a:pt x="58587" y="832"/>
                    <a:pt x="57579" y="73"/>
                    <a:pt x="56066" y="73"/>
                  </a:cubicBezTo>
                  <a:cubicBezTo>
                    <a:pt x="53545" y="73"/>
                    <a:pt x="30858" y="17281"/>
                    <a:pt x="15985" y="49418"/>
                  </a:cubicBezTo>
                  <a:cubicBezTo>
                    <a:pt x="3128" y="77254"/>
                    <a:pt x="103" y="105342"/>
                    <a:pt x="103" y="126599"/>
                  </a:cubicBezTo>
                  <a:cubicBezTo>
                    <a:pt x="103" y="146337"/>
                    <a:pt x="2876" y="176956"/>
                    <a:pt x="16741" y="205551"/>
                  </a:cubicBezTo>
                  <a:cubicBezTo>
                    <a:pt x="31866" y="236676"/>
                    <a:pt x="53545" y="253124"/>
                    <a:pt x="56066" y="253124"/>
                  </a:cubicBezTo>
                  <a:cubicBezTo>
                    <a:pt x="57579" y="253124"/>
                    <a:pt x="58587" y="252365"/>
                    <a:pt x="58587" y="2505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FDBDA2E-89C0-D816-F209-BE8FABFE55C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747421" y="5911147"/>
              <a:ext cx="125538" cy="114632"/>
            </a:xfrm>
            <a:custGeom>
              <a:avLst/>
              <a:gdLst>
                <a:gd name="connsiteX0" fmla="*/ 76993 w 125538"/>
                <a:gd name="connsiteY0" fmla="*/ 35500 h 114632"/>
                <a:gd name="connsiteX1" fmla="*/ 101950 w 125538"/>
                <a:gd name="connsiteY1" fmla="*/ 5640 h 114632"/>
                <a:gd name="connsiteX2" fmla="*/ 114554 w 125538"/>
                <a:gd name="connsiteY2" fmla="*/ 8930 h 114632"/>
                <a:gd name="connsiteX3" fmla="*/ 102454 w 125538"/>
                <a:gd name="connsiteY3" fmla="*/ 22595 h 114632"/>
                <a:gd name="connsiteX4" fmla="*/ 112033 w 125538"/>
                <a:gd name="connsiteY4" fmla="*/ 31451 h 114632"/>
                <a:gd name="connsiteX5" fmla="*/ 125646 w 125538"/>
                <a:gd name="connsiteY5" fmla="*/ 16774 h 114632"/>
                <a:gd name="connsiteX6" fmla="*/ 102202 w 125538"/>
                <a:gd name="connsiteY6" fmla="*/ 73 h 114632"/>
                <a:gd name="connsiteX7" fmla="*/ 75733 w 125538"/>
                <a:gd name="connsiteY7" fmla="*/ 19305 h 114632"/>
                <a:gd name="connsiteX8" fmla="*/ 48508 w 125538"/>
                <a:gd name="connsiteY8" fmla="*/ 73 h 114632"/>
                <a:gd name="connsiteX9" fmla="*/ 7922 w 125538"/>
                <a:gd name="connsiteY9" fmla="*/ 39043 h 114632"/>
                <a:gd name="connsiteX10" fmla="*/ 10947 w 125538"/>
                <a:gd name="connsiteY10" fmla="*/ 41574 h 114632"/>
                <a:gd name="connsiteX11" fmla="*/ 14224 w 125538"/>
                <a:gd name="connsiteY11" fmla="*/ 38790 h 114632"/>
                <a:gd name="connsiteX12" fmla="*/ 48003 w 125538"/>
                <a:gd name="connsiteY12" fmla="*/ 5640 h 114632"/>
                <a:gd name="connsiteX13" fmla="*/ 61616 w 125538"/>
                <a:gd name="connsiteY13" fmla="*/ 22595 h 114632"/>
                <a:gd name="connsiteX14" fmla="*/ 48003 w 125538"/>
                <a:gd name="connsiteY14" fmla="*/ 82821 h 114632"/>
                <a:gd name="connsiteX15" fmla="*/ 24055 w 125538"/>
                <a:gd name="connsiteY15" fmla="*/ 109138 h 114632"/>
                <a:gd name="connsiteX16" fmla="*/ 11451 w 125538"/>
                <a:gd name="connsiteY16" fmla="*/ 105848 h 114632"/>
                <a:gd name="connsiteX17" fmla="*/ 23299 w 125538"/>
                <a:gd name="connsiteY17" fmla="*/ 92184 h 114632"/>
                <a:gd name="connsiteX18" fmla="*/ 13972 w 125538"/>
                <a:gd name="connsiteY18" fmla="*/ 83327 h 114632"/>
                <a:gd name="connsiteX19" fmla="*/ 107 w 125538"/>
                <a:gd name="connsiteY19" fmla="*/ 98004 h 114632"/>
                <a:gd name="connsiteX20" fmla="*/ 23803 w 125538"/>
                <a:gd name="connsiteY20" fmla="*/ 114705 h 114632"/>
                <a:gd name="connsiteX21" fmla="*/ 50272 w 125538"/>
                <a:gd name="connsiteY21" fmla="*/ 95473 h 114632"/>
                <a:gd name="connsiteX22" fmla="*/ 77497 w 125538"/>
                <a:gd name="connsiteY22" fmla="*/ 114705 h 114632"/>
                <a:gd name="connsiteX23" fmla="*/ 117831 w 125538"/>
                <a:gd name="connsiteY23" fmla="*/ 75735 h 114632"/>
                <a:gd name="connsiteX24" fmla="*/ 114806 w 125538"/>
                <a:gd name="connsiteY24" fmla="*/ 73205 h 114632"/>
                <a:gd name="connsiteX25" fmla="*/ 111529 w 125538"/>
                <a:gd name="connsiteY25" fmla="*/ 75988 h 114632"/>
                <a:gd name="connsiteX26" fmla="*/ 78002 w 125538"/>
                <a:gd name="connsiteY26" fmla="*/ 109138 h 114632"/>
                <a:gd name="connsiteX27" fmla="*/ 64137 w 125538"/>
                <a:gd name="connsiteY27" fmla="*/ 92437 h 114632"/>
                <a:gd name="connsiteX28" fmla="*/ 68422 w 125538"/>
                <a:gd name="connsiteY28" fmla="*/ 70168 h 114632"/>
                <a:gd name="connsiteX29" fmla="*/ 76993 w 125538"/>
                <a:gd name="connsiteY29" fmla="*/ 3550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538" h="114632">
                  <a:moveTo>
                    <a:pt x="76993" y="35500"/>
                  </a:moveTo>
                  <a:cubicBezTo>
                    <a:pt x="78506" y="28921"/>
                    <a:pt x="84304" y="5640"/>
                    <a:pt x="101950" y="5640"/>
                  </a:cubicBezTo>
                  <a:cubicBezTo>
                    <a:pt x="103210" y="5640"/>
                    <a:pt x="109260" y="5640"/>
                    <a:pt x="114554" y="8930"/>
                  </a:cubicBezTo>
                  <a:cubicBezTo>
                    <a:pt x="107496" y="10195"/>
                    <a:pt x="102454" y="16521"/>
                    <a:pt x="102454" y="22595"/>
                  </a:cubicBezTo>
                  <a:cubicBezTo>
                    <a:pt x="102454" y="26643"/>
                    <a:pt x="105227" y="31451"/>
                    <a:pt x="112033" y="31451"/>
                  </a:cubicBezTo>
                  <a:cubicBezTo>
                    <a:pt x="117579" y="31451"/>
                    <a:pt x="125646" y="26897"/>
                    <a:pt x="125646" y="16774"/>
                  </a:cubicBezTo>
                  <a:cubicBezTo>
                    <a:pt x="125646" y="3616"/>
                    <a:pt x="110773" y="73"/>
                    <a:pt x="102202" y="73"/>
                  </a:cubicBezTo>
                  <a:cubicBezTo>
                    <a:pt x="87581" y="73"/>
                    <a:pt x="78758" y="13485"/>
                    <a:pt x="75733" y="19305"/>
                  </a:cubicBezTo>
                  <a:cubicBezTo>
                    <a:pt x="69431" y="2604"/>
                    <a:pt x="55818" y="73"/>
                    <a:pt x="48508" y="73"/>
                  </a:cubicBezTo>
                  <a:cubicBezTo>
                    <a:pt x="22291" y="73"/>
                    <a:pt x="7922" y="32717"/>
                    <a:pt x="7922" y="39043"/>
                  </a:cubicBezTo>
                  <a:cubicBezTo>
                    <a:pt x="7922" y="41574"/>
                    <a:pt x="10443" y="41574"/>
                    <a:pt x="10947" y="41574"/>
                  </a:cubicBezTo>
                  <a:cubicBezTo>
                    <a:pt x="12964" y="41574"/>
                    <a:pt x="13720" y="41067"/>
                    <a:pt x="14224" y="38790"/>
                  </a:cubicBezTo>
                  <a:cubicBezTo>
                    <a:pt x="22795" y="11967"/>
                    <a:pt x="39433" y="5640"/>
                    <a:pt x="48003" y="5640"/>
                  </a:cubicBezTo>
                  <a:cubicBezTo>
                    <a:pt x="52793" y="5640"/>
                    <a:pt x="61616" y="7918"/>
                    <a:pt x="61616" y="22595"/>
                  </a:cubicBezTo>
                  <a:cubicBezTo>
                    <a:pt x="61616" y="30439"/>
                    <a:pt x="57331" y="47394"/>
                    <a:pt x="48003" y="82821"/>
                  </a:cubicBezTo>
                  <a:cubicBezTo>
                    <a:pt x="43970" y="98510"/>
                    <a:pt x="35147" y="109138"/>
                    <a:pt x="24055" y="109138"/>
                  </a:cubicBezTo>
                  <a:cubicBezTo>
                    <a:pt x="22543" y="109138"/>
                    <a:pt x="16745" y="109138"/>
                    <a:pt x="11451" y="105848"/>
                  </a:cubicBezTo>
                  <a:cubicBezTo>
                    <a:pt x="17753" y="104583"/>
                    <a:pt x="23299" y="99269"/>
                    <a:pt x="23299" y="92184"/>
                  </a:cubicBezTo>
                  <a:cubicBezTo>
                    <a:pt x="23299" y="85351"/>
                    <a:pt x="17753" y="83327"/>
                    <a:pt x="13972" y="83327"/>
                  </a:cubicBezTo>
                  <a:cubicBezTo>
                    <a:pt x="6409" y="83327"/>
                    <a:pt x="107" y="89906"/>
                    <a:pt x="107" y="98004"/>
                  </a:cubicBezTo>
                  <a:cubicBezTo>
                    <a:pt x="107" y="109644"/>
                    <a:pt x="12712" y="114705"/>
                    <a:pt x="23803" y="114705"/>
                  </a:cubicBezTo>
                  <a:cubicBezTo>
                    <a:pt x="40441" y="114705"/>
                    <a:pt x="49516" y="96992"/>
                    <a:pt x="50272" y="95473"/>
                  </a:cubicBezTo>
                  <a:cubicBezTo>
                    <a:pt x="53297" y="104836"/>
                    <a:pt x="62372" y="114705"/>
                    <a:pt x="77497" y="114705"/>
                  </a:cubicBezTo>
                  <a:cubicBezTo>
                    <a:pt x="103462" y="114705"/>
                    <a:pt x="117831" y="82062"/>
                    <a:pt x="117831" y="75735"/>
                  </a:cubicBezTo>
                  <a:cubicBezTo>
                    <a:pt x="117831" y="73205"/>
                    <a:pt x="115562" y="73205"/>
                    <a:pt x="114806" y="73205"/>
                  </a:cubicBezTo>
                  <a:cubicBezTo>
                    <a:pt x="112537" y="73205"/>
                    <a:pt x="112033" y="74217"/>
                    <a:pt x="111529" y="75988"/>
                  </a:cubicBezTo>
                  <a:cubicBezTo>
                    <a:pt x="103210" y="103065"/>
                    <a:pt x="86068" y="109138"/>
                    <a:pt x="78002" y="109138"/>
                  </a:cubicBezTo>
                  <a:cubicBezTo>
                    <a:pt x="68170" y="109138"/>
                    <a:pt x="64137" y="101040"/>
                    <a:pt x="64137" y="92437"/>
                  </a:cubicBezTo>
                  <a:cubicBezTo>
                    <a:pt x="64137" y="86870"/>
                    <a:pt x="65649" y="81303"/>
                    <a:pt x="68422" y="70168"/>
                  </a:cubicBezTo>
                  <a:lnTo>
                    <a:pt x="76993" y="355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D1E0D8FC-1FD2-E723-0B1D-5974B185277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898553" y="5833208"/>
              <a:ext cx="58483" cy="253051"/>
            </a:xfrm>
            <a:custGeom>
              <a:avLst/>
              <a:gdLst>
                <a:gd name="connsiteX0" fmla="*/ 58597 w 58483"/>
                <a:gd name="connsiteY0" fmla="*/ 126599 h 253051"/>
                <a:gd name="connsiteX1" fmla="*/ 41959 w 58483"/>
                <a:gd name="connsiteY1" fmla="*/ 47647 h 253051"/>
                <a:gd name="connsiteX2" fmla="*/ 2634 w 58483"/>
                <a:gd name="connsiteY2" fmla="*/ 73 h 253051"/>
                <a:gd name="connsiteX3" fmla="*/ 113 w 58483"/>
                <a:gd name="connsiteY3" fmla="*/ 2604 h 253051"/>
                <a:gd name="connsiteX4" fmla="*/ 4903 w 58483"/>
                <a:gd name="connsiteY4" fmla="*/ 8424 h 253051"/>
                <a:gd name="connsiteX5" fmla="*/ 43976 w 58483"/>
                <a:gd name="connsiteY5" fmla="*/ 126599 h 253051"/>
                <a:gd name="connsiteX6" fmla="*/ 3390 w 58483"/>
                <a:gd name="connsiteY6" fmla="*/ 246292 h 253051"/>
                <a:gd name="connsiteX7" fmla="*/ 113 w 58483"/>
                <a:gd name="connsiteY7" fmla="*/ 250594 h 253051"/>
                <a:gd name="connsiteX8" fmla="*/ 2634 w 58483"/>
                <a:gd name="connsiteY8" fmla="*/ 253124 h 253051"/>
                <a:gd name="connsiteX9" fmla="*/ 42715 w 58483"/>
                <a:gd name="connsiteY9" fmla="*/ 203779 h 253051"/>
                <a:gd name="connsiteX10" fmla="*/ 58597 w 58483"/>
                <a:gd name="connsiteY10" fmla="*/ 12659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3" h="253051">
                  <a:moveTo>
                    <a:pt x="58597" y="126599"/>
                  </a:moveTo>
                  <a:cubicBezTo>
                    <a:pt x="58597" y="106861"/>
                    <a:pt x="55824" y="76242"/>
                    <a:pt x="41959" y="47647"/>
                  </a:cubicBezTo>
                  <a:cubicBezTo>
                    <a:pt x="26834" y="16521"/>
                    <a:pt x="5155" y="73"/>
                    <a:pt x="2634" y="73"/>
                  </a:cubicBezTo>
                  <a:cubicBezTo>
                    <a:pt x="1121" y="73"/>
                    <a:pt x="113" y="1085"/>
                    <a:pt x="113" y="2604"/>
                  </a:cubicBezTo>
                  <a:cubicBezTo>
                    <a:pt x="113" y="3363"/>
                    <a:pt x="113" y="3869"/>
                    <a:pt x="4903" y="8424"/>
                  </a:cubicBezTo>
                  <a:cubicBezTo>
                    <a:pt x="29607" y="33476"/>
                    <a:pt x="43976" y="73711"/>
                    <a:pt x="43976" y="126599"/>
                  </a:cubicBezTo>
                  <a:cubicBezTo>
                    <a:pt x="43976" y="169870"/>
                    <a:pt x="34649" y="214407"/>
                    <a:pt x="3390" y="246292"/>
                  </a:cubicBezTo>
                  <a:cubicBezTo>
                    <a:pt x="113" y="249328"/>
                    <a:pt x="113" y="249835"/>
                    <a:pt x="113" y="250594"/>
                  </a:cubicBezTo>
                  <a:cubicBezTo>
                    <a:pt x="113" y="252112"/>
                    <a:pt x="1121" y="253124"/>
                    <a:pt x="2634" y="253124"/>
                  </a:cubicBezTo>
                  <a:cubicBezTo>
                    <a:pt x="5155" y="253124"/>
                    <a:pt x="27842" y="235917"/>
                    <a:pt x="42715" y="203779"/>
                  </a:cubicBezTo>
                  <a:cubicBezTo>
                    <a:pt x="55572" y="175944"/>
                    <a:pt x="58597" y="147855"/>
                    <a:pt x="58597" y="12659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0EE37661-611A-1562-83F0-13BF331E78E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066357" y="5930126"/>
              <a:ext cx="167636" cy="59213"/>
            </a:xfrm>
            <a:custGeom>
              <a:avLst/>
              <a:gdLst>
                <a:gd name="connsiteX0" fmla="*/ 159185 w 167636"/>
                <a:gd name="connsiteY0" fmla="*/ 10195 h 59213"/>
                <a:gd name="connsiteX1" fmla="*/ 167756 w 167636"/>
                <a:gd name="connsiteY1" fmla="*/ 5134 h 59213"/>
                <a:gd name="connsiteX2" fmla="*/ 159437 w 167636"/>
                <a:gd name="connsiteY2" fmla="*/ 73 h 59213"/>
                <a:gd name="connsiteX3" fmla="*/ 8438 w 167636"/>
                <a:gd name="connsiteY3" fmla="*/ 73 h 59213"/>
                <a:gd name="connsiteX4" fmla="*/ 120 w 167636"/>
                <a:gd name="connsiteY4" fmla="*/ 5134 h 59213"/>
                <a:gd name="connsiteX5" fmla="*/ 8690 w 167636"/>
                <a:gd name="connsiteY5" fmla="*/ 10195 h 59213"/>
                <a:gd name="connsiteX6" fmla="*/ 159185 w 167636"/>
                <a:gd name="connsiteY6" fmla="*/ 10195 h 59213"/>
                <a:gd name="connsiteX7" fmla="*/ 159437 w 167636"/>
                <a:gd name="connsiteY7" fmla="*/ 59287 h 59213"/>
                <a:gd name="connsiteX8" fmla="*/ 167756 w 167636"/>
                <a:gd name="connsiteY8" fmla="*/ 54226 h 59213"/>
                <a:gd name="connsiteX9" fmla="*/ 159185 w 167636"/>
                <a:gd name="connsiteY9" fmla="*/ 49165 h 59213"/>
                <a:gd name="connsiteX10" fmla="*/ 8690 w 167636"/>
                <a:gd name="connsiteY10" fmla="*/ 49165 h 59213"/>
                <a:gd name="connsiteX11" fmla="*/ 120 w 167636"/>
                <a:gd name="connsiteY11" fmla="*/ 54226 h 59213"/>
                <a:gd name="connsiteX12" fmla="*/ 8438 w 167636"/>
                <a:gd name="connsiteY12" fmla="*/ 59287 h 59213"/>
                <a:gd name="connsiteX13" fmla="*/ 159437 w 167636"/>
                <a:gd name="connsiteY13" fmla="*/ 59287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36" h="59213">
                  <a:moveTo>
                    <a:pt x="159185" y="10195"/>
                  </a:moveTo>
                  <a:cubicBezTo>
                    <a:pt x="162967" y="10195"/>
                    <a:pt x="167756" y="10195"/>
                    <a:pt x="167756" y="5134"/>
                  </a:cubicBezTo>
                  <a:cubicBezTo>
                    <a:pt x="167756" y="73"/>
                    <a:pt x="162967" y="73"/>
                    <a:pt x="159437" y="73"/>
                  </a:cubicBezTo>
                  <a:lnTo>
                    <a:pt x="8438" y="73"/>
                  </a:lnTo>
                  <a:cubicBezTo>
                    <a:pt x="4909" y="73"/>
                    <a:pt x="120" y="73"/>
                    <a:pt x="120" y="5134"/>
                  </a:cubicBezTo>
                  <a:cubicBezTo>
                    <a:pt x="120" y="10195"/>
                    <a:pt x="4909" y="10195"/>
                    <a:pt x="8690" y="10195"/>
                  </a:cubicBezTo>
                  <a:lnTo>
                    <a:pt x="159185" y="10195"/>
                  </a:lnTo>
                  <a:close/>
                  <a:moveTo>
                    <a:pt x="159437" y="59287"/>
                  </a:moveTo>
                  <a:cubicBezTo>
                    <a:pt x="162967" y="59287"/>
                    <a:pt x="167756" y="59287"/>
                    <a:pt x="167756" y="54226"/>
                  </a:cubicBezTo>
                  <a:cubicBezTo>
                    <a:pt x="167756" y="49165"/>
                    <a:pt x="162967" y="49165"/>
                    <a:pt x="159185" y="49165"/>
                  </a:cubicBezTo>
                  <a:lnTo>
                    <a:pt x="8690" y="49165"/>
                  </a:lnTo>
                  <a:cubicBezTo>
                    <a:pt x="4909" y="49165"/>
                    <a:pt x="120" y="49165"/>
                    <a:pt x="120" y="54226"/>
                  </a:cubicBezTo>
                  <a:cubicBezTo>
                    <a:pt x="120" y="59287"/>
                    <a:pt x="4909" y="59287"/>
                    <a:pt x="8438" y="59287"/>
                  </a:cubicBezTo>
                  <a:lnTo>
                    <a:pt x="159437" y="5928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EFF1D0E8-78B4-18C6-746D-37FFEF8825E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332193" y="5847379"/>
              <a:ext cx="123773" cy="178400"/>
            </a:xfrm>
            <a:custGeom>
              <a:avLst/>
              <a:gdLst>
                <a:gd name="connsiteX0" fmla="*/ 58614 w 123773"/>
                <a:gd name="connsiteY0" fmla="*/ 2857 h 178400"/>
                <a:gd name="connsiteX1" fmla="*/ 55337 w 123773"/>
                <a:gd name="connsiteY1" fmla="*/ 73 h 178400"/>
                <a:gd name="connsiteX2" fmla="*/ 24582 w 123773"/>
                <a:gd name="connsiteY2" fmla="*/ 2604 h 178400"/>
                <a:gd name="connsiteX3" fmla="*/ 19793 w 123773"/>
                <a:gd name="connsiteY3" fmla="*/ 7665 h 178400"/>
                <a:gd name="connsiteX4" fmla="*/ 25843 w 123773"/>
                <a:gd name="connsiteY4" fmla="*/ 10701 h 178400"/>
                <a:gd name="connsiteX5" fmla="*/ 38447 w 123773"/>
                <a:gd name="connsiteY5" fmla="*/ 15003 h 178400"/>
                <a:gd name="connsiteX6" fmla="*/ 37691 w 123773"/>
                <a:gd name="connsiteY6" fmla="*/ 20064 h 178400"/>
                <a:gd name="connsiteX7" fmla="*/ 1138 w 123773"/>
                <a:gd name="connsiteY7" fmla="*/ 165822 h 178400"/>
                <a:gd name="connsiteX8" fmla="*/ 130 w 123773"/>
                <a:gd name="connsiteY8" fmla="*/ 171389 h 178400"/>
                <a:gd name="connsiteX9" fmla="*/ 7441 w 123773"/>
                <a:gd name="connsiteY9" fmla="*/ 178474 h 178400"/>
                <a:gd name="connsiteX10" fmla="*/ 16768 w 123773"/>
                <a:gd name="connsiteY10" fmla="*/ 171895 h 178400"/>
                <a:gd name="connsiteX11" fmla="*/ 21557 w 123773"/>
                <a:gd name="connsiteY11" fmla="*/ 152663 h 178400"/>
                <a:gd name="connsiteX12" fmla="*/ 27103 w 123773"/>
                <a:gd name="connsiteY12" fmla="*/ 129888 h 178400"/>
                <a:gd name="connsiteX13" fmla="*/ 31389 w 123773"/>
                <a:gd name="connsiteY13" fmla="*/ 112934 h 178400"/>
                <a:gd name="connsiteX14" fmla="*/ 34162 w 123773"/>
                <a:gd name="connsiteY14" fmla="*/ 101547 h 178400"/>
                <a:gd name="connsiteX15" fmla="*/ 51303 w 123773"/>
                <a:gd name="connsiteY15" fmla="*/ 78266 h 178400"/>
                <a:gd name="connsiteX16" fmla="*/ 75504 w 123773"/>
                <a:gd name="connsiteY16" fmla="*/ 69409 h 178400"/>
                <a:gd name="connsiteX17" fmla="*/ 89116 w 123773"/>
                <a:gd name="connsiteY17" fmla="*/ 87123 h 178400"/>
                <a:gd name="connsiteX18" fmla="*/ 73487 w 123773"/>
                <a:gd name="connsiteY18" fmla="*/ 143806 h 178400"/>
                <a:gd name="connsiteX19" fmla="*/ 70210 w 123773"/>
                <a:gd name="connsiteY19" fmla="*/ 157724 h 178400"/>
                <a:gd name="connsiteX20" fmla="*/ 90881 w 123773"/>
                <a:gd name="connsiteY20" fmla="*/ 178474 h 178400"/>
                <a:gd name="connsiteX21" fmla="*/ 123904 w 123773"/>
                <a:gd name="connsiteY21" fmla="*/ 139504 h 178400"/>
                <a:gd name="connsiteX22" fmla="*/ 120879 w 123773"/>
                <a:gd name="connsiteY22" fmla="*/ 136974 h 178400"/>
                <a:gd name="connsiteX23" fmla="*/ 117098 w 123773"/>
                <a:gd name="connsiteY23" fmla="*/ 141529 h 178400"/>
                <a:gd name="connsiteX24" fmla="*/ 91385 w 123773"/>
                <a:gd name="connsiteY24" fmla="*/ 172907 h 178400"/>
                <a:gd name="connsiteX25" fmla="*/ 85335 w 123773"/>
                <a:gd name="connsiteY25" fmla="*/ 164556 h 178400"/>
                <a:gd name="connsiteX26" fmla="*/ 89872 w 123773"/>
                <a:gd name="connsiteY26" fmla="*/ 146590 h 178400"/>
                <a:gd name="connsiteX27" fmla="*/ 105250 w 123773"/>
                <a:gd name="connsiteY27" fmla="*/ 90918 h 178400"/>
                <a:gd name="connsiteX28" fmla="*/ 76260 w 123773"/>
                <a:gd name="connsiteY28" fmla="*/ 63842 h 178400"/>
                <a:gd name="connsiteX29" fmla="*/ 38951 w 123773"/>
                <a:gd name="connsiteY29" fmla="*/ 83327 h 178400"/>
                <a:gd name="connsiteX30" fmla="*/ 58614 w 123773"/>
                <a:gd name="connsiteY30" fmla="*/ 2857 h 17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3773" h="178400">
                  <a:moveTo>
                    <a:pt x="58614" y="2857"/>
                  </a:moveTo>
                  <a:cubicBezTo>
                    <a:pt x="58614" y="2604"/>
                    <a:pt x="58614" y="73"/>
                    <a:pt x="55337" y="73"/>
                  </a:cubicBezTo>
                  <a:cubicBezTo>
                    <a:pt x="49539" y="73"/>
                    <a:pt x="31137" y="2098"/>
                    <a:pt x="24582" y="2604"/>
                  </a:cubicBezTo>
                  <a:cubicBezTo>
                    <a:pt x="22566" y="2857"/>
                    <a:pt x="19793" y="3110"/>
                    <a:pt x="19793" y="7665"/>
                  </a:cubicBezTo>
                  <a:cubicBezTo>
                    <a:pt x="19793" y="10701"/>
                    <a:pt x="22062" y="10701"/>
                    <a:pt x="25843" y="10701"/>
                  </a:cubicBezTo>
                  <a:cubicBezTo>
                    <a:pt x="37943" y="10701"/>
                    <a:pt x="38447" y="12473"/>
                    <a:pt x="38447" y="15003"/>
                  </a:cubicBezTo>
                  <a:lnTo>
                    <a:pt x="37691" y="20064"/>
                  </a:lnTo>
                  <a:lnTo>
                    <a:pt x="1138" y="165822"/>
                  </a:lnTo>
                  <a:cubicBezTo>
                    <a:pt x="130" y="169364"/>
                    <a:pt x="130" y="169870"/>
                    <a:pt x="130" y="171389"/>
                  </a:cubicBezTo>
                  <a:cubicBezTo>
                    <a:pt x="130" y="177209"/>
                    <a:pt x="5172" y="178474"/>
                    <a:pt x="7441" y="178474"/>
                  </a:cubicBezTo>
                  <a:cubicBezTo>
                    <a:pt x="11474" y="178474"/>
                    <a:pt x="15507" y="175438"/>
                    <a:pt x="16768" y="171895"/>
                  </a:cubicBezTo>
                  <a:lnTo>
                    <a:pt x="21557" y="152663"/>
                  </a:lnTo>
                  <a:lnTo>
                    <a:pt x="27103" y="129888"/>
                  </a:lnTo>
                  <a:cubicBezTo>
                    <a:pt x="28616" y="124321"/>
                    <a:pt x="30128" y="118754"/>
                    <a:pt x="31389" y="112934"/>
                  </a:cubicBezTo>
                  <a:cubicBezTo>
                    <a:pt x="31893" y="111416"/>
                    <a:pt x="33910" y="103065"/>
                    <a:pt x="34162" y="101547"/>
                  </a:cubicBezTo>
                  <a:cubicBezTo>
                    <a:pt x="34918" y="99269"/>
                    <a:pt x="42732" y="85098"/>
                    <a:pt x="51303" y="78266"/>
                  </a:cubicBezTo>
                  <a:cubicBezTo>
                    <a:pt x="56849" y="74217"/>
                    <a:pt x="64664" y="69409"/>
                    <a:pt x="75504" y="69409"/>
                  </a:cubicBezTo>
                  <a:cubicBezTo>
                    <a:pt x="86343" y="69409"/>
                    <a:pt x="89116" y="78013"/>
                    <a:pt x="89116" y="87123"/>
                  </a:cubicBezTo>
                  <a:cubicBezTo>
                    <a:pt x="89116" y="100787"/>
                    <a:pt x="79537" y="128370"/>
                    <a:pt x="73487" y="143806"/>
                  </a:cubicBezTo>
                  <a:cubicBezTo>
                    <a:pt x="71470" y="149626"/>
                    <a:pt x="70210" y="152663"/>
                    <a:pt x="70210" y="157724"/>
                  </a:cubicBezTo>
                  <a:cubicBezTo>
                    <a:pt x="70210" y="169617"/>
                    <a:pt x="79033" y="178474"/>
                    <a:pt x="90881" y="178474"/>
                  </a:cubicBezTo>
                  <a:cubicBezTo>
                    <a:pt x="114577" y="178474"/>
                    <a:pt x="123904" y="141529"/>
                    <a:pt x="123904" y="139504"/>
                  </a:cubicBezTo>
                  <a:cubicBezTo>
                    <a:pt x="123904" y="136974"/>
                    <a:pt x="121635" y="136974"/>
                    <a:pt x="120879" y="136974"/>
                  </a:cubicBezTo>
                  <a:cubicBezTo>
                    <a:pt x="118358" y="136974"/>
                    <a:pt x="118358" y="137733"/>
                    <a:pt x="117098" y="141529"/>
                  </a:cubicBezTo>
                  <a:cubicBezTo>
                    <a:pt x="113316" y="154940"/>
                    <a:pt x="105250" y="172907"/>
                    <a:pt x="91385" y="172907"/>
                  </a:cubicBezTo>
                  <a:cubicBezTo>
                    <a:pt x="87100" y="172907"/>
                    <a:pt x="85335" y="170377"/>
                    <a:pt x="85335" y="164556"/>
                  </a:cubicBezTo>
                  <a:cubicBezTo>
                    <a:pt x="85335" y="158230"/>
                    <a:pt x="87604" y="152157"/>
                    <a:pt x="89872" y="146590"/>
                  </a:cubicBezTo>
                  <a:cubicBezTo>
                    <a:pt x="93906" y="135708"/>
                    <a:pt x="105250" y="105595"/>
                    <a:pt x="105250" y="90918"/>
                  </a:cubicBezTo>
                  <a:cubicBezTo>
                    <a:pt x="105250" y="74470"/>
                    <a:pt x="95166" y="63842"/>
                    <a:pt x="76260" y="63842"/>
                  </a:cubicBezTo>
                  <a:cubicBezTo>
                    <a:pt x="60378" y="63842"/>
                    <a:pt x="48278" y="71687"/>
                    <a:pt x="38951" y="83327"/>
                  </a:cubicBezTo>
                  <a:lnTo>
                    <a:pt x="58614" y="285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8AC9B961-D03A-37C3-1D22-A4CDC388D52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488527" y="5833208"/>
              <a:ext cx="58483" cy="253051"/>
            </a:xfrm>
            <a:custGeom>
              <a:avLst/>
              <a:gdLst>
                <a:gd name="connsiteX0" fmla="*/ 58620 w 58483"/>
                <a:gd name="connsiteY0" fmla="*/ 250594 h 253051"/>
                <a:gd name="connsiteX1" fmla="*/ 54334 w 58483"/>
                <a:gd name="connsiteY1" fmla="*/ 245027 h 253051"/>
                <a:gd name="connsiteX2" fmla="*/ 14757 w 58483"/>
                <a:gd name="connsiteY2" fmla="*/ 126599 h 253051"/>
                <a:gd name="connsiteX3" fmla="*/ 55343 w 58483"/>
                <a:gd name="connsiteY3" fmla="*/ 6905 h 253051"/>
                <a:gd name="connsiteX4" fmla="*/ 58620 w 58483"/>
                <a:gd name="connsiteY4" fmla="*/ 2604 h 253051"/>
                <a:gd name="connsiteX5" fmla="*/ 56099 w 58483"/>
                <a:gd name="connsiteY5" fmla="*/ 73 h 253051"/>
                <a:gd name="connsiteX6" fmla="*/ 16017 w 58483"/>
                <a:gd name="connsiteY6" fmla="*/ 49418 h 253051"/>
                <a:gd name="connsiteX7" fmla="*/ 136 w 58483"/>
                <a:gd name="connsiteY7" fmla="*/ 126599 h 253051"/>
                <a:gd name="connsiteX8" fmla="*/ 16773 w 58483"/>
                <a:gd name="connsiteY8" fmla="*/ 205551 h 253051"/>
                <a:gd name="connsiteX9" fmla="*/ 56099 w 58483"/>
                <a:gd name="connsiteY9" fmla="*/ 253124 h 253051"/>
                <a:gd name="connsiteX10" fmla="*/ 58620 w 58483"/>
                <a:gd name="connsiteY10" fmla="*/ 250594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3" h="253051">
                  <a:moveTo>
                    <a:pt x="58620" y="250594"/>
                  </a:moveTo>
                  <a:cubicBezTo>
                    <a:pt x="58620" y="249835"/>
                    <a:pt x="58620" y="249328"/>
                    <a:pt x="54334" y="245027"/>
                  </a:cubicBezTo>
                  <a:cubicBezTo>
                    <a:pt x="22824" y="213142"/>
                    <a:pt x="14757" y="165315"/>
                    <a:pt x="14757" y="126599"/>
                  </a:cubicBezTo>
                  <a:cubicBezTo>
                    <a:pt x="14757" y="82568"/>
                    <a:pt x="24336" y="38537"/>
                    <a:pt x="55343" y="6905"/>
                  </a:cubicBezTo>
                  <a:cubicBezTo>
                    <a:pt x="58620" y="3869"/>
                    <a:pt x="58620" y="3363"/>
                    <a:pt x="58620" y="2604"/>
                  </a:cubicBezTo>
                  <a:cubicBezTo>
                    <a:pt x="58620" y="832"/>
                    <a:pt x="57611" y="73"/>
                    <a:pt x="56099" y="73"/>
                  </a:cubicBezTo>
                  <a:cubicBezTo>
                    <a:pt x="53578" y="73"/>
                    <a:pt x="30890" y="17281"/>
                    <a:pt x="16017" y="49418"/>
                  </a:cubicBezTo>
                  <a:cubicBezTo>
                    <a:pt x="3161" y="77254"/>
                    <a:pt x="136" y="105342"/>
                    <a:pt x="136" y="126599"/>
                  </a:cubicBezTo>
                  <a:cubicBezTo>
                    <a:pt x="136" y="146337"/>
                    <a:pt x="2909" y="176956"/>
                    <a:pt x="16773" y="205551"/>
                  </a:cubicBezTo>
                  <a:cubicBezTo>
                    <a:pt x="31899" y="236676"/>
                    <a:pt x="53578" y="253124"/>
                    <a:pt x="56099" y="253124"/>
                  </a:cubicBezTo>
                  <a:cubicBezTo>
                    <a:pt x="57611" y="253124"/>
                    <a:pt x="58620" y="252365"/>
                    <a:pt x="58620" y="2505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08ECDA36-E2CA-B34A-F840-29F4402F260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568914" y="5911147"/>
              <a:ext cx="125538" cy="114632"/>
            </a:xfrm>
            <a:custGeom>
              <a:avLst/>
              <a:gdLst>
                <a:gd name="connsiteX0" fmla="*/ 77026 w 125538"/>
                <a:gd name="connsiteY0" fmla="*/ 35500 h 114632"/>
                <a:gd name="connsiteX1" fmla="*/ 101982 w 125538"/>
                <a:gd name="connsiteY1" fmla="*/ 5640 h 114632"/>
                <a:gd name="connsiteX2" fmla="*/ 114586 w 125538"/>
                <a:gd name="connsiteY2" fmla="*/ 8930 h 114632"/>
                <a:gd name="connsiteX3" fmla="*/ 102486 w 125538"/>
                <a:gd name="connsiteY3" fmla="*/ 22595 h 114632"/>
                <a:gd name="connsiteX4" fmla="*/ 112066 w 125538"/>
                <a:gd name="connsiteY4" fmla="*/ 31451 h 114632"/>
                <a:gd name="connsiteX5" fmla="*/ 125678 w 125538"/>
                <a:gd name="connsiteY5" fmla="*/ 16774 h 114632"/>
                <a:gd name="connsiteX6" fmla="*/ 102234 w 125538"/>
                <a:gd name="connsiteY6" fmla="*/ 73 h 114632"/>
                <a:gd name="connsiteX7" fmla="*/ 75765 w 125538"/>
                <a:gd name="connsiteY7" fmla="*/ 19305 h 114632"/>
                <a:gd name="connsiteX8" fmla="*/ 48540 w 125538"/>
                <a:gd name="connsiteY8" fmla="*/ 73 h 114632"/>
                <a:gd name="connsiteX9" fmla="*/ 7954 w 125538"/>
                <a:gd name="connsiteY9" fmla="*/ 39043 h 114632"/>
                <a:gd name="connsiteX10" fmla="*/ 10979 w 125538"/>
                <a:gd name="connsiteY10" fmla="*/ 41574 h 114632"/>
                <a:gd name="connsiteX11" fmla="*/ 14256 w 125538"/>
                <a:gd name="connsiteY11" fmla="*/ 38790 h 114632"/>
                <a:gd name="connsiteX12" fmla="*/ 48036 w 125538"/>
                <a:gd name="connsiteY12" fmla="*/ 5640 h 114632"/>
                <a:gd name="connsiteX13" fmla="*/ 61649 w 125538"/>
                <a:gd name="connsiteY13" fmla="*/ 22595 h 114632"/>
                <a:gd name="connsiteX14" fmla="*/ 48036 w 125538"/>
                <a:gd name="connsiteY14" fmla="*/ 82821 h 114632"/>
                <a:gd name="connsiteX15" fmla="*/ 24088 w 125538"/>
                <a:gd name="connsiteY15" fmla="*/ 109138 h 114632"/>
                <a:gd name="connsiteX16" fmla="*/ 11484 w 125538"/>
                <a:gd name="connsiteY16" fmla="*/ 105848 h 114632"/>
                <a:gd name="connsiteX17" fmla="*/ 23332 w 125538"/>
                <a:gd name="connsiteY17" fmla="*/ 92184 h 114632"/>
                <a:gd name="connsiteX18" fmla="*/ 14004 w 125538"/>
                <a:gd name="connsiteY18" fmla="*/ 83327 h 114632"/>
                <a:gd name="connsiteX19" fmla="*/ 140 w 125538"/>
                <a:gd name="connsiteY19" fmla="*/ 98004 h 114632"/>
                <a:gd name="connsiteX20" fmla="*/ 23836 w 125538"/>
                <a:gd name="connsiteY20" fmla="*/ 114705 h 114632"/>
                <a:gd name="connsiteX21" fmla="*/ 50305 w 125538"/>
                <a:gd name="connsiteY21" fmla="*/ 95473 h 114632"/>
                <a:gd name="connsiteX22" fmla="*/ 77530 w 125538"/>
                <a:gd name="connsiteY22" fmla="*/ 114705 h 114632"/>
                <a:gd name="connsiteX23" fmla="*/ 117863 w 125538"/>
                <a:gd name="connsiteY23" fmla="*/ 75735 h 114632"/>
                <a:gd name="connsiteX24" fmla="*/ 114838 w 125538"/>
                <a:gd name="connsiteY24" fmla="*/ 73205 h 114632"/>
                <a:gd name="connsiteX25" fmla="*/ 111561 w 125538"/>
                <a:gd name="connsiteY25" fmla="*/ 75988 h 114632"/>
                <a:gd name="connsiteX26" fmla="*/ 78034 w 125538"/>
                <a:gd name="connsiteY26" fmla="*/ 109138 h 114632"/>
                <a:gd name="connsiteX27" fmla="*/ 64169 w 125538"/>
                <a:gd name="connsiteY27" fmla="*/ 92437 h 114632"/>
                <a:gd name="connsiteX28" fmla="*/ 68455 w 125538"/>
                <a:gd name="connsiteY28" fmla="*/ 70168 h 114632"/>
                <a:gd name="connsiteX29" fmla="*/ 77026 w 125538"/>
                <a:gd name="connsiteY29" fmla="*/ 35500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5538" h="114632">
                  <a:moveTo>
                    <a:pt x="77026" y="35500"/>
                  </a:moveTo>
                  <a:cubicBezTo>
                    <a:pt x="78538" y="28921"/>
                    <a:pt x="84336" y="5640"/>
                    <a:pt x="101982" y="5640"/>
                  </a:cubicBezTo>
                  <a:cubicBezTo>
                    <a:pt x="103243" y="5640"/>
                    <a:pt x="109293" y="5640"/>
                    <a:pt x="114586" y="8930"/>
                  </a:cubicBezTo>
                  <a:cubicBezTo>
                    <a:pt x="107528" y="10195"/>
                    <a:pt x="102486" y="16521"/>
                    <a:pt x="102486" y="22595"/>
                  </a:cubicBezTo>
                  <a:cubicBezTo>
                    <a:pt x="102486" y="26643"/>
                    <a:pt x="105259" y="31451"/>
                    <a:pt x="112066" y="31451"/>
                  </a:cubicBezTo>
                  <a:cubicBezTo>
                    <a:pt x="117611" y="31451"/>
                    <a:pt x="125678" y="26897"/>
                    <a:pt x="125678" y="16774"/>
                  </a:cubicBezTo>
                  <a:cubicBezTo>
                    <a:pt x="125678" y="3616"/>
                    <a:pt x="110805" y="73"/>
                    <a:pt x="102234" y="73"/>
                  </a:cubicBezTo>
                  <a:cubicBezTo>
                    <a:pt x="87613" y="73"/>
                    <a:pt x="78790" y="13485"/>
                    <a:pt x="75765" y="19305"/>
                  </a:cubicBezTo>
                  <a:cubicBezTo>
                    <a:pt x="69463" y="2604"/>
                    <a:pt x="55851" y="73"/>
                    <a:pt x="48540" y="73"/>
                  </a:cubicBezTo>
                  <a:cubicBezTo>
                    <a:pt x="22323" y="73"/>
                    <a:pt x="7954" y="32717"/>
                    <a:pt x="7954" y="39043"/>
                  </a:cubicBezTo>
                  <a:cubicBezTo>
                    <a:pt x="7954" y="41574"/>
                    <a:pt x="10475" y="41574"/>
                    <a:pt x="10979" y="41574"/>
                  </a:cubicBezTo>
                  <a:cubicBezTo>
                    <a:pt x="12996" y="41574"/>
                    <a:pt x="13752" y="41067"/>
                    <a:pt x="14256" y="38790"/>
                  </a:cubicBezTo>
                  <a:cubicBezTo>
                    <a:pt x="22827" y="11967"/>
                    <a:pt x="39465" y="5640"/>
                    <a:pt x="48036" y="5640"/>
                  </a:cubicBezTo>
                  <a:cubicBezTo>
                    <a:pt x="52826" y="5640"/>
                    <a:pt x="61649" y="7918"/>
                    <a:pt x="61649" y="22595"/>
                  </a:cubicBezTo>
                  <a:cubicBezTo>
                    <a:pt x="61649" y="30439"/>
                    <a:pt x="57363" y="47394"/>
                    <a:pt x="48036" y="82821"/>
                  </a:cubicBezTo>
                  <a:cubicBezTo>
                    <a:pt x="44003" y="98510"/>
                    <a:pt x="35180" y="109138"/>
                    <a:pt x="24088" y="109138"/>
                  </a:cubicBezTo>
                  <a:cubicBezTo>
                    <a:pt x="22575" y="109138"/>
                    <a:pt x="16777" y="109138"/>
                    <a:pt x="11484" y="105848"/>
                  </a:cubicBezTo>
                  <a:cubicBezTo>
                    <a:pt x="17786" y="104583"/>
                    <a:pt x="23332" y="99269"/>
                    <a:pt x="23332" y="92184"/>
                  </a:cubicBezTo>
                  <a:cubicBezTo>
                    <a:pt x="23332" y="85351"/>
                    <a:pt x="17786" y="83327"/>
                    <a:pt x="14004" y="83327"/>
                  </a:cubicBezTo>
                  <a:cubicBezTo>
                    <a:pt x="6442" y="83327"/>
                    <a:pt x="140" y="89906"/>
                    <a:pt x="140" y="98004"/>
                  </a:cubicBezTo>
                  <a:cubicBezTo>
                    <a:pt x="140" y="109644"/>
                    <a:pt x="12744" y="114705"/>
                    <a:pt x="23836" y="114705"/>
                  </a:cubicBezTo>
                  <a:cubicBezTo>
                    <a:pt x="40473" y="114705"/>
                    <a:pt x="49548" y="96992"/>
                    <a:pt x="50305" y="95473"/>
                  </a:cubicBezTo>
                  <a:cubicBezTo>
                    <a:pt x="53330" y="104836"/>
                    <a:pt x="62405" y="114705"/>
                    <a:pt x="77530" y="114705"/>
                  </a:cubicBezTo>
                  <a:cubicBezTo>
                    <a:pt x="103495" y="114705"/>
                    <a:pt x="117863" y="82062"/>
                    <a:pt x="117863" y="75735"/>
                  </a:cubicBezTo>
                  <a:cubicBezTo>
                    <a:pt x="117863" y="73205"/>
                    <a:pt x="115595" y="73205"/>
                    <a:pt x="114838" y="73205"/>
                  </a:cubicBezTo>
                  <a:cubicBezTo>
                    <a:pt x="112570" y="73205"/>
                    <a:pt x="112066" y="74217"/>
                    <a:pt x="111561" y="75988"/>
                  </a:cubicBezTo>
                  <a:cubicBezTo>
                    <a:pt x="103243" y="103065"/>
                    <a:pt x="86101" y="109138"/>
                    <a:pt x="78034" y="109138"/>
                  </a:cubicBezTo>
                  <a:cubicBezTo>
                    <a:pt x="68203" y="109138"/>
                    <a:pt x="64169" y="101040"/>
                    <a:pt x="64169" y="92437"/>
                  </a:cubicBezTo>
                  <a:cubicBezTo>
                    <a:pt x="64169" y="86870"/>
                    <a:pt x="65682" y="81303"/>
                    <a:pt x="68455" y="70168"/>
                  </a:cubicBezTo>
                  <a:lnTo>
                    <a:pt x="77026" y="3550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1EB56AE-5539-EC28-3DA8-9C29929F57C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714148" y="5832147"/>
              <a:ext cx="44291" cy="91756"/>
            </a:xfrm>
            <a:custGeom>
              <a:avLst/>
              <a:gdLst>
                <a:gd name="connsiteX0" fmla="*/ 42849 w 44291"/>
                <a:gd name="connsiteY0" fmla="*/ 15480 h 91756"/>
                <a:gd name="connsiteX1" fmla="*/ 44437 w 44291"/>
                <a:gd name="connsiteY1" fmla="*/ 9812 h 91756"/>
                <a:gd name="connsiteX2" fmla="*/ 34026 w 44291"/>
                <a:gd name="connsiteY2" fmla="*/ 70 h 91756"/>
                <a:gd name="connsiteX3" fmla="*/ 24320 w 44291"/>
                <a:gd name="connsiteY3" fmla="*/ 8395 h 91756"/>
                <a:gd name="connsiteX4" fmla="*/ 1028 w 44291"/>
                <a:gd name="connsiteY4" fmla="*/ 85095 h 91756"/>
                <a:gd name="connsiteX5" fmla="*/ 145 w 44291"/>
                <a:gd name="connsiteY5" fmla="*/ 87929 h 91756"/>
                <a:gd name="connsiteX6" fmla="*/ 7027 w 44291"/>
                <a:gd name="connsiteY6" fmla="*/ 91826 h 91756"/>
                <a:gd name="connsiteX7" fmla="*/ 9674 w 44291"/>
                <a:gd name="connsiteY7" fmla="*/ 88815 h 91756"/>
                <a:gd name="connsiteX8" fmla="*/ 42849 w 44291"/>
                <a:gd name="connsiteY8" fmla="*/ 15480 h 9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91" h="91756">
                  <a:moveTo>
                    <a:pt x="42849" y="15480"/>
                  </a:moveTo>
                  <a:cubicBezTo>
                    <a:pt x="44260" y="12469"/>
                    <a:pt x="44437" y="11052"/>
                    <a:pt x="44437" y="9812"/>
                  </a:cubicBezTo>
                  <a:cubicBezTo>
                    <a:pt x="44437" y="4321"/>
                    <a:pt x="39496" y="70"/>
                    <a:pt x="34026" y="70"/>
                  </a:cubicBezTo>
                  <a:cubicBezTo>
                    <a:pt x="27320" y="70"/>
                    <a:pt x="25203" y="5561"/>
                    <a:pt x="24320" y="8395"/>
                  </a:cubicBezTo>
                  <a:lnTo>
                    <a:pt x="1028" y="85095"/>
                  </a:lnTo>
                  <a:cubicBezTo>
                    <a:pt x="851" y="85449"/>
                    <a:pt x="145" y="87752"/>
                    <a:pt x="145" y="87929"/>
                  </a:cubicBezTo>
                  <a:cubicBezTo>
                    <a:pt x="145" y="90054"/>
                    <a:pt x="5616" y="91826"/>
                    <a:pt x="7027" y="91826"/>
                  </a:cubicBezTo>
                  <a:cubicBezTo>
                    <a:pt x="8263" y="91826"/>
                    <a:pt x="8439" y="91472"/>
                    <a:pt x="9674" y="88815"/>
                  </a:cubicBezTo>
                  <a:lnTo>
                    <a:pt x="42849" y="1548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CBD091F-19B4-F4CD-863E-583255B2A8B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790770" y="5833208"/>
              <a:ext cx="58483" cy="253051"/>
            </a:xfrm>
            <a:custGeom>
              <a:avLst/>
              <a:gdLst>
                <a:gd name="connsiteX0" fmla="*/ 58632 w 58483"/>
                <a:gd name="connsiteY0" fmla="*/ 126599 h 253051"/>
                <a:gd name="connsiteX1" fmla="*/ 41994 w 58483"/>
                <a:gd name="connsiteY1" fmla="*/ 47647 h 253051"/>
                <a:gd name="connsiteX2" fmla="*/ 2669 w 58483"/>
                <a:gd name="connsiteY2" fmla="*/ 73 h 253051"/>
                <a:gd name="connsiteX3" fmla="*/ 148 w 58483"/>
                <a:gd name="connsiteY3" fmla="*/ 2604 h 253051"/>
                <a:gd name="connsiteX4" fmla="*/ 4938 w 58483"/>
                <a:gd name="connsiteY4" fmla="*/ 8424 h 253051"/>
                <a:gd name="connsiteX5" fmla="*/ 44011 w 58483"/>
                <a:gd name="connsiteY5" fmla="*/ 126599 h 253051"/>
                <a:gd name="connsiteX6" fmla="*/ 3425 w 58483"/>
                <a:gd name="connsiteY6" fmla="*/ 246292 h 253051"/>
                <a:gd name="connsiteX7" fmla="*/ 148 w 58483"/>
                <a:gd name="connsiteY7" fmla="*/ 250594 h 253051"/>
                <a:gd name="connsiteX8" fmla="*/ 2669 w 58483"/>
                <a:gd name="connsiteY8" fmla="*/ 253124 h 253051"/>
                <a:gd name="connsiteX9" fmla="*/ 42751 w 58483"/>
                <a:gd name="connsiteY9" fmla="*/ 203779 h 253051"/>
                <a:gd name="connsiteX10" fmla="*/ 58632 w 58483"/>
                <a:gd name="connsiteY10" fmla="*/ 126599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3" h="253051">
                  <a:moveTo>
                    <a:pt x="58632" y="126599"/>
                  </a:moveTo>
                  <a:cubicBezTo>
                    <a:pt x="58632" y="106861"/>
                    <a:pt x="55859" y="76242"/>
                    <a:pt x="41994" y="47647"/>
                  </a:cubicBezTo>
                  <a:cubicBezTo>
                    <a:pt x="26869" y="16521"/>
                    <a:pt x="5190" y="73"/>
                    <a:pt x="2669" y="73"/>
                  </a:cubicBezTo>
                  <a:cubicBezTo>
                    <a:pt x="1157" y="73"/>
                    <a:pt x="148" y="1085"/>
                    <a:pt x="148" y="2604"/>
                  </a:cubicBezTo>
                  <a:cubicBezTo>
                    <a:pt x="148" y="3363"/>
                    <a:pt x="148" y="3869"/>
                    <a:pt x="4938" y="8424"/>
                  </a:cubicBezTo>
                  <a:cubicBezTo>
                    <a:pt x="29642" y="33476"/>
                    <a:pt x="44011" y="73711"/>
                    <a:pt x="44011" y="126599"/>
                  </a:cubicBezTo>
                  <a:cubicBezTo>
                    <a:pt x="44011" y="169870"/>
                    <a:pt x="34684" y="214407"/>
                    <a:pt x="3425" y="246292"/>
                  </a:cubicBezTo>
                  <a:cubicBezTo>
                    <a:pt x="148" y="249328"/>
                    <a:pt x="148" y="249835"/>
                    <a:pt x="148" y="250594"/>
                  </a:cubicBezTo>
                  <a:cubicBezTo>
                    <a:pt x="148" y="252112"/>
                    <a:pt x="1157" y="253124"/>
                    <a:pt x="2669" y="253124"/>
                  </a:cubicBezTo>
                  <a:cubicBezTo>
                    <a:pt x="5190" y="253124"/>
                    <a:pt x="27878" y="235917"/>
                    <a:pt x="42751" y="203779"/>
                  </a:cubicBezTo>
                  <a:cubicBezTo>
                    <a:pt x="55607" y="175944"/>
                    <a:pt x="58632" y="147855"/>
                    <a:pt x="58632" y="126599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57CBA8B-2719-4836-0275-D46D022C5A5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036503" y="5506770"/>
              <a:ext cx="66298" cy="607069"/>
            </a:xfrm>
            <a:custGeom>
              <a:avLst/>
              <a:gdLst>
                <a:gd name="connsiteX0" fmla="*/ 52592 w 66298"/>
                <a:gd name="connsiteY0" fmla="*/ 593205 h 607069"/>
                <a:gd name="connsiteX1" fmla="*/ 158 w 66298"/>
                <a:gd name="connsiteY1" fmla="*/ 593205 h 607069"/>
                <a:gd name="connsiteX2" fmla="*/ 158 w 66298"/>
                <a:gd name="connsiteY2" fmla="*/ 607123 h 607069"/>
                <a:gd name="connsiteX3" fmla="*/ 66457 w 66298"/>
                <a:gd name="connsiteY3" fmla="*/ 607123 h 607069"/>
                <a:gd name="connsiteX4" fmla="*/ 66457 w 66298"/>
                <a:gd name="connsiteY4" fmla="*/ 53 h 607069"/>
                <a:gd name="connsiteX5" fmla="*/ 158 w 66298"/>
                <a:gd name="connsiteY5" fmla="*/ 53 h 607069"/>
                <a:gd name="connsiteX6" fmla="*/ 158 w 66298"/>
                <a:gd name="connsiteY6" fmla="*/ 13971 h 607069"/>
                <a:gd name="connsiteX7" fmla="*/ 52592 w 66298"/>
                <a:gd name="connsiteY7" fmla="*/ 13971 h 607069"/>
                <a:gd name="connsiteX8" fmla="*/ 52592 w 66298"/>
                <a:gd name="connsiteY8" fmla="*/ 593205 h 6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98" h="607069">
                  <a:moveTo>
                    <a:pt x="52592" y="593205"/>
                  </a:moveTo>
                  <a:lnTo>
                    <a:pt x="158" y="593205"/>
                  </a:lnTo>
                  <a:lnTo>
                    <a:pt x="158" y="607123"/>
                  </a:lnTo>
                  <a:lnTo>
                    <a:pt x="66457" y="607123"/>
                  </a:lnTo>
                  <a:lnTo>
                    <a:pt x="66457" y="53"/>
                  </a:lnTo>
                  <a:lnTo>
                    <a:pt x="158" y="53"/>
                  </a:lnTo>
                  <a:lnTo>
                    <a:pt x="158" y="13971"/>
                  </a:lnTo>
                  <a:lnTo>
                    <a:pt x="52592" y="13971"/>
                  </a:lnTo>
                  <a:lnTo>
                    <a:pt x="52592" y="59320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BDFAA728-A32C-5EF4-B424-270A71E4B1F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250159" y="5780827"/>
              <a:ext cx="167636" cy="59213"/>
            </a:xfrm>
            <a:custGeom>
              <a:avLst/>
              <a:gdLst>
                <a:gd name="connsiteX0" fmla="*/ 159232 w 167636"/>
                <a:gd name="connsiteY0" fmla="*/ 10189 h 59213"/>
                <a:gd name="connsiteX1" fmla="*/ 167803 w 167636"/>
                <a:gd name="connsiteY1" fmla="*/ 5128 h 59213"/>
                <a:gd name="connsiteX2" fmla="*/ 159484 w 167636"/>
                <a:gd name="connsiteY2" fmla="*/ 67 h 59213"/>
                <a:gd name="connsiteX3" fmla="*/ 8485 w 167636"/>
                <a:gd name="connsiteY3" fmla="*/ 67 h 59213"/>
                <a:gd name="connsiteX4" fmla="*/ 166 w 167636"/>
                <a:gd name="connsiteY4" fmla="*/ 5128 h 59213"/>
                <a:gd name="connsiteX5" fmla="*/ 8737 w 167636"/>
                <a:gd name="connsiteY5" fmla="*/ 10189 h 59213"/>
                <a:gd name="connsiteX6" fmla="*/ 159232 w 167636"/>
                <a:gd name="connsiteY6" fmla="*/ 10189 h 59213"/>
                <a:gd name="connsiteX7" fmla="*/ 159484 w 167636"/>
                <a:gd name="connsiteY7" fmla="*/ 59281 h 59213"/>
                <a:gd name="connsiteX8" fmla="*/ 167803 w 167636"/>
                <a:gd name="connsiteY8" fmla="*/ 54220 h 59213"/>
                <a:gd name="connsiteX9" fmla="*/ 159232 w 167636"/>
                <a:gd name="connsiteY9" fmla="*/ 49159 h 59213"/>
                <a:gd name="connsiteX10" fmla="*/ 8737 w 167636"/>
                <a:gd name="connsiteY10" fmla="*/ 49159 h 59213"/>
                <a:gd name="connsiteX11" fmla="*/ 166 w 167636"/>
                <a:gd name="connsiteY11" fmla="*/ 54220 h 59213"/>
                <a:gd name="connsiteX12" fmla="*/ 8485 w 167636"/>
                <a:gd name="connsiteY12" fmla="*/ 59281 h 59213"/>
                <a:gd name="connsiteX13" fmla="*/ 159484 w 167636"/>
                <a:gd name="connsiteY13" fmla="*/ 59281 h 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636" h="59213">
                  <a:moveTo>
                    <a:pt x="159232" y="10189"/>
                  </a:moveTo>
                  <a:cubicBezTo>
                    <a:pt x="163013" y="10189"/>
                    <a:pt x="167803" y="10189"/>
                    <a:pt x="167803" y="5128"/>
                  </a:cubicBezTo>
                  <a:cubicBezTo>
                    <a:pt x="167803" y="67"/>
                    <a:pt x="163013" y="67"/>
                    <a:pt x="159484" y="67"/>
                  </a:cubicBezTo>
                  <a:lnTo>
                    <a:pt x="8485" y="67"/>
                  </a:lnTo>
                  <a:cubicBezTo>
                    <a:pt x="4956" y="67"/>
                    <a:pt x="166" y="67"/>
                    <a:pt x="166" y="5128"/>
                  </a:cubicBezTo>
                  <a:cubicBezTo>
                    <a:pt x="166" y="10189"/>
                    <a:pt x="4956" y="10189"/>
                    <a:pt x="8737" y="10189"/>
                  </a:cubicBezTo>
                  <a:lnTo>
                    <a:pt x="159232" y="10189"/>
                  </a:lnTo>
                  <a:close/>
                  <a:moveTo>
                    <a:pt x="159484" y="59281"/>
                  </a:moveTo>
                  <a:cubicBezTo>
                    <a:pt x="163013" y="59281"/>
                    <a:pt x="167803" y="59281"/>
                    <a:pt x="167803" y="54220"/>
                  </a:cubicBezTo>
                  <a:cubicBezTo>
                    <a:pt x="167803" y="49159"/>
                    <a:pt x="163013" y="49159"/>
                    <a:pt x="159232" y="49159"/>
                  </a:cubicBezTo>
                  <a:lnTo>
                    <a:pt x="8737" y="49159"/>
                  </a:lnTo>
                  <a:cubicBezTo>
                    <a:pt x="4956" y="49159"/>
                    <a:pt x="166" y="49159"/>
                    <a:pt x="166" y="54220"/>
                  </a:cubicBezTo>
                  <a:cubicBezTo>
                    <a:pt x="166" y="59281"/>
                    <a:pt x="4956" y="59281"/>
                    <a:pt x="8485" y="59281"/>
                  </a:cubicBezTo>
                  <a:lnTo>
                    <a:pt x="159484" y="5928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487642C7-E851-FF0F-8299-D4922EF6808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522550" y="5758559"/>
              <a:ext cx="89238" cy="115138"/>
            </a:xfrm>
            <a:custGeom>
              <a:avLst/>
              <a:gdLst>
                <a:gd name="connsiteX0" fmla="*/ 89415 w 89238"/>
                <a:gd name="connsiteY0" fmla="*/ 39796 h 115138"/>
                <a:gd name="connsiteX1" fmla="*/ 54879 w 89238"/>
                <a:gd name="connsiteY1" fmla="*/ 67 h 115138"/>
                <a:gd name="connsiteX2" fmla="*/ 18327 w 89238"/>
                <a:gd name="connsiteY2" fmla="*/ 19299 h 115138"/>
                <a:gd name="connsiteX3" fmla="*/ 18327 w 89238"/>
                <a:gd name="connsiteY3" fmla="*/ 1332 h 115138"/>
                <a:gd name="connsiteX4" fmla="*/ 177 w 89238"/>
                <a:gd name="connsiteY4" fmla="*/ 1332 h 115138"/>
                <a:gd name="connsiteX5" fmla="*/ 177 w 89238"/>
                <a:gd name="connsiteY5" fmla="*/ 115205 h 115138"/>
                <a:gd name="connsiteX6" fmla="*/ 19840 w 89238"/>
                <a:gd name="connsiteY6" fmla="*/ 115205 h 115138"/>
                <a:gd name="connsiteX7" fmla="*/ 19840 w 89238"/>
                <a:gd name="connsiteY7" fmla="*/ 53208 h 115138"/>
                <a:gd name="connsiteX8" fmla="*/ 45300 w 89238"/>
                <a:gd name="connsiteY8" fmla="*/ 15503 h 115138"/>
                <a:gd name="connsiteX9" fmla="*/ 69752 w 89238"/>
                <a:gd name="connsiteY9" fmla="*/ 41568 h 115138"/>
                <a:gd name="connsiteX10" fmla="*/ 69752 w 89238"/>
                <a:gd name="connsiteY10" fmla="*/ 115205 h 115138"/>
                <a:gd name="connsiteX11" fmla="*/ 89415 w 89238"/>
                <a:gd name="connsiteY11" fmla="*/ 115205 h 115138"/>
                <a:gd name="connsiteX12" fmla="*/ 89415 w 89238"/>
                <a:gd name="connsiteY12" fmla="*/ 39796 h 11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238" h="115138">
                  <a:moveTo>
                    <a:pt x="89415" y="39796"/>
                  </a:moveTo>
                  <a:cubicBezTo>
                    <a:pt x="89415" y="23095"/>
                    <a:pt x="85634" y="67"/>
                    <a:pt x="54879" y="67"/>
                  </a:cubicBezTo>
                  <a:cubicBezTo>
                    <a:pt x="32192" y="67"/>
                    <a:pt x="19840" y="17275"/>
                    <a:pt x="18327" y="19299"/>
                  </a:cubicBezTo>
                  <a:lnTo>
                    <a:pt x="18327" y="1332"/>
                  </a:lnTo>
                  <a:lnTo>
                    <a:pt x="177" y="1332"/>
                  </a:lnTo>
                  <a:lnTo>
                    <a:pt x="177" y="115205"/>
                  </a:lnTo>
                  <a:lnTo>
                    <a:pt x="19840" y="115205"/>
                  </a:lnTo>
                  <a:lnTo>
                    <a:pt x="19840" y="53208"/>
                  </a:lnTo>
                  <a:cubicBezTo>
                    <a:pt x="19840" y="36507"/>
                    <a:pt x="26142" y="15503"/>
                    <a:pt x="45300" y="15503"/>
                  </a:cubicBezTo>
                  <a:cubicBezTo>
                    <a:pt x="69500" y="15503"/>
                    <a:pt x="69752" y="33470"/>
                    <a:pt x="69752" y="41568"/>
                  </a:cubicBezTo>
                  <a:lnTo>
                    <a:pt x="69752" y="115205"/>
                  </a:lnTo>
                  <a:lnTo>
                    <a:pt x="89415" y="115205"/>
                  </a:lnTo>
                  <a:lnTo>
                    <a:pt x="89415" y="39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67B905FF-4B42-1656-E3CB-F4F96317485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641198" y="5757040"/>
              <a:ext cx="95540" cy="119440"/>
            </a:xfrm>
            <a:custGeom>
              <a:avLst/>
              <a:gdLst>
                <a:gd name="connsiteX0" fmla="*/ 95722 w 95540"/>
                <a:gd name="connsiteY0" fmla="*/ 61306 h 119440"/>
                <a:gd name="connsiteX1" fmla="*/ 85639 w 95540"/>
                <a:gd name="connsiteY1" fmla="*/ 18540 h 119440"/>
                <a:gd name="connsiteX2" fmla="*/ 50851 w 95540"/>
                <a:gd name="connsiteY2" fmla="*/ 67 h 119440"/>
                <a:gd name="connsiteX3" fmla="*/ 182 w 95540"/>
                <a:gd name="connsiteY3" fmla="*/ 59534 h 119440"/>
                <a:gd name="connsiteX4" fmla="*/ 54632 w 95540"/>
                <a:gd name="connsiteY4" fmla="*/ 119507 h 119440"/>
                <a:gd name="connsiteX5" fmla="*/ 94714 w 95540"/>
                <a:gd name="connsiteY5" fmla="*/ 106349 h 119440"/>
                <a:gd name="connsiteX6" fmla="*/ 93202 w 95540"/>
                <a:gd name="connsiteY6" fmla="*/ 89900 h 119440"/>
                <a:gd name="connsiteX7" fmla="*/ 54885 w 95540"/>
                <a:gd name="connsiteY7" fmla="*/ 104071 h 119440"/>
                <a:gd name="connsiteX8" fmla="*/ 17828 w 95540"/>
                <a:gd name="connsiteY8" fmla="*/ 61306 h 119440"/>
                <a:gd name="connsiteX9" fmla="*/ 95722 w 95540"/>
                <a:gd name="connsiteY9" fmla="*/ 61306 h 119440"/>
                <a:gd name="connsiteX10" fmla="*/ 19088 w 95540"/>
                <a:gd name="connsiteY10" fmla="*/ 47388 h 119440"/>
                <a:gd name="connsiteX11" fmla="*/ 50851 w 95540"/>
                <a:gd name="connsiteY11" fmla="*/ 15503 h 119440"/>
                <a:gd name="connsiteX12" fmla="*/ 81353 w 95540"/>
                <a:gd name="connsiteY12" fmla="*/ 47388 h 119440"/>
                <a:gd name="connsiteX13" fmla="*/ 19088 w 95540"/>
                <a:gd name="connsiteY13" fmla="*/ 47388 h 1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540" h="119440">
                  <a:moveTo>
                    <a:pt x="95722" y="61306"/>
                  </a:moveTo>
                  <a:cubicBezTo>
                    <a:pt x="95722" y="52702"/>
                    <a:pt x="95470" y="33723"/>
                    <a:pt x="85639" y="18540"/>
                  </a:cubicBezTo>
                  <a:cubicBezTo>
                    <a:pt x="75303" y="2851"/>
                    <a:pt x="59926" y="67"/>
                    <a:pt x="50851" y="67"/>
                  </a:cubicBezTo>
                  <a:cubicBezTo>
                    <a:pt x="22870" y="67"/>
                    <a:pt x="182" y="26891"/>
                    <a:pt x="182" y="59534"/>
                  </a:cubicBezTo>
                  <a:cubicBezTo>
                    <a:pt x="182" y="92937"/>
                    <a:pt x="24382" y="119507"/>
                    <a:pt x="54632" y="119507"/>
                  </a:cubicBezTo>
                  <a:cubicBezTo>
                    <a:pt x="70514" y="119507"/>
                    <a:pt x="84883" y="113434"/>
                    <a:pt x="94714" y="106349"/>
                  </a:cubicBezTo>
                  <a:lnTo>
                    <a:pt x="93202" y="89900"/>
                  </a:lnTo>
                  <a:cubicBezTo>
                    <a:pt x="77320" y="103059"/>
                    <a:pt x="60682" y="104071"/>
                    <a:pt x="54885" y="104071"/>
                  </a:cubicBezTo>
                  <a:cubicBezTo>
                    <a:pt x="34718" y="104071"/>
                    <a:pt x="18584" y="86105"/>
                    <a:pt x="17828" y="61306"/>
                  </a:cubicBezTo>
                  <a:lnTo>
                    <a:pt x="95722" y="61306"/>
                  </a:lnTo>
                  <a:close/>
                  <a:moveTo>
                    <a:pt x="19088" y="47388"/>
                  </a:moveTo>
                  <a:cubicBezTo>
                    <a:pt x="23122" y="28156"/>
                    <a:pt x="36482" y="15503"/>
                    <a:pt x="50851" y="15503"/>
                  </a:cubicBezTo>
                  <a:cubicBezTo>
                    <a:pt x="63960" y="15503"/>
                    <a:pt x="78076" y="24107"/>
                    <a:pt x="81353" y="47388"/>
                  </a:cubicBezTo>
                  <a:lnTo>
                    <a:pt x="19088" y="4738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D97FC478-B1F7-0169-03C8-C98D2554904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751472" y="5758559"/>
              <a:ext cx="115202" cy="167266"/>
            </a:xfrm>
            <a:custGeom>
              <a:avLst/>
              <a:gdLst>
                <a:gd name="connsiteX0" fmla="*/ 81862 w 115202"/>
                <a:gd name="connsiteY0" fmla="*/ 16263 h 167266"/>
                <a:gd name="connsiteX1" fmla="*/ 100516 w 115202"/>
                <a:gd name="connsiteY1" fmla="*/ 15250 h 167266"/>
                <a:gd name="connsiteX2" fmla="*/ 115389 w 115202"/>
                <a:gd name="connsiteY2" fmla="*/ 16009 h 167266"/>
                <a:gd name="connsiteX3" fmla="*/ 112616 w 115202"/>
                <a:gd name="connsiteY3" fmla="*/ 67 h 167266"/>
                <a:gd name="connsiteX4" fmla="*/ 72787 w 115202"/>
                <a:gd name="connsiteY4" fmla="*/ 8165 h 167266"/>
                <a:gd name="connsiteX5" fmla="*/ 48839 w 115202"/>
                <a:gd name="connsiteY5" fmla="*/ 67 h 167266"/>
                <a:gd name="connsiteX6" fmla="*/ 8757 w 115202"/>
                <a:gd name="connsiteY6" fmla="*/ 41315 h 167266"/>
                <a:gd name="connsiteX7" fmla="*/ 17076 w 115202"/>
                <a:gd name="connsiteY7" fmla="*/ 66367 h 167266"/>
                <a:gd name="connsiteX8" fmla="*/ 9766 w 115202"/>
                <a:gd name="connsiteY8" fmla="*/ 87876 h 167266"/>
                <a:gd name="connsiteX9" fmla="*/ 16320 w 115202"/>
                <a:gd name="connsiteY9" fmla="*/ 107108 h 167266"/>
                <a:gd name="connsiteX10" fmla="*/ 186 w 115202"/>
                <a:gd name="connsiteY10" fmla="*/ 133172 h 167266"/>
                <a:gd name="connsiteX11" fmla="*/ 55897 w 115202"/>
                <a:gd name="connsiteY11" fmla="*/ 167334 h 167266"/>
                <a:gd name="connsiteX12" fmla="*/ 111860 w 115202"/>
                <a:gd name="connsiteY12" fmla="*/ 132919 h 167266"/>
                <a:gd name="connsiteX13" fmla="*/ 59931 w 115202"/>
                <a:gd name="connsiteY13" fmla="*/ 97745 h 167266"/>
                <a:gd name="connsiteX14" fmla="*/ 37747 w 115202"/>
                <a:gd name="connsiteY14" fmla="*/ 97745 h 167266"/>
                <a:gd name="connsiteX15" fmla="*/ 23126 w 115202"/>
                <a:gd name="connsiteY15" fmla="*/ 84333 h 167266"/>
                <a:gd name="connsiteX16" fmla="*/ 25899 w 115202"/>
                <a:gd name="connsiteY16" fmla="*/ 75223 h 167266"/>
                <a:gd name="connsiteX17" fmla="*/ 48839 w 115202"/>
                <a:gd name="connsiteY17" fmla="*/ 82562 h 167266"/>
                <a:gd name="connsiteX18" fmla="*/ 89173 w 115202"/>
                <a:gd name="connsiteY18" fmla="*/ 41315 h 167266"/>
                <a:gd name="connsiteX19" fmla="*/ 80854 w 115202"/>
                <a:gd name="connsiteY19" fmla="*/ 16009 h 167266"/>
                <a:gd name="connsiteX20" fmla="*/ 81862 w 115202"/>
                <a:gd name="connsiteY20" fmla="*/ 16263 h 167266"/>
                <a:gd name="connsiteX21" fmla="*/ 48839 w 115202"/>
                <a:gd name="connsiteY21" fmla="*/ 68138 h 167266"/>
                <a:gd name="connsiteX22" fmla="*/ 26403 w 115202"/>
                <a:gd name="connsiteY22" fmla="*/ 41315 h 167266"/>
                <a:gd name="connsiteX23" fmla="*/ 48839 w 115202"/>
                <a:gd name="connsiteY23" fmla="*/ 14491 h 167266"/>
                <a:gd name="connsiteX24" fmla="*/ 71527 w 115202"/>
                <a:gd name="connsiteY24" fmla="*/ 41315 h 167266"/>
                <a:gd name="connsiteX25" fmla="*/ 48839 w 115202"/>
                <a:gd name="connsiteY25" fmla="*/ 68138 h 167266"/>
                <a:gd name="connsiteX26" fmla="*/ 60183 w 115202"/>
                <a:gd name="connsiteY26" fmla="*/ 115965 h 167266"/>
                <a:gd name="connsiteX27" fmla="*/ 94214 w 115202"/>
                <a:gd name="connsiteY27" fmla="*/ 133425 h 167266"/>
                <a:gd name="connsiteX28" fmla="*/ 56149 w 115202"/>
                <a:gd name="connsiteY28" fmla="*/ 152910 h 167266"/>
                <a:gd name="connsiteX29" fmla="*/ 17832 w 115202"/>
                <a:gd name="connsiteY29" fmla="*/ 133172 h 167266"/>
                <a:gd name="connsiteX30" fmla="*/ 37495 w 115202"/>
                <a:gd name="connsiteY30" fmla="*/ 115965 h 167266"/>
                <a:gd name="connsiteX31" fmla="*/ 60183 w 115202"/>
                <a:gd name="connsiteY31" fmla="*/ 115965 h 1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5202" h="167266">
                  <a:moveTo>
                    <a:pt x="81862" y="16263"/>
                  </a:moveTo>
                  <a:cubicBezTo>
                    <a:pt x="87408" y="16263"/>
                    <a:pt x="94466" y="15250"/>
                    <a:pt x="100516" y="15250"/>
                  </a:cubicBezTo>
                  <a:cubicBezTo>
                    <a:pt x="105054" y="15250"/>
                    <a:pt x="114885" y="16009"/>
                    <a:pt x="115389" y="16009"/>
                  </a:cubicBezTo>
                  <a:lnTo>
                    <a:pt x="112616" y="67"/>
                  </a:lnTo>
                  <a:cubicBezTo>
                    <a:pt x="94971" y="67"/>
                    <a:pt x="80350" y="4875"/>
                    <a:pt x="72787" y="8165"/>
                  </a:cubicBezTo>
                  <a:cubicBezTo>
                    <a:pt x="67493" y="3863"/>
                    <a:pt x="58922" y="67"/>
                    <a:pt x="48839" y="67"/>
                  </a:cubicBezTo>
                  <a:cubicBezTo>
                    <a:pt x="27160" y="67"/>
                    <a:pt x="8757" y="18287"/>
                    <a:pt x="8757" y="41315"/>
                  </a:cubicBezTo>
                  <a:cubicBezTo>
                    <a:pt x="8757" y="50677"/>
                    <a:pt x="12034" y="59787"/>
                    <a:pt x="17076" y="66367"/>
                  </a:cubicBezTo>
                  <a:cubicBezTo>
                    <a:pt x="9766" y="76742"/>
                    <a:pt x="9766" y="86611"/>
                    <a:pt x="9766" y="87876"/>
                  </a:cubicBezTo>
                  <a:cubicBezTo>
                    <a:pt x="9766" y="94455"/>
                    <a:pt x="12034" y="101794"/>
                    <a:pt x="16320" y="107108"/>
                  </a:cubicBezTo>
                  <a:cubicBezTo>
                    <a:pt x="3211" y="114952"/>
                    <a:pt x="186" y="126593"/>
                    <a:pt x="186" y="133172"/>
                  </a:cubicBezTo>
                  <a:cubicBezTo>
                    <a:pt x="186" y="152151"/>
                    <a:pt x="25143" y="167334"/>
                    <a:pt x="55897" y="167334"/>
                  </a:cubicBezTo>
                  <a:cubicBezTo>
                    <a:pt x="86904" y="167334"/>
                    <a:pt x="111860" y="152404"/>
                    <a:pt x="111860" y="132919"/>
                  </a:cubicBezTo>
                  <a:cubicBezTo>
                    <a:pt x="111860" y="97745"/>
                    <a:pt x="69762" y="97745"/>
                    <a:pt x="59931" y="97745"/>
                  </a:cubicBezTo>
                  <a:lnTo>
                    <a:pt x="37747" y="97745"/>
                  </a:lnTo>
                  <a:cubicBezTo>
                    <a:pt x="34470" y="97745"/>
                    <a:pt x="23126" y="97745"/>
                    <a:pt x="23126" y="84333"/>
                  </a:cubicBezTo>
                  <a:cubicBezTo>
                    <a:pt x="23126" y="81550"/>
                    <a:pt x="24135" y="77501"/>
                    <a:pt x="25899" y="75223"/>
                  </a:cubicBezTo>
                  <a:cubicBezTo>
                    <a:pt x="31193" y="79019"/>
                    <a:pt x="39512" y="82562"/>
                    <a:pt x="48839" y="82562"/>
                  </a:cubicBezTo>
                  <a:cubicBezTo>
                    <a:pt x="71527" y="82562"/>
                    <a:pt x="89173" y="63836"/>
                    <a:pt x="89173" y="41315"/>
                  </a:cubicBezTo>
                  <a:cubicBezTo>
                    <a:pt x="89173" y="29168"/>
                    <a:pt x="83627" y="19805"/>
                    <a:pt x="80854" y="16009"/>
                  </a:cubicBezTo>
                  <a:lnTo>
                    <a:pt x="81862" y="16263"/>
                  </a:lnTo>
                  <a:close/>
                  <a:moveTo>
                    <a:pt x="48839" y="68138"/>
                  </a:moveTo>
                  <a:cubicBezTo>
                    <a:pt x="39512" y="68138"/>
                    <a:pt x="26403" y="62318"/>
                    <a:pt x="26403" y="41315"/>
                  </a:cubicBezTo>
                  <a:cubicBezTo>
                    <a:pt x="26403" y="20311"/>
                    <a:pt x="39512" y="14491"/>
                    <a:pt x="48839" y="14491"/>
                  </a:cubicBezTo>
                  <a:cubicBezTo>
                    <a:pt x="59679" y="14491"/>
                    <a:pt x="71527" y="21577"/>
                    <a:pt x="71527" y="41315"/>
                  </a:cubicBezTo>
                  <a:cubicBezTo>
                    <a:pt x="71527" y="61053"/>
                    <a:pt x="59679" y="68138"/>
                    <a:pt x="48839" y="68138"/>
                  </a:cubicBezTo>
                  <a:close/>
                  <a:moveTo>
                    <a:pt x="60183" y="115965"/>
                  </a:moveTo>
                  <a:cubicBezTo>
                    <a:pt x="65729" y="115965"/>
                    <a:pt x="94214" y="115965"/>
                    <a:pt x="94214" y="133425"/>
                  </a:cubicBezTo>
                  <a:cubicBezTo>
                    <a:pt x="94214" y="144559"/>
                    <a:pt x="76820" y="152910"/>
                    <a:pt x="56149" y="152910"/>
                  </a:cubicBezTo>
                  <a:cubicBezTo>
                    <a:pt x="35730" y="152910"/>
                    <a:pt x="17832" y="145066"/>
                    <a:pt x="17832" y="133172"/>
                  </a:cubicBezTo>
                  <a:cubicBezTo>
                    <a:pt x="17832" y="132413"/>
                    <a:pt x="17832" y="115965"/>
                    <a:pt x="37495" y="115965"/>
                  </a:cubicBezTo>
                  <a:lnTo>
                    <a:pt x="60183" y="11596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5FCE4ACD-D529-88C4-B54B-739E7184711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890875" y="5698079"/>
              <a:ext cx="18906" cy="175617"/>
            </a:xfrm>
            <a:custGeom>
              <a:avLst/>
              <a:gdLst>
                <a:gd name="connsiteX0" fmla="*/ 19098 w 18906"/>
                <a:gd name="connsiteY0" fmla="*/ 67 h 175617"/>
                <a:gd name="connsiteX1" fmla="*/ 191 w 18906"/>
                <a:gd name="connsiteY1" fmla="*/ 67 h 175617"/>
                <a:gd name="connsiteX2" fmla="*/ 191 w 18906"/>
                <a:gd name="connsiteY2" fmla="*/ 175685 h 175617"/>
                <a:gd name="connsiteX3" fmla="*/ 19098 w 18906"/>
                <a:gd name="connsiteY3" fmla="*/ 175685 h 175617"/>
                <a:gd name="connsiteX4" fmla="*/ 19098 w 18906"/>
                <a:gd name="connsiteY4" fmla="*/ 67 h 175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6" h="175617">
                  <a:moveTo>
                    <a:pt x="19098" y="67"/>
                  </a:moveTo>
                  <a:lnTo>
                    <a:pt x="191" y="67"/>
                  </a:lnTo>
                  <a:lnTo>
                    <a:pt x="191" y="175685"/>
                  </a:lnTo>
                  <a:lnTo>
                    <a:pt x="19098" y="175685"/>
                  </a:lnTo>
                  <a:lnTo>
                    <a:pt x="19098" y="6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8BB766C-F619-02FA-526E-724A9E9A58E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955632" y="5683909"/>
              <a:ext cx="58483" cy="253051"/>
            </a:xfrm>
            <a:custGeom>
              <a:avLst/>
              <a:gdLst>
                <a:gd name="connsiteX0" fmla="*/ 58678 w 58483"/>
                <a:gd name="connsiteY0" fmla="*/ 250588 h 253051"/>
                <a:gd name="connsiteX1" fmla="*/ 54392 w 58483"/>
                <a:gd name="connsiteY1" fmla="*/ 245021 h 253051"/>
                <a:gd name="connsiteX2" fmla="*/ 14815 w 58483"/>
                <a:gd name="connsiteY2" fmla="*/ 126593 h 253051"/>
                <a:gd name="connsiteX3" fmla="*/ 55401 w 58483"/>
                <a:gd name="connsiteY3" fmla="*/ 6900 h 253051"/>
                <a:gd name="connsiteX4" fmla="*/ 58678 w 58483"/>
                <a:gd name="connsiteY4" fmla="*/ 2598 h 253051"/>
                <a:gd name="connsiteX5" fmla="*/ 56157 w 58483"/>
                <a:gd name="connsiteY5" fmla="*/ 67 h 253051"/>
                <a:gd name="connsiteX6" fmla="*/ 16075 w 58483"/>
                <a:gd name="connsiteY6" fmla="*/ 49412 h 253051"/>
                <a:gd name="connsiteX7" fmla="*/ 194 w 58483"/>
                <a:gd name="connsiteY7" fmla="*/ 126593 h 253051"/>
                <a:gd name="connsiteX8" fmla="*/ 16831 w 58483"/>
                <a:gd name="connsiteY8" fmla="*/ 205545 h 253051"/>
                <a:gd name="connsiteX9" fmla="*/ 56157 w 58483"/>
                <a:gd name="connsiteY9" fmla="*/ 253118 h 253051"/>
                <a:gd name="connsiteX10" fmla="*/ 58678 w 58483"/>
                <a:gd name="connsiteY10" fmla="*/ 250588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3" h="253051">
                  <a:moveTo>
                    <a:pt x="58678" y="250588"/>
                  </a:moveTo>
                  <a:cubicBezTo>
                    <a:pt x="58678" y="249829"/>
                    <a:pt x="58678" y="249323"/>
                    <a:pt x="54392" y="245021"/>
                  </a:cubicBezTo>
                  <a:cubicBezTo>
                    <a:pt x="22882" y="213136"/>
                    <a:pt x="14815" y="165310"/>
                    <a:pt x="14815" y="126593"/>
                  </a:cubicBezTo>
                  <a:cubicBezTo>
                    <a:pt x="14815" y="82562"/>
                    <a:pt x="24394" y="38531"/>
                    <a:pt x="55401" y="6900"/>
                  </a:cubicBezTo>
                  <a:cubicBezTo>
                    <a:pt x="58678" y="3863"/>
                    <a:pt x="58678" y="3357"/>
                    <a:pt x="58678" y="2598"/>
                  </a:cubicBezTo>
                  <a:cubicBezTo>
                    <a:pt x="58678" y="826"/>
                    <a:pt x="57669" y="67"/>
                    <a:pt x="56157" y="67"/>
                  </a:cubicBezTo>
                  <a:cubicBezTo>
                    <a:pt x="53636" y="67"/>
                    <a:pt x="30948" y="17275"/>
                    <a:pt x="16075" y="49412"/>
                  </a:cubicBezTo>
                  <a:cubicBezTo>
                    <a:pt x="3219" y="77248"/>
                    <a:pt x="194" y="105336"/>
                    <a:pt x="194" y="126593"/>
                  </a:cubicBezTo>
                  <a:cubicBezTo>
                    <a:pt x="194" y="146331"/>
                    <a:pt x="2967" y="176950"/>
                    <a:pt x="16831" y="205545"/>
                  </a:cubicBezTo>
                  <a:cubicBezTo>
                    <a:pt x="31957" y="236670"/>
                    <a:pt x="53636" y="253118"/>
                    <a:pt x="56157" y="253118"/>
                  </a:cubicBezTo>
                  <a:cubicBezTo>
                    <a:pt x="57669" y="253118"/>
                    <a:pt x="58678" y="252359"/>
                    <a:pt x="58678" y="25058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FF262AD3-0041-04DA-08B4-71C4BA6B099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3042070" y="5698079"/>
              <a:ext cx="124782" cy="178907"/>
            </a:xfrm>
            <a:custGeom>
              <a:avLst/>
              <a:gdLst>
                <a:gd name="connsiteX0" fmla="*/ 76832 w 124782"/>
                <a:gd name="connsiteY0" fmla="*/ 101794 h 178907"/>
                <a:gd name="connsiteX1" fmla="*/ 103301 w 124782"/>
                <a:gd name="connsiteY1" fmla="*/ 172901 h 178907"/>
                <a:gd name="connsiteX2" fmla="*/ 116661 w 124782"/>
                <a:gd name="connsiteY2" fmla="*/ 178468 h 178907"/>
                <a:gd name="connsiteX3" fmla="*/ 122207 w 124782"/>
                <a:gd name="connsiteY3" fmla="*/ 178468 h 178907"/>
                <a:gd name="connsiteX4" fmla="*/ 124980 w 124782"/>
                <a:gd name="connsiteY4" fmla="*/ 175938 h 178907"/>
                <a:gd name="connsiteX5" fmla="*/ 123719 w 124782"/>
                <a:gd name="connsiteY5" fmla="*/ 173660 h 178907"/>
                <a:gd name="connsiteX6" fmla="*/ 117921 w 124782"/>
                <a:gd name="connsiteY6" fmla="*/ 162020 h 178907"/>
                <a:gd name="connsiteX7" fmla="*/ 66496 w 124782"/>
                <a:gd name="connsiteY7" fmla="*/ 18034 h 178907"/>
                <a:gd name="connsiteX8" fmla="*/ 35742 w 124782"/>
                <a:gd name="connsiteY8" fmla="*/ 67 h 178907"/>
                <a:gd name="connsiteX9" fmla="*/ 31204 w 124782"/>
                <a:gd name="connsiteY9" fmla="*/ 2851 h 178907"/>
                <a:gd name="connsiteX10" fmla="*/ 33473 w 124782"/>
                <a:gd name="connsiteY10" fmla="*/ 5381 h 178907"/>
                <a:gd name="connsiteX11" fmla="*/ 49858 w 124782"/>
                <a:gd name="connsiteY11" fmla="*/ 25625 h 178907"/>
                <a:gd name="connsiteX12" fmla="*/ 74311 w 124782"/>
                <a:gd name="connsiteY12" fmla="*/ 94455 h 178907"/>
                <a:gd name="connsiteX13" fmla="*/ 4735 w 124782"/>
                <a:gd name="connsiteY13" fmla="*/ 163791 h 178907"/>
                <a:gd name="connsiteX14" fmla="*/ 198 w 124782"/>
                <a:gd name="connsiteY14" fmla="*/ 171636 h 178907"/>
                <a:gd name="connsiteX15" fmla="*/ 7760 w 124782"/>
                <a:gd name="connsiteY15" fmla="*/ 178974 h 178907"/>
                <a:gd name="connsiteX16" fmla="*/ 16079 w 124782"/>
                <a:gd name="connsiteY16" fmla="*/ 173660 h 178907"/>
                <a:gd name="connsiteX17" fmla="*/ 76832 w 124782"/>
                <a:gd name="connsiteY17" fmla="*/ 101794 h 17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4782" h="178907">
                  <a:moveTo>
                    <a:pt x="76832" y="101794"/>
                  </a:moveTo>
                  <a:cubicBezTo>
                    <a:pt x="87167" y="128364"/>
                    <a:pt x="99267" y="167081"/>
                    <a:pt x="103301" y="172901"/>
                  </a:cubicBezTo>
                  <a:cubicBezTo>
                    <a:pt x="107334" y="178468"/>
                    <a:pt x="109855" y="178468"/>
                    <a:pt x="116661" y="178468"/>
                  </a:cubicBezTo>
                  <a:lnTo>
                    <a:pt x="122207" y="178468"/>
                  </a:lnTo>
                  <a:cubicBezTo>
                    <a:pt x="124728" y="178215"/>
                    <a:pt x="124980" y="176697"/>
                    <a:pt x="124980" y="175938"/>
                  </a:cubicBezTo>
                  <a:cubicBezTo>
                    <a:pt x="124980" y="175179"/>
                    <a:pt x="124476" y="174672"/>
                    <a:pt x="123719" y="173660"/>
                  </a:cubicBezTo>
                  <a:cubicBezTo>
                    <a:pt x="121199" y="170877"/>
                    <a:pt x="119686" y="167081"/>
                    <a:pt x="117921" y="162020"/>
                  </a:cubicBezTo>
                  <a:lnTo>
                    <a:pt x="66496" y="18034"/>
                  </a:lnTo>
                  <a:cubicBezTo>
                    <a:pt x="61202" y="3357"/>
                    <a:pt x="47590" y="67"/>
                    <a:pt x="35742" y="67"/>
                  </a:cubicBezTo>
                  <a:cubicBezTo>
                    <a:pt x="34481" y="67"/>
                    <a:pt x="31204" y="67"/>
                    <a:pt x="31204" y="2851"/>
                  </a:cubicBezTo>
                  <a:cubicBezTo>
                    <a:pt x="31204" y="4875"/>
                    <a:pt x="33221" y="5381"/>
                    <a:pt x="33473" y="5381"/>
                  </a:cubicBezTo>
                  <a:cubicBezTo>
                    <a:pt x="41792" y="6900"/>
                    <a:pt x="43556" y="8418"/>
                    <a:pt x="49858" y="25625"/>
                  </a:cubicBezTo>
                  <a:lnTo>
                    <a:pt x="74311" y="94455"/>
                  </a:lnTo>
                  <a:lnTo>
                    <a:pt x="4735" y="163791"/>
                  </a:lnTo>
                  <a:cubicBezTo>
                    <a:pt x="1710" y="166828"/>
                    <a:pt x="198" y="168346"/>
                    <a:pt x="198" y="171636"/>
                  </a:cubicBezTo>
                  <a:cubicBezTo>
                    <a:pt x="198" y="175938"/>
                    <a:pt x="3727" y="178974"/>
                    <a:pt x="7760" y="178974"/>
                  </a:cubicBezTo>
                  <a:cubicBezTo>
                    <a:pt x="11794" y="178974"/>
                    <a:pt x="14062" y="176191"/>
                    <a:pt x="16079" y="173660"/>
                  </a:cubicBezTo>
                  <a:lnTo>
                    <a:pt x="76832" y="10179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EB674A01-3D5C-F4D1-5A87-B7B7BE63854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190129" y="5683909"/>
              <a:ext cx="58483" cy="253051"/>
            </a:xfrm>
            <a:custGeom>
              <a:avLst/>
              <a:gdLst>
                <a:gd name="connsiteX0" fmla="*/ 58687 w 58483"/>
                <a:gd name="connsiteY0" fmla="*/ 126593 h 253051"/>
                <a:gd name="connsiteX1" fmla="*/ 42050 w 58483"/>
                <a:gd name="connsiteY1" fmla="*/ 47641 h 253051"/>
                <a:gd name="connsiteX2" fmla="*/ 2724 w 58483"/>
                <a:gd name="connsiteY2" fmla="*/ 67 h 253051"/>
                <a:gd name="connsiteX3" fmla="*/ 204 w 58483"/>
                <a:gd name="connsiteY3" fmla="*/ 2598 h 253051"/>
                <a:gd name="connsiteX4" fmla="*/ 4993 w 58483"/>
                <a:gd name="connsiteY4" fmla="*/ 8418 h 253051"/>
                <a:gd name="connsiteX5" fmla="*/ 44066 w 58483"/>
                <a:gd name="connsiteY5" fmla="*/ 126593 h 253051"/>
                <a:gd name="connsiteX6" fmla="*/ 3481 w 58483"/>
                <a:gd name="connsiteY6" fmla="*/ 246286 h 253051"/>
                <a:gd name="connsiteX7" fmla="*/ 204 w 58483"/>
                <a:gd name="connsiteY7" fmla="*/ 250588 h 253051"/>
                <a:gd name="connsiteX8" fmla="*/ 2724 w 58483"/>
                <a:gd name="connsiteY8" fmla="*/ 253118 h 253051"/>
                <a:gd name="connsiteX9" fmla="*/ 42806 w 58483"/>
                <a:gd name="connsiteY9" fmla="*/ 203773 h 253051"/>
                <a:gd name="connsiteX10" fmla="*/ 58687 w 58483"/>
                <a:gd name="connsiteY10" fmla="*/ 126593 h 25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83" h="253051">
                  <a:moveTo>
                    <a:pt x="58687" y="126593"/>
                  </a:moveTo>
                  <a:cubicBezTo>
                    <a:pt x="58687" y="106855"/>
                    <a:pt x="55914" y="76236"/>
                    <a:pt x="42050" y="47641"/>
                  </a:cubicBezTo>
                  <a:cubicBezTo>
                    <a:pt x="26925" y="16516"/>
                    <a:pt x="5245" y="67"/>
                    <a:pt x="2724" y="67"/>
                  </a:cubicBezTo>
                  <a:cubicBezTo>
                    <a:pt x="1212" y="67"/>
                    <a:pt x="204" y="1079"/>
                    <a:pt x="204" y="2598"/>
                  </a:cubicBezTo>
                  <a:cubicBezTo>
                    <a:pt x="204" y="3357"/>
                    <a:pt x="204" y="3863"/>
                    <a:pt x="4993" y="8418"/>
                  </a:cubicBezTo>
                  <a:cubicBezTo>
                    <a:pt x="29697" y="33470"/>
                    <a:pt x="44066" y="73705"/>
                    <a:pt x="44066" y="126593"/>
                  </a:cubicBezTo>
                  <a:cubicBezTo>
                    <a:pt x="44066" y="169865"/>
                    <a:pt x="34739" y="214402"/>
                    <a:pt x="3481" y="246286"/>
                  </a:cubicBezTo>
                  <a:cubicBezTo>
                    <a:pt x="204" y="249323"/>
                    <a:pt x="204" y="249829"/>
                    <a:pt x="204" y="250588"/>
                  </a:cubicBezTo>
                  <a:cubicBezTo>
                    <a:pt x="204" y="252106"/>
                    <a:pt x="1212" y="253118"/>
                    <a:pt x="2724" y="253118"/>
                  </a:cubicBezTo>
                  <a:cubicBezTo>
                    <a:pt x="5245" y="253118"/>
                    <a:pt x="27933" y="235911"/>
                    <a:pt x="42806" y="203773"/>
                  </a:cubicBezTo>
                  <a:cubicBezTo>
                    <a:pt x="55662" y="175938"/>
                    <a:pt x="58687" y="147849"/>
                    <a:pt x="58687" y="12659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11" name="Graphic 509" descr="\documentclass{article}&#10;\usepackage{amsmath}&#10;\pagestyle{empty}&#10;&#10;\input{Macros.tex}&#10;&#10;\begin{document}&#10;&#10;$\mcal{H}$&#10;&#10;&#10;\end{document}" title="IguanaTex Shape Display">
            <a:extLst>
              <a:ext uri="{FF2B5EF4-FFF2-40B4-BE49-F238E27FC236}">
                <a16:creationId xmlns:a16="http://schemas.microsoft.com/office/drawing/2014/main" id="{21739F09-55DE-1D5A-7BF4-2149398B15F6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9524648" y="1263510"/>
            <a:ext cx="180931" cy="178617"/>
          </a:xfrm>
          <a:custGeom>
            <a:avLst/>
            <a:gdLst>
              <a:gd name="connsiteX0" fmla="*/ 71985 w 180931"/>
              <a:gd name="connsiteY0" fmla="*/ 84979 h 178617"/>
              <a:gd name="connsiteX1" fmla="*/ 80336 w 180931"/>
              <a:gd name="connsiteY1" fmla="*/ 49353 h 178617"/>
              <a:gd name="connsiteX2" fmla="*/ 84743 w 180931"/>
              <a:gd name="connsiteY2" fmla="*/ 13728 h 178617"/>
              <a:gd name="connsiteX3" fmla="*/ 69202 w 180931"/>
              <a:gd name="connsiteY3" fmla="*/ 63 h 178617"/>
              <a:gd name="connsiteX4" fmla="*/ 24897 w 180931"/>
              <a:gd name="connsiteY4" fmla="*/ 14704 h 178617"/>
              <a:gd name="connsiteX5" fmla="*/ 77 w 180931"/>
              <a:gd name="connsiteY5" fmla="*/ 45693 h 178617"/>
              <a:gd name="connsiteX6" fmla="*/ 2396 w 180931"/>
              <a:gd name="connsiteY6" fmla="*/ 47401 h 178617"/>
              <a:gd name="connsiteX7" fmla="*/ 20026 w 180931"/>
              <a:gd name="connsiteY7" fmla="*/ 35201 h 178617"/>
              <a:gd name="connsiteX8" fmla="*/ 53892 w 180931"/>
              <a:gd name="connsiteY8" fmla="*/ 13484 h 178617"/>
              <a:gd name="connsiteX9" fmla="*/ 65027 w 180931"/>
              <a:gd name="connsiteY9" fmla="*/ 24220 h 178617"/>
              <a:gd name="connsiteX10" fmla="*/ 61547 w 180931"/>
              <a:gd name="connsiteY10" fmla="*/ 52770 h 178617"/>
              <a:gd name="connsiteX11" fmla="*/ 54820 w 180931"/>
              <a:gd name="connsiteY11" fmla="*/ 84979 h 178617"/>
              <a:gd name="connsiteX12" fmla="*/ 46469 w 180931"/>
              <a:gd name="connsiteY12" fmla="*/ 84979 h 178617"/>
              <a:gd name="connsiteX13" fmla="*/ 29304 w 180931"/>
              <a:gd name="connsiteY13" fmla="*/ 96692 h 178617"/>
              <a:gd name="connsiteX14" fmla="*/ 34639 w 180931"/>
              <a:gd name="connsiteY14" fmla="*/ 98400 h 178617"/>
              <a:gd name="connsiteX15" fmla="*/ 51341 w 180931"/>
              <a:gd name="connsiteY15" fmla="*/ 98400 h 178617"/>
              <a:gd name="connsiteX16" fmla="*/ 29304 w 180931"/>
              <a:gd name="connsiteY16" fmla="*/ 168676 h 178617"/>
              <a:gd name="connsiteX17" fmla="*/ 27216 w 180931"/>
              <a:gd name="connsiteY17" fmla="*/ 175020 h 178617"/>
              <a:gd name="connsiteX18" fmla="*/ 29536 w 180931"/>
              <a:gd name="connsiteY18" fmla="*/ 176729 h 178617"/>
              <a:gd name="connsiteX19" fmla="*/ 44614 w 180931"/>
              <a:gd name="connsiteY19" fmla="*/ 168676 h 178617"/>
              <a:gd name="connsiteX20" fmla="*/ 47165 w 180931"/>
              <a:gd name="connsiteY20" fmla="*/ 164284 h 178617"/>
              <a:gd name="connsiteX21" fmla="*/ 68274 w 180931"/>
              <a:gd name="connsiteY21" fmla="*/ 98400 h 178617"/>
              <a:gd name="connsiteX22" fmla="*/ 120466 w 180931"/>
              <a:gd name="connsiteY22" fmla="*/ 98400 h 178617"/>
              <a:gd name="connsiteX23" fmla="*/ 131136 w 180931"/>
              <a:gd name="connsiteY23" fmla="*/ 95960 h 178617"/>
              <a:gd name="connsiteX24" fmla="*/ 119074 w 180931"/>
              <a:gd name="connsiteY24" fmla="*/ 165260 h 178617"/>
              <a:gd name="connsiteX25" fmla="*/ 132992 w 180931"/>
              <a:gd name="connsiteY25" fmla="*/ 178681 h 178617"/>
              <a:gd name="connsiteX26" fmla="*/ 181008 w 180931"/>
              <a:gd name="connsiteY26" fmla="*/ 150619 h 178617"/>
              <a:gd name="connsiteX27" fmla="*/ 178689 w 180931"/>
              <a:gd name="connsiteY27" fmla="*/ 148667 h 178617"/>
              <a:gd name="connsiteX28" fmla="*/ 161059 w 180931"/>
              <a:gd name="connsiteY28" fmla="*/ 161600 h 178617"/>
              <a:gd name="connsiteX29" fmla="*/ 155492 w 180931"/>
              <a:gd name="connsiteY29" fmla="*/ 164528 h 178617"/>
              <a:gd name="connsiteX30" fmla="*/ 148301 w 180931"/>
              <a:gd name="connsiteY30" fmla="*/ 165260 h 178617"/>
              <a:gd name="connsiteX31" fmla="*/ 138791 w 180931"/>
              <a:gd name="connsiteY31" fmla="*/ 154767 h 178617"/>
              <a:gd name="connsiteX32" fmla="*/ 141111 w 180931"/>
              <a:gd name="connsiteY32" fmla="*/ 133050 h 178617"/>
              <a:gd name="connsiteX33" fmla="*/ 176369 w 180931"/>
              <a:gd name="connsiteY33" fmla="*/ 4455 h 178617"/>
              <a:gd name="connsiteX34" fmla="*/ 177065 w 180931"/>
              <a:gd name="connsiteY34" fmla="*/ 1771 h 178617"/>
              <a:gd name="connsiteX35" fmla="*/ 174745 w 180931"/>
              <a:gd name="connsiteY35" fmla="*/ 63 h 178617"/>
              <a:gd name="connsiteX36" fmla="*/ 160132 w 180931"/>
              <a:gd name="connsiteY36" fmla="*/ 7627 h 178617"/>
              <a:gd name="connsiteX37" fmla="*/ 157580 w 180931"/>
              <a:gd name="connsiteY37" fmla="*/ 11531 h 178617"/>
              <a:gd name="connsiteX38" fmla="*/ 134152 w 180931"/>
              <a:gd name="connsiteY38" fmla="*/ 84979 h 178617"/>
              <a:gd name="connsiteX39" fmla="*/ 71985 w 180931"/>
              <a:gd name="connsiteY39" fmla="*/ 84979 h 178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0931" h="178617">
                <a:moveTo>
                  <a:pt x="71985" y="84979"/>
                </a:moveTo>
                <a:cubicBezTo>
                  <a:pt x="75001" y="73511"/>
                  <a:pt x="78016" y="61066"/>
                  <a:pt x="80336" y="49353"/>
                </a:cubicBezTo>
                <a:cubicBezTo>
                  <a:pt x="83120" y="33005"/>
                  <a:pt x="84743" y="16656"/>
                  <a:pt x="84743" y="13728"/>
                </a:cubicBezTo>
                <a:cubicBezTo>
                  <a:pt x="84743" y="63"/>
                  <a:pt x="71985" y="63"/>
                  <a:pt x="69202" y="63"/>
                </a:cubicBezTo>
                <a:cubicBezTo>
                  <a:pt x="51573" y="63"/>
                  <a:pt x="35799" y="6895"/>
                  <a:pt x="24897" y="14704"/>
                </a:cubicBezTo>
                <a:cubicBezTo>
                  <a:pt x="6108" y="28124"/>
                  <a:pt x="77" y="44473"/>
                  <a:pt x="77" y="45693"/>
                </a:cubicBezTo>
                <a:cubicBezTo>
                  <a:pt x="77" y="47401"/>
                  <a:pt x="1700" y="47401"/>
                  <a:pt x="2396" y="47401"/>
                </a:cubicBezTo>
                <a:cubicBezTo>
                  <a:pt x="4252" y="47401"/>
                  <a:pt x="15154" y="44473"/>
                  <a:pt x="20026" y="35201"/>
                </a:cubicBezTo>
                <a:cubicBezTo>
                  <a:pt x="26289" y="22756"/>
                  <a:pt x="33016" y="13484"/>
                  <a:pt x="53892" y="13484"/>
                </a:cubicBezTo>
                <a:cubicBezTo>
                  <a:pt x="63403" y="13484"/>
                  <a:pt x="65027" y="20316"/>
                  <a:pt x="65027" y="24220"/>
                </a:cubicBezTo>
                <a:cubicBezTo>
                  <a:pt x="65027" y="24464"/>
                  <a:pt x="64331" y="35933"/>
                  <a:pt x="61547" y="52770"/>
                </a:cubicBezTo>
                <a:cubicBezTo>
                  <a:pt x="60387" y="59602"/>
                  <a:pt x="59691" y="63994"/>
                  <a:pt x="54820" y="84979"/>
                </a:cubicBezTo>
                <a:lnTo>
                  <a:pt x="46469" y="84979"/>
                </a:lnTo>
                <a:cubicBezTo>
                  <a:pt x="39974" y="85223"/>
                  <a:pt x="29304" y="93032"/>
                  <a:pt x="29304" y="96692"/>
                </a:cubicBezTo>
                <a:cubicBezTo>
                  <a:pt x="29304" y="98156"/>
                  <a:pt x="29536" y="98400"/>
                  <a:pt x="34639" y="98400"/>
                </a:cubicBezTo>
                <a:lnTo>
                  <a:pt x="51341" y="98400"/>
                </a:lnTo>
                <a:cubicBezTo>
                  <a:pt x="46469" y="115481"/>
                  <a:pt x="39974" y="138906"/>
                  <a:pt x="29304" y="168676"/>
                </a:cubicBezTo>
                <a:cubicBezTo>
                  <a:pt x="27216" y="174288"/>
                  <a:pt x="27216" y="174776"/>
                  <a:pt x="27216" y="175020"/>
                </a:cubicBezTo>
                <a:cubicBezTo>
                  <a:pt x="27216" y="176729"/>
                  <a:pt x="29072" y="176729"/>
                  <a:pt x="29536" y="176729"/>
                </a:cubicBezTo>
                <a:cubicBezTo>
                  <a:pt x="32784" y="176729"/>
                  <a:pt x="39974" y="173556"/>
                  <a:pt x="44614" y="168676"/>
                </a:cubicBezTo>
                <a:cubicBezTo>
                  <a:pt x="45774" y="167212"/>
                  <a:pt x="46237" y="166724"/>
                  <a:pt x="47165" y="164284"/>
                </a:cubicBezTo>
                <a:cubicBezTo>
                  <a:pt x="55284" y="142811"/>
                  <a:pt x="62243" y="120849"/>
                  <a:pt x="68274" y="98400"/>
                </a:cubicBezTo>
                <a:lnTo>
                  <a:pt x="120466" y="98400"/>
                </a:lnTo>
                <a:cubicBezTo>
                  <a:pt x="123017" y="98400"/>
                  <a:pt x="127425" y="98400"/>
                  <a:pt x="131136" y="95960"/>
                </a:cubicBezTo>
                <a:cubicBezTo>
                  <a:pt x="128584" y="106209"/>
                  <a:pt x="119074" y="145983"/>
                  <a:pt x="119074" y="165260"/>
                </a:cubicBezTo>
                <a:cubicBezTo>
                  <a:pt x="119074" y="172336"/>
                  <a:pt x="123017" y="178681"/>
                  <a:pt x="132992" y="178681"/>
                </a:cubicBezTo>
                <a:cubicBezTo>
                  <a:pt x="163843" y="178681"/>
                  <a:pt x="181008" y="158428"/>
                  <a:pt x="181008" y="150619"/>
                </a:cubicBezTo>
                <a:cubicBezTo>
                  <a:pt x="181008" y="149155"/>
                  <a:pt x="179848" y="148667"/>
                  <a:pt x="178689" y="148667"/>
                </a:cubicBezTo>
                <a:cubicBezTo>
                  <a:pt x="176833" y="148667"/>
                  <a:pt x="164539" y="152083"/>
                  <a:pt x="161059" y="161600"/>
                </a:cubicBezTo>
                <a:cubicBezTo>
                  <a:pt x="160132" y="163552"/>
                  <a:pt x="159900" y="163796"/>
                  <a:pt x="155492" y="164528"/>
                </a:cubicBezTo>
                <a:cubicBezTo>
                  <a:pt x="152941" y="165016"/>
                  <a:pt x="148533" y="165260"/>
                  <a:pt x="148301" y="165260"/>
                </a:cubicBezTo>
                <a:cubicBezTo>
                  <a:pt x="144126" y="165260"/>
                  <a:pt x="138791" y="162332"/>
                  <a:pt x="138791" y="154767"/>
                </a:cubicBezTo>
                <a:cubicBezTo>
                  <a:pt x="138791" y="151839"/>
                  <a:pt x="140415" y="138418"/>
                  <a:pt x="141111" y="133050"/>
                </a:cubicBezTo>
                <a:cubicBezTo>
                  <a:pt x="145054" y="105965"/>
                  <a:pt x="156420" y="60090"/>
                  <a:pt x="176369" y="4455"/>
                </a:cubicBezTo>
                <a:cubicBezTo>
                  <a:pt x="177065" y="2747"/>
                  <a:pt x="177065" y="2259"/>
                  <a:pt x="177065" y="1771"/>
                </a:cubicBezTo>
                <a:cubicBezTo>
                  <a:pt x="177065" y="63"/>
                  <a:pt x="175673" y="63"/>
                  <a:pt x="174745" y="63"/>
                </a:cubicBezTo>
                <a:cubicBezTo>
                  <a:pt x="171266" y="63"/>
                  <a:pt x="164539" y="3479"/>
                  <a:pt x="160132" y="7627"/>
                </a:cubicBezTo>
                <a:cubicBezTo>
                  <a:pt x="159900" y="8115"/>
                  <a:pt x="158508" y="9335"/>
                  <a:pt x="157580" y="11531"/>
                </a:cubicBezTo>
                <a:cubicBezTo>
                  <a:pt x="148301" y="35445"/>
                  <a:pt x="141111" y="60090"/>
                  <a:pt x="134152" y="84979"/>
                </a:cubicBezTo>
                <a:lnTo>
                  <a:pt x="71985" y="84979"/>
                </a:lnTo>
                <a:close/>
              </a:path>
            </a:pathLst>
          </a:custGeom>
          <a:solidFill>
            <a:srgbClr val="000000"/>
          </a:solidFill>
          <a:ln w="23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39" name="Group 538" descr="\documentclass{article}&#10;\usepackage{amsmath}&#10;\pagestyle{empty}&#10;&#10;\input{Macros.tex}&#10;&#10;\begin{document}&#10;&#10;&#10;$h(s) = h(x \xor x_i)$ and $s \neq (x\xor x_i)$&#10;&#10;\end{document}" title="IguanaTex Shape Display">
            <a:extLst>
              <a:ext uri="{FF2B5EF4-FFF2-40B4-BE49-F238E27FC236}">
                <a16:creationId xmlns:a16="http://schemas.microsoft.com/office/drawing/2014/main" id="{171E6F06-B951-04E3-D50F-27EADAF3F551}"/>
              </a:ext>
            </a:extLst>
          </p:cNvPr>
          <p:cNvGrpSpPr>
            <a:grpSpLocks noChangeAspect="1"/>
          </p:cNvGrpSpPr>
          <p:nvPr>
            <p:custDataLst>
              <p:tags r:id="rId18"/>
            </p:custDataLst>
          </p:nvPr>
        </p:nvGrpSpPr>
        <p:grpSpPr>
          <a:xfrm>
            <a:off x="1472426" y="4438204"/>
            <a:ext cx="3696847" cy="246724"/>
            <a:chOff x="4502410" y="3909321"/>
            <a:chExt cx="3696847" cy="246724"/>
          </a:xfrm>
        </p:grpSpPr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96D20E1B-3D87-FAC7-5A66-E5876325624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02410" y="3923138"/>
              <a:ext cx="124248" cy="173940"/>
            </a:xfrm>
            <a:custGeom>
              <a:avLst/>
              <a:gdLst>
                <a:gd name="connsiteX0" fmla="*/ 58785 w 124248"/>
                <a:gd name="connsiteY0" fmla="*/ 2777 h 173940"/>
                <a:gd name="connsiteX1" fmla="*/ 55495 w 124248"/>
                <a:gd name="connsiteY1" fmla="*/ 63 h 173940"/>
                <a:gd name="connsiteX2" fmla="*/ 24623 w 124248"/>
                <a:gd name="connsiteY2" fmla="*/ 2530 h 173940"/>
                <a:gd name="connsiteX3" fmla="*/ 19815 w 124248"/>
                <a:gd name="connsiteY3" fmla="*/ 7465 h 173940"/>
                <a:gd name="connsiteX4" fmla="*/ 25888 w 124248"/>
                <a:gd name="connsiteY4" fmla="*/ 10425 h 173940"/>
                <a:gd name="connsiteX5" fmla="*/ 38540 w 124248"/>
                <a:gd name="connsiteY5" fmla="*/ 14620 h 173940"/>
                <a:gd name="connsiteX6" fmla="*/ 37781 w 124248"/>
                <a:gd name="connsiteY6" fmla="*/ 19554 h 173940"/>
                <a:gd name="connsiteX7" fmla="*/ 1089 w 124248"/>
                <a:gd name="connsiteY7" fmla="*/ 161667 h 173940"/>
                <a:gd name="connsiteX8" fmla="*/ 77 w 124248"/>
                <a:gd name="connsiteY8" fmla="*/ 167095 h 173940"/>
                <a:gd name="connsiteX9" fmla="*/ 7415 w 124248"/>
                <a:gd name="connsiteY9" fmla="*/ 174004 h 173940"/>
                <a:gd name="connsiteX10" fmla="*/ 16778 w 124248"/>
                <a:gd name="connsiteY10" fmla="*/ 167589 h 173940"/>
                <a:gd name="connsiteX11" fmla="*/ 21586 w 124248"/>
                <a:gd name="connsiteY11" fmla="*/ 148838 h 173940"/>
                <a:gd name="connsiteX12" fmla="*/ 27153 w 124248"/>
                <a:gd name="connsiteY12" fmla="*/ 126633 h 173940"/>
                <a:gd name="connsiteX13" fmla="*/ 31455 w 124248"/>
                <a:gd name="connsiteY13" fmla="*/ 110102 h 173940"/>
                <a:gd name="connsiteX14" fmla="*/ 34239 w 124248"/>
                <a:gd name="connsiteY14" fmla="*/ 98999 h 173940"/>
                <a:gd name="connsiteX15" fmla="*/ 51446 w 124248"/>
                <a:gd name="connsiteY15" fmla="*/ 76301 h 173940"/>
                <a:gd name="connsiteX16" fmla="*/ 75739 w 124248"/>
                <a:gd name="connsiteY16" fmla="*/ 67665 h 173940"/>
                <a:gd name="connsiteX17" fmla="*/ 89404 w 124248"/>
                <a:gd name="connsiteY17" fmla="*/ 84936 h 173940"/>
                <a:gd name="connsiteX18" fmla="*/ 73715 w 124248"/>
                <a:gd name="connsiteY18" fmla="*/ 140202 h 173940"/>
                <a:gd name="connsiteX19" fmla="*/ 70425 w 124248"/>
                <a:gd name="connsiteY19" fmla="*/ 153772 h 173940"/>
                <a:gd name="connsiteX20" fmla="*/ 91175 w 124248"/>
                <a:gd name="connsiteY20" fmla="*/ 174004 h 173940"/>
                <a:gd name="connsiteX21" fmla="*/ 124325 w 124248"/>
                <a:gd name="connsiteY21" fmla="*/ 136008 h 173940"/>
                <a:gd name="connsiteX22" fmla="*/ 121288 w 124248"/>
                <a:gd name="connsiteY22" fmla="*/ 133541 h 173940"/>
                <a:gd name="connsiteX23" fmla="*/ 117492 w 124248"/>
                <a:gd name="connsiteY23" fmla="*/ 137982 h 173940"/>
                <a:gd name="connsiteX24" fmla="*/ 91681 w 124248"/>
                <a:gd name="connsiteY24" fmla="*/ 168576 h 173940"/>
                <a:gd name="connsiteX25" fmla="*/ 85608 w 124248"/>
                <a:gd name="connsiteY25" fmla="*/ 160434 h 173940"/>
                <a:gd name="connsiteX26" fmla="*/ 90163 w 124248"/>
                <a:gd name="connsiteY26" fmla="*/ 142916 h 173940"/>
                <a:gd name="connsiteX27" fmla="*/ 105599 w 124248"/>
                <a:gd name="connsiteY27" fmla="*/ 88637 h 173940"/>
                <a:gd name="connsiteX28" fmla="*/ 76498 w 124248"/>
                <a:gd name="connsiteY28" fmla="*/ 62237 h 173940"/>
                <a:gd name="connsiteX29" fmla="*/ 39047 w 124248"/>
                <a:gd name="connsiteY29" fmla="*/ 81235 h 173940"/>
                <a:gd name="connsiteX30" fmla="*/ 58785 w 124248"/>
                <a:gd name="connsiteY30" fmla="*/ 2777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248" h="173940">
                  <a:moveTo>
                    <a:pt x="58785" y="2777"/>
                  </a:moveTo>
                  <a:cubicBezTo>
                    <a:pt x="58785" y="2530"/>
                    <a:pt x="58785" y="63"/>
                    <a:pt x="55495" y="63"/>
                  </a:cubicBezTo>
                  <a:cubicBezTo>
                    <a:pt x="49675" y="63"/>
                    <a:pt x="31202" y="2037"/>
                    <a:pt x="24623" y="2530"/>
                  </a:cubicBezTo>
                  <a:cubicBezTo>
                    <a:pt x="22598" y="2777"/>
                    <a:pt x="19815" y="3023"/>
                    <a:pt x="19815" y="7465"/>
                  </a:cubicBezTo>
                  <a:cubicBezTo>
                    <a:pt x="19815" y="10425"/>
                    <a:pt x="22092" y="10425"/>
                    <a:pt x="25888" y="10425"/>
                  </a:cubicBezTo>
                  <a:cubicBezTo>
                    <a:pt x="38034" y="10425"/>
                    <a:pt x="38540" y="12152"/>
                    <a:pt x="38540" y="14620"/>
                  </a:cubicBezTo>
                  <a:lnTo>
                    <a:pt x="37781" y="19554"/>
                  </a:lnTo>
                  <a:lnTo>
                    <a:pt x="1089" y="161667"/>
                  </a:lnTo>
                  <a:cubicBezTo>
                    <a:pt x="77" y="165122"/>
                    <a:pt x="77" y="165615"/>
                    <a:pt x="77" y="167095"/>
                  </a:cubicBezTo>
                  <a:cubicBezTo>
                    <a:pt x="77" y="172770"/>
                    <a:pt x="5138" y="174004"/>
                    <a:pt x="7415" y="174004"/>
                  </a:cubicBezTo>
                  <a:cubicBezTo>
                    <a:pt x="11464" y="174004"/>
                    <a:pt x="15513" y="171043"/>
                    <a:pt x="16778" y="167589"/>
                  </a:cubicBezTo>
                  <a:lnTo>
                    <a:pt x="21586" y="148838"/>
                  </a:lnTo>
                  <a:lnTo>
                    <a:pt x="27153" y="126633"/>
                  </a:lnTo>
                  <a:cubicBezTo>
                    <a:pt x="28672" y="121205"/>
                    <a:pt x="30190" y="115777"/>
                    <a:pt x="31455" y="110102"/>
                  </a:cubicBezTo>
                  <a:cubicBezTo>
                    <a:pt x="31961" y="108622"/>
                    <a:pt x="33986" y="100480"/>
                    <a:pt x="34239" y="98999"/>
                  </a:cubicBezTo>
                  <a:cubicBezTo>
                    <a:pt x="34998" y="96779"/>
                    <a:pt x="42842" y="82962"/>
                    <a:pt x="51446" y="76301"/>
                  </a:cubicBezTo>
                  <a:cubicBezTo>
                    <a:pt x="57013" y="72353"/>
                    <a:pt x="64858" y="67665"/>
                    <a:pt x="75739" y="67665"/>
                  </a:cubicBezTo>
                  <a:cubicBezTo>
                    <a:pt x="86620" y="67665"/>
                    <a:pt x="89404" y="76054"/>
                    <a:pt x="89404" y="84936"/>
                  </a:cubicBezTo>
                  <a:cubicBezTo>
                    <a:pt x="89404" y="98259"/>
                    <a:pt x="79788" y="125152"/>
                    <a:pt x="73715" y="140202"/>
                  </a:cubicBezTo>
                  <a:cubicBezTo>
                    <a:pt x="71690" y="145877"/>
                    <a:pt x="70425" y="148838"/>
                    <a:pt x="70425" y="153772"/>
                  </a:cubicBezTo>
                  <a:cubicBezTo>
                    <a:pt x="70425" y="165368"/>
                    <a:pt x="79282" y="174004"/>
                    <a:pt x="91175" y="174004"/>
                  </a:cubicBezTo>
                  <a:cubicBezTo>
                    <a:pt x="114962" y="174004"/>
                    <a:pt x="124325" y="137982"/>
                    <a:pt x="124325" y="136008"/>
                  </a:cubicBezTo>
                  <a:cubicBezTo>
                    <a:pt x="124325" y="133541"/>
                    <a:pt x="122047" y="133541"/>
                    <a:pt x="121288" y="133541"/>
                  </a:cubicBezTo>
                  <a:cubicBezTo>
                    <a:pt x="118758" y="133541"/>
                    <a:pt x="118758" y="134281"/>
                    <a:pt x="117492" y="137982"/>
                  </a:cubicBezTo>
                  <a:cubicBezTo>
                    <a:pt x="113697" y="151058"/>
                    <a:pt x="105599" y="168576"/>
                    <a:pt x="91681" y="168576"/>
                  </a:cubicBezTo>
                  <a:cubicBezTo>
                    <a:pt x="87379" y="168576"/>
                    <a:pt x="85608" y="166109"/>
                    <a:pt x="85608" y="160434"/>
                  </a:cubicBezTo>
                  <a:cubicBezTo>
                    <a:pt x="85608" y="154266"/>
                    <a:pt x="87885" y="148344"/>
                    <a:pt x="90163" y="142916"/>
                  </a:cubicBezTo>
                  <a:cubicBezTo>
                    <a:pt x="94212" y="132307"/>
                    <a:pt x="105599" y="102947"/>
                    <a:pt x="105599" y="88637"/>
                  </a:cubicBezTo>
                  <a:cubicBezTo>
                    <a:pt x="105599" y="72600"/>
                    <a:pt x="95477" y="62237"/>
                    <a:pt x="76498" y="62237"/>
                  </a:cubicBezTo>
                  <a:cubicBezTo>
                    <a:pt x="60556" y="62237"/>
                    <a:pt x="48409" y="69886"/>
                    <a:pt x="39047" y="81235"/>
                  </a:cubicBezTo>
                  <a:lnTo>
                    <a:pt x="58785" y="27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52F6643A-A354-6D6B-2098-F65F8815391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659342" y="3909321"/>
              <a:ext cx="58707" cy="246724"/>
            </a:xfrm>
            <a:custGeom>
              <a:avLst/>
              <a:gdLst>
                <a:gd name="connsiteX0" fmla="*/ 58790 w 58707"/>
                <a:gd name="connsiteY0" fmla="*/ 244320 h 246724"/>
                <a:gd name="connsiteX1" fmla="*/ 54488 w 58707"/>
                <a:gd name="connsiteY1" fmla="*/ 238892 h 246724"/>
                <a:gd name="connsiteX2" fmla="*/ 14759 w 58707"/>
                <a:gd name="connsiteY2" fmla="*/ 123425 h 246724"/>
                <a:gd name="connsiteX3" fmla="*/ 55501 w 58707"/>
                <a:gd name="connsiteY3" fmla="*/ 6724 h 246724"/>
                <a:gd name="connsiteX4" fmla="*/ 58790 w 58707"/>
                <a:gd name="connsiteY4" fmla="*/ 2530 h 246724"/>
                <a:gd name="connsiteX5" fmla="*/ 56260 w 58707"/>
                <a:gd name="connsiteY5" fmla="*/ 63 h 246724"/>
                <a:gd name="connsiteX6" fmla="*/ 16025 w 58707"/>
                <a:gd name="connsiteY6" fmla="*/ 48174 h 246724"/>
                <a:gd name="connsiteX7" fmla="*/ 82 w 58707"/>
                <a:gd name="connsiteY7" fmla="*/ 123425 h 246724"/>
                <a:gd name="connsiteX8" fmla="*/ 16784 w 58707"/>
                <a:gd name="connsiteY8" fmla="*/ 200403 h 246724"/>
                <a:gd name="connsiteX9" fmla="*/ 56260 w 58707"/>
                <a:gd name="connsiteY9" fmla="*/ 246788 h 246724"/>
                <a:gd name="connsiteX10" fmla="*/ 58790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790" y="244320"/>
                  </a:moveTo>
                  <a:cubicBezTo>
                    <a:pt x="58790" y="243580"/>
                    <a:pt x="58790" y="243087"/>
                    <a:pt x="54488" y="238892"/>
                  </a:cubicBezTo>
                  <a:cubicBezTo>
                    <a:pt x="22857" y="207805"/>
                    <a:pt x="14759" y="161174"/>
                    <a:pt x="14759" y="123425"/>
                  </a:cubicBezTo>
                  <a:cubicBezTo>
                    <a:pt x="14759" y="80495"/>
                    <a:pt x="24375" y="37565"/>
                    <a:pt x="55501" y="6724"/>
                  </a:cubicBezTo>
                  <a:cubicBezTo>
                    <a:pt x="58790" y="3764"/>
                    <a:pt x="58790" y="3270"/>
                    <a:pt x="58790" y="2530"/>
                  </a:cubicBezTo>
                  <a:cubicBezTo>
                    <a:pt x="58790" y="803"/>
                    <a:pt x="57778" y="63"/>
                    <a:pt x="56260" y="63"/>
                  </a:cubicBezTo>
                  <a:cubicBezTo>
                    <a:pt x="53729" y="63"/>
                    <a:pt x="30955" y="16840"/>
                    <a:pt x="16025" y="48174"/>
                  </a:cubicBezTo>
                  <a:cubicBezTo>
                    <a:pt x="3119" y="75314"/>
                    <a:pt x="82" y="102700"/>
                    <a:pt x="82" y="123425"/>
                  </a:cubicBezTo>
                  <a:cubicBezTo>
                    <a:pt x="82" y="142670"/>
                    <a:pt x="2866" y="172523"/>
                    <a:pt x="16784" y="200403"/>
                  </a:cubicBezTo>
                  <a:cubicBezTo>
                    <a:pt x="31967" y="230750"/>
                    <a:pt x="53729" y="246788"/>
                    <a:pt x="56260" y="246788"/>
                  </a:cubicBezTo>
                  <a:cubicBezTo>
                    <a:pt x="57778" y="246788"/>
                    <a:pt x="58790" y="246047"/>
                    <a:pt x="58790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94C448DC-494A-5343-7E9B-88D2EC59AAB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45858" y="3985312"/>
              <a:ext cx="93122" cy="111766"/>
            </a:xfrm>
            <a:custGeom>
              <a:avLst/>
              <a:gdLst>
                <a:gd name="connsiteX0" fmla="*/ 85871 w 93122"/>
                <a:gd name="connsiteY0" fmla="*/ 16840 h 111766"/>
                <a:gd name="connsiteX1" fmla="*/ 73724 w 93122"/>
                <a:gd name="connsiteY1" fmla="*/ 27943 h 111766"/>
                <a:gd name="connsiteX2" fmla="*/ 81569 w 93122"/>
                <a:gd name="connsiteY2" fmla="*/ 35098 h 111766"/>
                <a:gd name="connsiteX3" fmla="*/ 93209 w 93122"/>
                <a:gd name="connsiteY3" fmla="*/ 21281 h 111766"/>
                <a:gd name="connsiteX4" fmla="*/ 63096 w 93122"/>
                <a:gd name="connsiteY4" fmla="*/ 63 h 111766"/>
                <a:gd name="connsiteX5" fmla="*/ 20330 w 93122"/>
                <a:gd name="connsiteY5" fmla="*/ 36085 h 111766"/>
                <a:gd name="connsiteX6" fmla="*/ 46395 w 93122"/>
                <a:gd name="connsiteY6" fmla="*/ 60510 h 111766"/>
                <a:gd name="connsiteX7" fmla="*/ 72712 w 93122"/>
                <a:gd name="connsiteY7" fmla="*/ 79261 h 111766"/>
                <a:gd name="connsiteX8" fmla="*/ 36526 w 93122"/>
                <a:gd name="connsiteY8" fmla="*/ 106401 h 111766"/>
                <a:gd name="connsiteX9" fmla="*/ 7678 w 93122"/>
                <a:gd name="connsiteY9" fmla="*/ 93325 h 111766"/>
                <a:gd name="connsiteX10" fmla="*/ 23620 w 93122"/>
                <a:gd name="connsiteY10" fmla="*/ 80248 h 111766"/>
                <a:gd name="connsiteX11" fmla="*/ 14257 w 93122"/>
                <a:gd name="connsiteY11" fmla="*/ 71613 h 111766"/>
                <a:gd name="connsiteX12" fmla="*/ 86 w 93122"/>
                <a:gd name="connsiteY12" fmla="*/ 87897 h 111766"/>
                <a:gd name="connsiteX13" fmla="*/ 36273 w 93122"/>
                <a:gd name="connsiteY13" fmla="*/ 111829 h 111766"/>
                <a:gd name="connsiteX14" fmla="*/ 87136 w 93122"/>
                <a:gd name="connsiteY14" fmla="*/ 70873 h 111766"/>
                <a:gd name="connsiteX15" fmla="*/ 79291 w 93122"/>
                <a:gd name="connsiteY15" fmla="*/ 52862 h 111766"/>
                <a:gd name="connsiteX16" fmla="*/ 53986 w 93122"/>
                <a:gd name="connsiteY16" fmla="*/ 42499 h 111766"/>
                <a:gd name="connsiteX17" fmla="*/ 34754 w 93122"/>
                <a:gd name="connsiteY17" fmla="*/ 27696 h 111766"/>
                <a:gd name="connsiteX18" fmla="*/ 63096 w 93122"/>
                <a:gd name="connsiteY18" fmla="*/ 5491 h 111766"/>
                <a:gd name="connsiteX19" fmla="*/ 85871 w 93122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1766">
                  <a:moveTo>
                    <a:pt x="85871" y="16840"/>
                  </a:moveTo>
                  <a:cubicBezTo>
                    <a:pt x="78785" y="17087"/>
                    <a:pt x="73724" y="22515"/>
                    <a:pt x="73724" y="27943"/>
                  </a:cubicBezTo>
                  <a:cubicBezTo>
                    <a:pt x="73724" y="31397"/>
                    <a:pt x="76002" y="35098"/>
                    <a:pt x="81569" y="35098"/>
                  </a:cubicBezTo>
                  <a:cubicBezTo>
                    <a:pt x="87136" y="35098"/>
                    <a:pt x="93209" y="30903"/>
                    <a:pt x="93209" y="21281"/>
                  </a:cubicBezTo>
                  <a:cubicBezTo>
                    <a:pt x="93209" y="10178"/>
                    <a:pt x="82328" y="63"/>
                    <a:pt x="63096" y="63"/>
                  </a:cubicBezTo>
                  <a:cubicBezTo>
                    <a:pt x="29693" y="63"/>
                    <a:pt x="20330" y="25229"/>
                    <a:pt x="20330" y="36085"/>
                  </a:cubicBezTo>
                  <a:cubicBezTo>
                    <a:pt x="20330" y="55329"/>
                    <a:pt x="39056" y="59030"/>
                    <a:pt x="46395" y="60510"/>
                  </a:cubicBezTo>
                  <a:cubicBezTo>
                    <a:pt x="59553" y="62978"/>
                    <a:pt x="72712" y="65692"/>
                    <a:pt x="72712" y="79261"/>
                  </a:cubicBezTo>
                  <a:cubicBezTo>
                    <a:pt x="72712" y="85676"/>
                    <a:pt x="66892" y="106401"/>
                    <a:pt x="36526" y="106401"/>
                  </a:cubicBezTo>
                  <a:cubicBezTo>
                    <a:pt x="32983" y="106401"/>
                    <a:pt x="13498" y="106401"/>
                    <a:pt x="7678" y="93325"/>
                  </a:cubicBezTo>
                  <a:cubicBezTo>
                    <a:pt x="17294" y="94558"/>
                    <a:pt x="23620" y="87157"/>
                    <a:pt x="23620" y="80248"/>
                  </a:cubicBezTo>
                  <a:cubicBezTo>
                    <a:pt x="23620" y="74574"/>
                    <a:pt x="19571" y="71613"/>
                    <a:pt x="14257" y="71613"/>
                  </a:cubicBezTo>
                  <a:cubicBezTo>
                    <a:pt x="7678" y="71613"/>
                    <a:pt x="86" y="76794"/>
                    <a:pt x="86" y="87897"/>
                  </a:cubicBezTo>
                  <a:cubicBezTo>
                    <a:pt x="86" y="101960"/>
                    <a:pt x="14510" y="111829"/>
                    <a:pt x="36273" y="111829"/>
                  </a:cubicBezTo>
                  <a:cubicBezTo>
                    <a:pt x="77267" y="111829"/>
                    <a:pt x="87136" y="81975"/>
                    <a:pt x="87136" y="70873"/>
                  </a:cubicBezTo>
                  <a:cubicBezTo>
                    <a:pt x="87136" y="61991"/>
                    <a:pt x="82328" y="55823"/>
                    <a:pt x="79291" y="52862"/>
                  </a:cubicBezTo>
                  <a:cubicBezTo>
                    <a:pt x="72459" y="45954"/>
                    <a:pt x="65120" y="44720"/>
                    <a:pt x="53986" y="42499"/>
                  </a:cubicBezTo>
                  <a:cubicBezTo>
                    <a:pt x="44876" y="40526"/>
                    <a:pt x="34754" y="38799"/>
                    <a:pt x="34754" y="27696"/>
                  </a:cubicBezTo>
                  <a:cubicBezTo>
                    <a:pt x="34754" y="20541"/>
                    <a:pt x="40828" y="5491"/>
                    <a:pt x="63096" y="5491"/>
                  </a:cubicBezTo>
                  <a:cubicBezTo>
                    <a:pt x="69422" y="5491"/>
                    <a:pt x="82075" y="7218"/>
                    <a:pt x="85871" y="1684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0780402-A1B5-F01E-C88A-2CF5322CC0D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65741" y="3909321"/>
              <a:ext cx="58707" cy="246724"/>
            </a:xfrm>
            <a:custGeom>
              <a:avLst/>
              <a:gdLst>
                <a:gd name="connsiteX0" fmla="*/ 58799 w 58707"/>
                <a:gd name="connsiteY0" fmla="*/ 123425 h 246724"/>
                <a:gd name="connsiteX1" fmla="*/ 42097 w 58707"/>
                <a:gd name="connsiteY1" fmla="*/ 46447 h 246724"/>
                <a:gd name="connsiteX2" fmla="*/ 2622 w 58707"/>
                <a:gd name="connsiteY2" fmla="*/ 63 h 246724"/>
                <a:gd name="connsiteX3" fmla="*/ 91 w 58707"/>
                <a:gd name="connsiteY3" fmla="*/ 2530 h 246724"/>
                <a:gd name="connsiteX4" fmla="*/ 4899 w 58707"/>
                <a:gd name="connsiteY4" fmla="*/ 8205 h 246724"/>
                <a:gd name="connsiteX5" fmla="*/ 44122 w 58707"/>
                <a:gd name="connsiteY5" fmla="*/ 123425 h 246724"/>
                <a:gd name="connsiteX6" fmla="*/ 3381 w 58707"/>
                <a:gd name="connsiteY6" fmla="*/ 240126 h 246724"/>
                <a:gd name="connsiteX7" fmla="*/ 91 w 58707"/>
                <a:gd name="connsiteY7" fmla="*/ 244320 h 246724"/>
                <a:gd name="connsiteX8" fmla="*/ 2622 w 58707"/>
                <a:gd name="connsiteY8" fmla="*/ 246788 h 246724"/>
                <a:gd name="connsiteX9" fmla="*/ 42857 w 58707"/>
                <a:gd name="connsiteY9" fmla="*/ 198676 h 246724"/>
                <a:gd name="connsiteX10" fmla="*/ 58799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799" y="123425"/>
                  </a:moveTo>
                  <a:cubicBezTo>
                    <a:pt x="58799" y="104181"/>
                    <a:pt x="56015" y="74327"/>
                    <a:pt x="42097" y="46447"/>
                  </a:cubicBezTo>
                  <a:cubicBezTo>
                    <a:pt x="26914" y="16100"/>
                    <a:pt x="5152" y="63"/>
                    <a:pt x="2622" y="63"/>
                  </a:cubicBezTo>
                  <a:cubicBezTo>
                    <a:pt x="1103" y="63"/>
                    <a:pt x="91" y="1050"/>
                    <a:pt x="91" y="2530"/>
                  </a:cubicBezTo>
                  <a:cubicBezTo>
                    <a:pt x="91" y="3270"/>
                    <a:pt x="91" y="3764"/>
                    <a:pt x="4899" y="8205"/>
                  </a:cubicBezTo>
                  <a:cubicBezTo>
                    <a:pt x="29698" y="32630"/>
                    <a:pt x="44122" y="71860"/>
                    <a:pt x="44122" y="123425"/>
                  </a:cubicBezTo>
                  <a:cubicBezTo>
                    <a:pt x="44122" y="165615"/>
                    <a:pt x="34759" y="209039"/>
                    <a:pt x="3381" y="240126"/>
                  </a:cubicBezTo>
                  <a:cubicBezTo>
                    <a:pt x="91" y="243087"/>
                    <a:pt x="91" y="243580"/>
                    <a:pt x="91" y="244320"/>
                  </a:cubicBezTo>
                  <a:cubicBezTo>
                    <a:pt x="91" y="245801"/>
                    <a:pt x="1103" y="246788"/>
                    <a:pt x="2622" y="246788"/>
                  </a:cubicBezTo>
                  <a:cubicBezTo>
                    <a:pt x="5152" y="246788"/>
                    <a:pt x="27927" y="230010"/>
                    <a:pt x="42857" y="198676"/>
                  </a:cubicBezTo>
                  <a:cubicBezTo>
                    <a:pt x="55762" y="171537"/>
                    <a:pt x="58799" y="144150"/>
                    <a:pt x="58799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0A3CD99D-669B-4D2E-3A00-B4B472831D5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034187" y="4003817"/>
              <a:ext cx="168278" cy="57733"/>
            </a:xfrm>
            <a:custGeom>
              <a:avLst/>
              <a:gdLst>
                <a:gd name="connsiteX0" fmla="*/ 159773 w 168278"/>
                <a:gd name="connsiteY0" fmla="*/ 9932 h 57733"/>
                <a:gd name="connsiteX1" fmla="*/ 168377 w 168278"/>
                <a:gd name="connsiteY1" fmla="*/ 4997 h 57733"/>
                <a:gd name="connsiteX2" fmla="*/ 160026 w 168278"/>
                <a:gd name="connsiteY2" fmla="*/ 63 h 57733"/>
                <a:gd name="connsiteX3" fmla="*/ 8448 w 168278"/>
                <a:gd name="connsiteY3" fmla="*/ 63 h 57733"/>
                <a:gd name="connsiteX4" fmla="*/ 98 w 168278"/>
                <a:gd name="connsiteY4" fmla="*/ 4997 h 57733"/>
                <a:gd name="connsiteX5" fmla="*/ 8701 w 168278"/>
                <a:gd name="connsiteY5" fmla="*/ 9932 h 57733"/>
                <a:gd name="connsiteX6" fmla="*/ 159773 w 168278"/>
                <a:gd name="connsiteY6" fmla="*/ 9932 h 57733"/>
                <a:gd name="connsiteX7" fmla="*/ 160026 w 168278"/>
                <a:gd name="connsiteY7" fmla="*/ 57796 h 57733"/>
                <a:gd name="connsiteX8" fmla="*/ 168377 w 168278"/>
                <a:gd name="connsiteY8" fmla="*/ 52862 h 57733"/>
                <a:gd name="connsiteX9" fmla="*/ 159773 w 168278"/>
                <a:gd name="connsiteY9" fmla="*/ 47927 h 57733"/>
                <a:gd name="connsiteX10" fmla="*/ 8701 w 168278"/>
                <a:gd name="connsiteY10" fmla="*/ 47927 h 57733"/>
                <a:gd name="connsiteX11" fmla="*/ 98 w 168278"/>
                <a:gd name="connsiteY11" fmla="*/ 52862 h 57733"/>
                <a:gd name="connsiteX12" fmla="*/ 8448 w 168278"/>
                <a:gd name="connsiteY12" fmla="*/ 57796 h 57733"/>
                <a:gd name="connsiteX13" fmla="*/ 160026 w 16827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733">
                  <a:moveTo>
                    <a:pt x="159773" y="9932"/>
                  </a:moveTo>
                  <a:cubicBezTo>
                    <a:pt x="163569" y="9932"/>
                    <a:pt x="168377" y="9932"/>
                    <a:pt x="168377" y="4997"/>
                  </a:cubicBezTo>
                  <a:cubicBezTo>
                    <a:pt x="168377" y="63"/>
                    <a:pt x="163569" y="63"/>
                    <a:pt x="160026" y="63"/>
                  </a:cubicBezTo>
                  <a:lnTo>
                    <a:pt x="8448" y="63"/>
                  </a:lnTo>
                  <a:cubicBezTo>
                    <a:pt x="4906" y="63"/>
                    <a:pt x="98" y="63"/>
                    <a:pt x="98" y="4997"/>
                  </a:cubicBezTo>
                  <a:cubicBezTo>
                    <a:pt x="98" y="9932"/>
                    <a:pt x="4906" y="9932"/>
                    <a:pt x="8701" y="9932"/>
                  </a:cubicBezTo>
                  <a:lnTo>
                    <a:pt x="159773" y="9932"/>
                  </a:lnTo>
                  <a:close/>
                  <a:moveTo>
                    <a:pt x="160026" y="57796"/>
                  </a:moveTo>
                  <a:cubicBezTo>
                    <a:pt x="163569" y="57796"/>
                    <a:pt x="168377" y="57796"/>
                    <a:pt x="168377" y="52862"/>
                  </a:cubicBezTo>
                  <a:cubicBezTo>
                    <a:pt x="168377" y="47927"/>
                    <a:pt x="163569" y="47927"/>
                    <a:pt x="159773" y="47927"/>
                  </a:cubicBezTo>
                  <a:lnTo>
                    <a:pt x="8701" y="47927"/>
                  </a:lnTo>
                  <a:cubicBezTo>
                    <a:pt x="4906" y="47927"/>
                    <a:pt x="98" y="47927"/>
                    <a:pt x="98" y="52862"/>
                  </a:cubicBezTo>
                  <a:cubicBezTo>
                    <a:pt x="98" y="57796"/>
                    <a:pt x="4906" y="57796"/>
                    <a:pt x="8448" y="57796"/>
                  </a:cubicBezTo>
                  <a:lnTo>
                    <a:pt x="160026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064C7ABB-1C69-A155-5865-7F802925ABD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301043" y="3923138"/>
              <a:ext cx="124248" cy="173940"/>
            </a:xfrm>
            <a:custGeom>
              <a:avLst/>
              <a:gdLst>
                <a:gd name="connsiteX0" fmla="*/ 58816 w 124248"/>
                <a:gd name="connsiteY0" fmla="*/ 2777 h 173940"/>
                <a:gd name="connsiteX1" fmla="*/ 55526 w 124248"/>
                <a:gd name="connsiteY1" fmla="*/ 63 h 173940"/>
                <a:gd name="connsiteX2" fmla="*/ 24654 w 124248"/>
                <a:gd name="connsiteY2" fmla="*/ 2530 h 173940"/>
                <a:gd name="connsiteX3" fmla="*/ 19846 w 124248"/>
                <a:gd name="connsiteY3" fmla="*/ 7465 h 173940"/>
                <a:gd name="connsiteX4" fmla="*/ 25919 w 124248"/>
                <a:gd name="connsiteY4" fmla="*/ 10425 h 173940"/>
                <a:gd name="connsiteX5" fmla="*/ 38572 w 124248"/>
                <a:gd name="connsiteY5" fmla="*/ 14620 h 173940"/>
                <a:gd name="connsiteX6" fmla="*/ 37813 w 124248"/>
                <a:gd name="connsiteY6" fmla="*/ 19554 h 173940"/>
                <a:gd name="connsiteX7" fmla="*/ 1120 w 124248"/>
                <a:gd name="connsiteY7" fmla="*/ 161667 h 173940"/>
                <a:gd name="connsiteX8" fmla="*/ 108 w 124248"/>
                <a:gd name="connsiteY8" fmla="*/ 167095 h 173940"/>
                <a:gd name="connsiteX9" fmla="*/ 7447 w 124248"/>
                <a:gd name="connsiteY9" fmla="*/ 174004 h 173940"/>
                <a:gd name="connsiteX10" fmla="*/ 16810 w 124248"/>
                <a:gd name="connsiteY10" fmla="*/ 167589 h 173940"/>
                <a:gd name="connsiteX11" fmla="*/ 21618 w 124248"/>
                <a:gd name="connsiteY11" fmla="*/ 148838 h 173940"/>
                <a:gd name="connsiteX12" fmla="*/ 27185 w 124248"/>
                <a:gd name="connsiteY12" fmla="*/ 126633 h 173940"/>
                <a:gd name="connsiteX13" fmla="*/ 31487 w 124248"/>
                <a:gd name="connsiteY13" fmla="*/ 110102 h 173940"/>
                <a:gd name="connsiteX14" fmla="*/ 34270 w 124248"/>
                <a:gd name="connsiteY14" fmla="*/ 98999 h 173940"/>
                <a:gd name="connsiteX15" fmla="*/ 51478 w 124248"/>
                <a:gd name="connsiteY15" fmla="*/ 76301 h 173940"/>
                <a:gd name="connsiteX16" fmla="*/ 75770 w 124248"/>
                <a:gd name="connsiteY16" fmla="*/ 67665 h 173940"/>
                <a:gd name="connsiteX17" fmla="*/ 89435 w 124248"/>
                <a:gd name="connsiteY17" fmla="*/ 84936 h 173940"/>
                <a:gd name="connsiteX18" fmla="*/ 73746 w 124248"/>
                <a:gd name="connsiteY18" fmla="*/ 140202 h 173940"/>
                <a:gd name="connsiteX19" fmla="*/ 70456 w 124248"/>
                <a:gd name="connsiteY19" fmla="*/ 153772 h 173940"/>
                <a:gd name="connsiteX20" fmla="*/ 91207 w 124248"/>
                <a:gd name="connsiteY20" fmla="*/ 174004 h 173940"/>
                <a:gd name="connsiteX21" fmla="*/ 124356 w 124248"/>
                <a:gd name="connsiteY21" fmla="*/ 136008 h 173940"/>
                <a:gd name="connsiteX22" fmla="*/ 121320 w 124248"/>
                <a:gd name="connsiteY22" fmla="*/ 133541 h 173940"/>
                <a:gd name="connsiteX23" fmla="*/ 117524 w 124248"/>
                <a:gd name="connsiteY23" fmla="*/ 137982 h 173940"/>
                <a:gd name="connsiteX24" fmla="*/ 91713 w 124248"/>
                <a:gd name="connsiteY24" fmla="*/ 168576 h 173940"/>
                <a:gd name="connsiteX25" fmla="*/ 85639 w 124248"/>
                <a:gd name="connsiteY25" fmla="*/ 160434 h 173940"/>
                <a:gd name="connsiteX26" fmla="*/ 90194 w 124248"/>
                <a:gd name="connsiteY26" fmla="*/ 142916 h 173940"/>
                <a:gd name="connsiteX27" fmla="*/ 105630 w 124248"/>
                <a:gd name="connsiteY27" fmla="*/ 88637 h 173940"/>
                <a:gd name="connsiteX28" fmla="*/ 76530 w 124248"/>
                <a:gd name="connsiteY28" fmla="*/ 62237 h 173940"/>
                <a:gd name="connsiteX29" fmla="*/ 39078 w 124248"/>
                <a:gd name="connsiteY29" fmla="*/ 81235 h 173940"/>
                <a:gd name="connsiteX30" fmla="*/ 58816 w 124248"/>
                <a:gd name="connsiteY30" fmla="*/ 2777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248" h="173940">
                  <a:moveTo>
                    <a:pt x="58816" y="2777"/>
                  </a:moveTo>
                  <a:cubicBezTo>
                    <a:pt x="58816" y="2530"/>
                    <a:pt x="58816" y="63"/>
                    <a:pt x="55526" y="63"/>
                  </a:cubicBezTo>
                  <a:cubicBezTo>
                    <a:pt x="49706" y="63"/>
                    <a:pt x="31233" y="2037"/>
                    <a:pt x="24654" y="2530"/>
                  </a:cubicBezTo>
                  <a:cubicBezTo>
                    <a:pt x="22630" y="2777"/>
                    <a:pt x="19846" y="3023"/>
                    <a:pt x="19846" y="7465"/>
                  </a:cubicBezTo>
                  <a:cubicBezTo>
                    <a:pt x="19846" y="10425"/>
                    <a:pt x="22124" y="10425"/>
                    <a:pt x="25919" y="10425"/>
                  </a:cubicBezTo>
                  <a:cubicBezTo>
                    <a:pt x="38066" y="10425"/>
                    <a:pt x="38572" y="12152"/>
                    <a:pt x="38572" y="14620"/>
                  </a:cubicBezTo>
                  <a:lnTo>
                    <a:pt x="37813" y="19554"/>
                  </a:lnTo>
                  <a:lnTo>
                    <a:pt x="1120" y="161667"/>
                  </a:lnTo>
                  <a:cubicBezTo>
                    <a:pt x="108" y="165122"/>
                    <a:pt x="108" y="165615"/>
                    <a:pt x="108" y="167095"/>
                  </a:cubicBezTo>
                  <a:cubicBezTo>
                    <a:pt x="108" y="172770"/>
                    <a:pt x="5169" y="174004"/>
                    <a:pt x="7447" y="174004"/>
                  </a:cubicBezTo>
                  <a:cubicBezTo>
                    <a:pt x="11495" y="174004"/>
                    <a:pt x="15544" y="171043"/>
                    <a:pt x="16810" y="167589"/>
                  </a:cubicBezTo>
                  <a:lnTo>
                    <a:pt x="21618" y="148838"/>
                  </a:lnTo>
                  <a:lnTo>
                    <a:pt x="27185" y="126633"/>
                  </a:lnTo>
                  <a:cubicBezTo>
                    <a:pt x="28703" y="121205"/>
                    <a:pt x="30221" y="115777"/>
                    <a:pt x="31487" y="110102"/>
                  </a:cubicBezTo>
                  <a:cubicBezTo>
                    <a:pt x="31993" y="108622"/>
                    <a:pt x="34017" y="100480"/>
                    <a:pt x="34270" y="98999"/>
                  </a:cubicBezTo>
                  <a:cubicBezTo>
                    <a:pt x="35029" y="96779"/>
                    <a:pt x="42874" y="82962"/>
                    <a:pt x="51478" y="76301"/>
                  </a:cubicBezTo>
                  <a:cubicBezTo>
                    <a:pt x="57045" y="72353"/>
                    <a:pt x="64889" y="67665"/>
                    <a:pt x="75770" y="67665"/>
                  </a:cubicBezTo>
                  <a:cubicBezTo>
                    <a:pt x="86652" y="67665"/>
                    <a:pt x="89435" y="76054"/>
                    <a:pt x="89435" y="84936"/>
                  </a:cubicBezTo>
                  <a:cubicBezTo>
                    <a:pt x="89435" y="98259"/>
                    <a:pt x="79819" y="125152"/>
                    <a:pt x="73746" y="140202"/>
                  </a:cubicBezTo>
                  <a:cubicBezTo>
                    <a:pt x="71722" y="145877"/>
                    <a:pt x="70456" y="148838"/>
                    <a:pt x="70456" y="153772"/>
                  </a:cubicBezTo>
                  <a:cubicBezTo>
                    <a:pt x="70456" y="165368"/>
                    <a:pt x="79313" y="174004"/>
                    <a:pt x="91207" y="174004"/>
                  </a:cubicBezTo>
                  <a:cubicBezTo>
                    <a:pt x="114993" y="174004"/>
                    <a:pt x="124356" y="137982"/>
                    <a:pt x="124356" y="136008"/>
                  </a:cubicBezTo>
                  <a:cubicBezTo>
                    <a:pt x="124356" y="133541"/>
                    <a:pt x="122079" y="133541"/>
                    <a:pt x="121320" y="133541"/>
                  </a:cubicBezTo>
                  <a:cubicBezTo>
                    <a:pt x="118789" y="133541"/>
                    <a:pt x="118789" y="134281"/>
                    <a:pt x="117524" y="137982"/>
                  </a:cubicBezTo>
                  <a:cubicBezTo>
                    <a:pt x="113728" y="151058"/>
                    <a:pt x="105630" y="168576"/>
                    <a:pt x="91713" y="168576"/>
                  </a:cubicBezTo>
                  <a:cubicBezTo>
                    <a:pt x="87411" y="168576"/>
                    <a:pt x="85639" y="166109"/>
                    <a:pt x="85639" y="160434"/>
                  </a:cubicBezTo>
                  <a:cubicBezTo>
                    <a:pt x="85639" y="154266"/>
                    <a:pt x="87917" y="148344"/>
                    <a:pt x="90194" y="142916"/>
                  </a:cubicBezTo>
                  <a:cubicBezTo>
                    <a:pt x="94243" y="132307"/>
                    <a:pt x="105630" y="102947"/>
                    <a:pt x="105630" y="88637"/>
                  </a:cubicBezTo>
                  <a:cubicBezTo>
                    <a:pt x="105630" y="72600"/>
                    <a:pt x="95508" y="62237"/>
                    <a:pt x="76530" y="62237"/>
                  </a:cubicBezTo>
                  <a:cubicBezTo>
                    <a:pt x="60587" y="62237"/>
                    <a:pt x="48441" y="69886"/>
                    <a:pt x="39078" y="81235"/>
                  </a:cubicBezTo>
                  <a:lnTo>
                    <a:pt x="58816" y="277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04D6F159-1240-8CF0-580B-5AEE2637D95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57975" y="3909321"/>
              <a:ext cx="58707" cy="246724"/>
            </a:xfrm>
            <a:custGeom>
              <a:avLst/>
              <a:gdLst>
                <a:gd name="connsiteX0" fmla="*/ 58822 w 58707"/>
                <a:gd name="connsiteY0" fmla="*/ 244320 h 246724"/>
                <a:gd name="connsiteX1" fmla="*/ 54520 w 58707"/>
                <a:gd name="connsiteY1" fmla="*/ 238892 h 246724"/>
                <a:gd name="connsiteX2" fmla="*/ 14791 w 58707"/>
                <a:gd name="connsiteY2" fmla="*/ 123425 h 246724"/>
                <a:gd name="connsiteX3" fmla="*/ 55532 w 58707"/>
                <a:gd name="connsiteY3" fmla="*/ 6724 h 246724"/>
                <a:gd name="connsiteX4" fmla="*/ 58822 w 58707"/>
                <a:gd name="connsiteY4" fmla="*/ 2530 h 246724"/>
                <a:gd name="connsiteX5" fmla="*/ 56291 w 58707"/>
                <a:gd name="connsiteY5" fmla="*/ 63 h 246724"/>
                <a:gd name="connsiteX6" fmla="*/ 16056 w 58707"/>
                <a:gd name="connsiteY6" fmla="*/ 48174 h 246724"/>
                <a:gd name="connsiteX7" fmla="*/ 114 w 58707"/>
                <a:gd name="connsiteY7" fmla="*/ 123425 h 246724"/>
                <a:gd name="connsiteX8" fmla="*/ 16815 w 58707"/>
                <a:gd name="connsiteY8" fmla="*/ 200403 h 246724"/>
                <a:gd name="connsiteX9" fmla="*/ 56291 w 58707"/>
                <a:gd name="connsiteY9" fmla="*/ 246788 h 246724"/>
                <a:gd name="connsiteX10" fmla="*/ 58822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22" y="244320"/>
                  </a:moveTo>
                  <a:cubicBezTo>
                    <a:pt x="58822" y="243580"/>
                    <a:pt x="58822" y="243087"/>
                    <a:pt x="54520" y="238892"/>
                  </a:cubicBezTo>
                  <a:cubicBezTo>
                    <a:pt x="22889" y="207805"/>
                    <a:pt x="14791" y="161174"/>
                    <a:pt x="14791" y="123425"/>
                  </a:cubicBezTo>
                  <a:cubicBezTo>
                    <a:pt x="14791" y="80495"/>
                    <a:pt x="24407" y="37565"/>
                    <a:pt x="55532" y="6724"/>
                  </a:cubicBezTo>
                  <a:cubicBezTo>
                    <a:pt x="58822" y="3764"/>
                    <a:pt x="58822" y="3270"/>
                    <a:pt x="58822" y="2530"/>
                  </a:cubicBezTo>
                  <a:cubicBezTo>
                    <a:pt x="58822" y="803"/>
                    <a:pt x="57810" y="63"/>
                    <a:pt x="56291" y="63"/>
                  </a:cubicBezTo>
                  <a:cubicBezTo>
                    <a:pt x="53761" y="63"/>
                    <a:pt x="30986" y="16840"/>
                    <a:pt x="16056" y="48174"/>
                  </a:cubicBezTo>
                  <a:cubicBezTo>
                    <a:pt x="3151" y="75314"/>
                    <a:pt x="114" y="102700"/>
                    <a:pt x="114" y="123425"/>
                  </a:cubicBezTo>
                  <a:cubicBezTo>
                    <a:pt x="114" y="142670"/>
                    <a:pt x="2897" y="172523"/>
                    <a:pt x="16815" y="200403"/>
                  </a:cubicBezTo>
                  <a:cubicBezTo>
                    <a:pt x="31998" y="230750"/>
                    <a:pt x="53761" y="246788"/>
                    <a:pt x="56291" y="246788"/>
                  </a:cubicBezTo>
                  <a:cubicBezTo>
                    <a:pt x="57810" y="246788"/>
                    <a:pt x="58822" y="246047"/>
                    <a:pt x="58822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36A84789-42B6-EFA0-8FD5-FFD92222411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38670" y="3985312"/>
              <a:ext cx="126019" cy="111766"/>
            </a:xfrm>
            <a:custGeom>
              <a:avLst/>
              <a:gdLst>
                <a:gd name="connsiteX0" fmla="*/ 77298 w 126019"/>
                <a:gd name="connsiteY0" fmla="*/ 34604 h 111766"/>
                <a:gd name="connsiteX1" fmla="*/ 102350 w 126019"/>
                <a:gd name="connsiteY1" fmla="*/ 5491 h 111766"/>
                <a:gd name="connsiteX2" fmla="*/ 115003 w 126019"/>
                <a:gd name="connsiteY2" fmla="*/ 8698 h 111766"/>
                <a:gd name="connsiteX3" fmla="*/ 102856 w 126019"/>
                <a:gd name="connsiteY3" fmla="*/ 22021 h 111766"/>
                <a:gd name="connsiteX4" fmla="*/ 112472 w 126019"/>
                <a:gd name="connsiteY4" fmla="*/ 30657 h 111766"/>
                <a:gd name="connsiteX5" fmla="*/ 126137 w 126019"/>
                <a:gd name="connsiteY5" fmla="*/ 16347 h 111766"/>
                <a:gd name="connsiteX6" fmla="*/ 102603 w 126019"/>
                <a:gd name="connsiteY6" fmla="*/ 63 h 111766"/>
                <a:gd name="connsiteX7" fmla="*/ 76033 w 126019"/>
                <a:gd name="connsiteY7" fmla="*/ 18814 h 111766"/>
                <a:gd name="connsiteX8" fmla="*/ 48704 w 126019"/>
                <a:gd name="connsiteY8" fmla="*/ 63 h 111766"/>
                <a:gd name="connsiteX9" fmla="*/ 7962 w 126019"/>
                <a:gd name="connsiteY9" fmla="*/ 38058 h 111766"/>
                <a:gd name="connsiteX10" fmla="*/ 10999 w 126019"/>
                <a:gd name="connsiteY10" fmla="*/ 40526 h 111766"/>
                <a:gd name="connsiteX11" fmla="*/ 14289 w 126019"/>
                <a:gd name="connsiteY11" fmla="*/ 37812 h 111766"/>
                <a:gd name="connsiteX12" fmla="*/ 48197 w 126019"/>
                <a:gd name="connsiteY12" fmla="*/ 5491 h 111766"/>
                <a:gd name="connsiteX13" fmla="*/ 61862 w 126019"/>
                <a:gd name="connsiteY13" fmla="*/ 22021 h 111766"/>
                <a:gd name="connsiteX14" fmla="*/ 48197 w 126019"/>
                <a:gd name="connsiteY14" fmla="*/ 80742 h 111766"/>
                <a:gd name="connsiteX15" fmla="*/ 24158 w 126019"/>
                <a:gd name="connsiteY15" fmla="*/ 106401 h 111766"/>
                <a:gd name="connsiteX16" fmla="*/ 11505 w 126019"/>
                <a:gd name="connsiteY16" fmla="*/ 103194 h 111766"/>
                <a:gd name="connsiteX17" fmla="*/ 23398 w 126019"/>
                <a:gd name="connsiteY17" fmla="*/ 89871 h 111766"/>
                <a:gd name="connsiteX18" fmla="*/ 14036 w 126019"/>
                <a:gd name="connsiteY18" fmla="*/ 81235 h 111766"/>
                <a:gd name="connsiteX19" fmla="*/ 118 w 126019"/>
                <a:gd name="connsiteY19" fmla="*/ 95545 h 111766"/>
                <a:gd name="connsiteX20" fmla="*/ 23905 w 126019"/>
                <a:gd name="connsiteY20" fmla="*/ 111829 h 111766"/>
                <a:gd name="connsiteX21" fmla="*/ 50475 w 126019"/>
                <a:gd name="connsiteY21" fmla="*/ 93078 h 111766"/>
                <a:gd name="connsiteX22" fmla="*/ 77804 w 126019"/>
                <a:gd name="connsiteY22" fmla="*/ 111829 h 111766"/>
                <a:gd name="connsiteX23" fmla="*/ 118293 w 126019"/>
                <a:gd name="connsiteY23" fmla="*/ 73833 h 111766"/>
                <a:gd name="connsiteX24" fmla="*/ 115256 w 126019"/>
                <a:gd name="connsiteY24" fmla="*/ 71366 h 111766"/>
                <a:gd name="connsiteX25" fmla="*/ 111966 w 126019"/>
                <a:gd name="connsiteY25" fmla="*/ 74080 h 111766"/>
                <a:gd name="connsiteX26" fmla="*/ 78311 w 126019"/>
                <a:gd name="connsiteY26" fmla="*/ 106401 h 111766"/>
                <a:gd name="connsiteX27" fmla="*/ 64393 w 126019"/>
                <a:gd name="connsiteY27" fmla="*/ 90117 h 111766"/>
                <a:gd name="connsiteX28" fmla="*/ 68695 w 126019"/>
                <a:gd name="connsiteY28" fmla="*/ 68406 h 111766"/>
                <a:gd name="connsiteX29" fmla="*/ 77298 w 126019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1766">
                  <a:moveTo>
                    <a:pt x="77298" y="34604"/>
                  </a:moveTo>
                  <a:cubicBezTo>
                    <a:pt x="78817" y="28189"/>
                    <a:pt x="84637" y="5491"/>
                    <a:pt x="102350" y="5491"/>
                  </a:cubicBezTo>
                  <a:cubicBezTo>
                    <a:pt x="103616" y="5491"/>
                    <a:pt x="109689" y="5491"/>
                    <a:pt x="115003" y="8698"/>
                  </a:cubicBezTo>
                  <a:cubicBezTo>
                    <a:pt x="107918" y="9932"/>
                    <a:pt x="102856" y="16100"/>
                    <a:pt x="102856" y="22021"/>
                  </a:cubicBezTo>
                  <a:cubicBezTo>
                    <a:pt x="102856" y="25969"/>
                    <a:pt x="105640" y="30657"/>
                    <a:pt x="112472" y="30657"/>
                  </a:cubicBezTo>
                  <a:cubicBezTo>
                    <a:pt x="118040" y="30657"/>
                    <a:pt x="126137" y="26216"/>
                    <a:pt x="126137" y="16347"/>
                  </a:cubicBezTo>
                  <a:cubicBezTo>
                    <a:pt x="126137" y="3517"/>
                    <a:pt x="111207" y="63"/>
                    <a:pt x="102603" y="63"/>
                  </a:cubicBezTo>
                  <a:cubicBezTo>
                    <a:pt x="87926" y="63"/>
                    <a:pt x="79070" y="13139"/>
                    <a:pt x="76033" y="18814"/>
                  </a:cubicBezTo>
                  <a:cubicBezTo>
                    <a:pt x="69707" y="2530"/>
                    <a:pt x="56042" y="63"/>
                    <a:pt x="48704" y="63"/>
                  </a:cubicBezTo>
                  <a:cubicBezTo>
                    <a:pt x="22386" y="63"/>
                    <a:pt x="7962" y="31890"/>
                    <a:pt x="7962" y="38058"/>
                  </a:cubicBezTo>
                  <a:cubicBezTo>
                    <a:pt x="7962" y="40526"/>
                    <a:pt x="10493" y="40526"/>
                    <a:pt x="10999" y="40526"/>
                  </a:cubicBezTo>
                  <a:cubicBezTo>
                    <a:pt x="13023" y="40526"/>
                    <a:pt x="13783" y="40032"/>
                    <a:pt x="14289" y="37812"/>
                  </a:cubicBezTo>
                  <a:cubicBezTo>
                    <a:pt x="22892" y="11659"/>
                    <a:pt x="39594" y="5491"/>
                    <a:pt x="48197" y="5491"/>
                  </a:cubicBezTo>
                  <a:cubicBezTo>
                    <a:pt x="53005" y="5491"/>
                    <a:pt x="61862" y="7711"/>
                    <a:pt x="61862" y="22021"/>
                  </a:cubicBezTo>
                  <a:cubicBezTo>
                    <a:pt x="61862" y="29670"/>
                    <a:pt x="57560" y="46200"/>
                    <a:pt x="48197" y="80742"/>
                  </a:cubicBezTo>
                  <a:cubicBezTo>
                    <a:pt x="44149" y="96039"/>
                    <a:pt x="35292" y="106401"/>
                    <a:pt x="24158" y="106401"/>
                  </a:cubicBezTo>
                  <a:cubicBezTo>
                    <a:pt x="22639" y="106401"/>
                    <a:pt x="16819" y="106401"/>
                    <a:pt x="11505" y="103194"/>
                  </a:cubicBezTo>
                  <a:cubicBezTo>
                    <a:pt x="17831" y="101960"/>
                    <a:pt x="23398" y="96779"/>
                    <a:pt x="23398" y="89871"/>
                  </a:cubicBezTo>
                  <a:cubicBezTo>
                    <a:pt x="23398" y="83209"/>
                    <a:pt x="17831" y="81235"/>
                    <a:pt x="14036" y="81235"/>
                  </a:cubicBezTo>
                  <a:cubicBezTo>
                    <a:pt x="6444" y="81235"/>
                    <a:pt x="118" y="87650"/>
                    <a:pt x="118" y="95545"/>
                  </a:cubicBezTo>
                  <a:cubicBezTo>
                    <a:pt x="118" y="106895"/>
                    <a:pt x="12770" y="111829"/>
                    <a:pt x="23905" y="111829"/>
                  </a:cubicBezTo>
                  <a:cubicBezTo>
                    <a:pt x="40606" y="111829"/>
                    <a:pt x="49716" y="94558"/>
                    <a:pt x="50475" y="93078"/>
                  </a:cubicBezTo>
                  <a:cubicBezTo>
                    <a:pt x="53512" y="102207"/>
                    <a:pt x="62621" y="111829"/>
                    <a:pt x="77804" y="111829"/>
                  </a:cubicBezTo>
                  <a:cubicBezTo>
                    <a:pt x="103869" y="111829"/>
                    <a:pt x="118293" y="80002"/>
                    <a:pt x="118293" y="73833"/>
                  </a:cubicBezTo>
                  <a:cubicBezTo>
                    <a:pt x="118293" y="71366"/>
                    <a:pt x="116015" y="71366"/>
                    <a:pt x="115256" y="71366"/>
                  </a:cubicBezTo>
                  <a:cubicBezTo>
                    <a:pt x="112979" y="71366"/>
                    <a:pt x="112472" y="72353"/>
                    <a:pt x="111966" y="74080"/>
                  </a:cubicBezTo>
                  <a:cubicBezTo>
                    <a:pt x="103616" y="100480"/>
                    <a:pt x="86408" y="106401"/>
                    <a:pt x="78311" y="106401"/>
                  </a:cubicBezTo>
                  <a:cubicBezTo>
                    <a:pt x="68442" y="106401"/>
                    <a:pt x="64393" y="98506"/>
                    <a:pt x="64393" y="90117"/>
                  </a:cubicBezTo>
                  <a:cubicBezTo>
                    <a:pt x="64393" y="84689"/>
                    <a:pt x="65911" y="79261"/>
                    <a:pt x="68695" y="68406"/>
                  </a:cubicBezTo>
                  <a:lnTo>
                    <a:pt x="77298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12EAC119-6AD6-596F-C15C-30C58230F2F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746108" y="3950524"/>
              <a:ext cx="168785" cy="164318"/>
            </a:xfrm>
            <a:custGeom>
              <a:avLst/>
              <a:gdLst>
                <a:gd name="connsiteX0" fmla="*/ 168911 w 168785"/>
                <a:gd name="connsiteY0" fmla="*/ 82222 h 164318"/>
                <a:gd name="connsiteX1" fmla="*/ 84645 w 168785"/>
                <a:gd name="connsiteY1" fmla="*/ 63 h 164318"/>
                <a:gd name="connsiteX2" fmla="*/ 126 w 168785"/>
                <a:gd name="connsiteY2" fmla="*/ 82222 h 164318"/>
                <a:gd name="connsiteX3" fmla="*/ 84392 w 168785"/>
                <a:gd name="connsiteY3" fmla="*/ 164381 h 164318"/>
                <a:gd name="connsiteX4" fmla="*/ 168911 w 168785"/>
                <a:gd name="connsiteY4" fmla="*/ 82222 h 164318"/>
                <a:gd name="connsiteX5" fmla="*/ 6452 w 168785"/>
                <a:gd name="connsiteY5" fmla="*/ 79015 h 164318"/>
                <a:gd name="connsiteX6" fmla="*/ 81355 w 168785"/>
                <a:gd name="connsiteY6" fmla="*/ 6231 h 164318"/>
                <a:gd name="connsiteX7" fmla="*/ 81355 w 168785"/>
                <a:gd name="connsiteY7" fmla="*/ 79015 h 164318"/>
                <a:gd name="connsiteX8" fmla="*/ 6452 w 168785"/>
                <a:gd name="connsiteY8" fmla="*/ 79015 h 164318"/>
                <a:gd name="connsiteX9" fmla="*/ 87681 w 168785"/>
                <a:gd name="connsiteY9" fmla="*/ 6231 h 164318"/>
                <a:gd name="connsiteX10" fmla="*/ 162584 w 168785"/>
                <a:gd name="connsiteY10" fmla="*/ 79015 h 164318"/>
                <a:gd name="connsiteX11" fmla="*/ 87681 w 168785"/>
                <a:gd name="connsiteY11" fmla="*/ 79015 h 164318"/>
                <a:gd name="connsiteX12" fmla="*/ 87681 w 168785"/>
                <a:gd name="connsiteY12" fmla="*/ 6231 h 164318"/>
                <a:gd name="connsiteX13" fmla="*/ 81355 w 168785"/>
                <a:gd name="connsiteY13" fmla="*/ 158213 h 164318"/>
                <a:gd name="connsiteX14" fmla="*/ 6452 w 168785"/>
                <a:gd name="connsiteY14" fmla="*/ 85183 h 164318"/>
                <a:gd name="connsiteX15" fmla="*/ 81355 w 168785"/>
                <a:gd name="connsiteY15" fmla="*/ 85183 h 164318"/>
                <a:gd name="connsiteX16" fmla="*/ 81355 w 168785"/>
                <a:gd name="connsiteY16" fmla="*/ 158213 h 164318"/>
                <a:gd name="connsiteX17" fmla="*/ 162584 w 168785"/>
                <a:gd name="connsiteY17" fmla="*/ 85183 h 164318"/>
                <a:gd name="connsiteX18" fmla="*/ 87681 w 168785"/>
                <a:gd name="connsiteY18" fmla="*/ 158213 h 164318"/>
                <a:gd name="connsiteX19" fmla="*/ 87681 w 168785"/>
                <a:gd name="connsiteY19" fmla="*/ 85183 h 164318"/>
                <a:gd name="connsiteX20" fmla="*/ 162584 w 168785"/>
                <a:gd name="connsiteY20" fmla="*/ 85183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785" h="164318">
                  <a:moveTo>
                    <a:pt x="168911" y="82222"/>
                  </a:moveTo>
                  <a:cubicBezTo>
                    <a:pt x="168911" y="36825"/>
                    <a:pt x="130953" y="63"/>
                    <a:pt x="84645" y="63"/>
                  </a:cubicBezTo>
                  <a:cubicBezTo>
                    <a:pt x="37577" y="63"/>
                    <a:pt x="126" y="37318"/>
                    <a:pt x="126" y="82222"/>
                  </a:cubicBezTo>
                  <a:cubicBezTo>
                    <a:pt x="126" y="127619"/>
                    <a:pt x="38083" y="164381"/>
                    <a:pt x="84392" y="164381"/>
                  </a:cubicBezTo>
                  <a:cubicBezTo>
                    <a:pt x="131459" y="164381"/>
                    <a:pt x="168911" y="127126"/>
                    <a:pt x="168911" y="82222"/>
                  </a:cubicBezTo>
                  <a:close/>
                  <a:moveTo>
                    <a:pt x="6452" y="79015"/>
                  </a:moveTo>
                  <a:cubicBezTo>
                    <a:pt x="8982" y="37565"/>
                    <a:pt x="41879" y="8205"/>
                    <a:pt x="81355" y="6231"/>
                  </a:cubicBezTo>
                  <a:lnTo>
                    <a:pt x="81355" y="79015"/>
                  </a:lnTo>
                  <a:lnTo>
                    <a:pt x="6452" y="79015"/>
                  </a:lnTo>
                  <a:close/>
                  <a:moveTo>
                    <a:pt x="87681" y="6231"/>
                  </a:moveTo>
                  <a:cubicBezTo>
                    <a:pt x="127410" y="8205"/>
                    <a:pt x="160054" y="37812"/>
                    <a:pt x="162584" y="79015"/>
                  </a:cubicBezTo>
                  <a:lnTo>
                    <a:pt x="87681" y="79015"/>
                  </a:lnTo>
                  <a:lnTo>
                    <a:pt x="87681" y="6231"/>
                  </a:lnTo>
                  <a:close/>
                  <a:moveTo>
                    <a:pt x="81355" y="158213"/>
                  </a:moveTo>
                  <a:cubicBezTo>
                    <a:pt x="42132" y="156240"/>
                    <a:pt x="8982" y="127373"/>
                    <a:pt x="6452" y="85183"/>
                  </a:cubicBezTo>
                  <a:lnTo>
                    <a:pt x="81355" y="85183"/>
                  </a:lnTo>
                  <a:lnTo>
                    <a:pt x="81355" y="158213"/>
                  </a:lnTo>
                  <a:close/>
                  <a:moveTo>
                    <a:pt x="162584" y="85183"/>
                  </a:moveTo>
                  <a:cubicBezTo>
                    <a:pt x="160054" y="127373"/>
                    <a:pt x="126651" y="156240"/>
                    <a:pt x="87681" y="158213"/>
                  </a:cubicBezTo>
                  <a:lnTo>
                    <a:pt x="87681" y="85183"/>
                  </a:lnTo>
                  <a:lnTo>
                    <a:pt x="162584" y="851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0506A868-8398-0DB7-40C9-1FE80F98226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92579" y="3985312"/>
              <a:ext cx="126019" cy="111766"/>
            </a:xfrm>
            <a:custGeom>
              <a:avLst/>
              <a:gdLst>
                <a:gd name="connsiteX0" fmla="*/ 77316 w 126019"/>
                <a:gd name="connsiteY0" fmla="*/ 34604 h 111766"/>
                <a:gd name="connsiteX1" fmla="*/ 102368 w 126019"/>
                <a:gd name="connsiteY1" fmla="*/ 5491 h 111766"/>
                <a:gd name="connsiteX2" fmla="*/ 115021 w 126019"/>
                <a:gd name="connsiteY2" fmla="*/ 8698 h 111766"/>
                <a:gd name="connsiteX3" fmla="*/ 102874 w 126019"/>
                <a:gd name="connsiteY3" fmla="*/ 22021 h 111766"/>
                <a:gd name="connsiteX4" fmla="*/ 112490 w 126019"/>
                <a:gd name="connsiteY4" fmla="*/ 30657 h 111766"/>
                <a:gd name="connsiteX5" fmla="*/ 126155 w 126019"/>
                <a:gd name="connsiteY5" fmla="*/ 16347 h 111766"/>
                <a:gd name="connsiteX6" fmla="*/ 102621 w 126019"/>
                <a:gd name="connsiteY6" fmla="*/ 63 h 111766"/>
                <a:gd name="connsiteX7" fmla="*/ 76051 w 126019"/>
                <a:gd name="connsiteY7" fmla="*/ 18814 h 111766"/>
                <a:gd name="connsiteX8" fmla="*/ 48721 w 126019"/>
                <a:gd name="connsiteY8" fmla="*/ 63 h 111766"/>
                <a:gd name="connsiteX9" fmla="*/ 7980 w 126019"/>
                <a:gd name="connsiteY9" fmla="*/ 38058 h 111766"/>
                <a:gd name="connsiteX10" fmla="*/ 11017 w 126019"/>
                <a:gd name="connsiteY10" fmla="*/ 40526 h 111766"/>
                <a:gd name="connsiteX11" fmla="*/ 14306 w 126019"/>
                <a:gd name="connsiteY11" fmla="*/ 37812 h 111766"/>
                <a:gd name="connsiteX12" fmla="*/ 48215 w 126019"/>
                <a:gd name="connsiteY12" fmla="*/ 5491 h 111766"/>
                <a:gd name="connsiteX13" fmla="*/ 61880 w 126019"/>
                <a:gd name="connsiteY13" fmla="*/ 22021 h 111766"/>
                <a:gd name="connsiteX14" fmla="*/ 48215 w 126019"/>
                <a:gd name="connsiteY14" fmla="*/ 80742 h 111766"/>
                <a:gd name="connsiteX15" fmla="*/ 24175 w 126019"/>
                <a:gd name="connsiteY15" fmla="*/ 106401 h 111766"/>
                <a:gd name="connsiteX16" fmla="*/ 11523 w 126019"/>
                <a:gd name="connsiteY16" fmla="*/ 103194 h 111766"/>
                <a:gd name="connsiteX17" fmla="*/ 23416 w 126019"/>
                <a:gd name="connsiteY17" fmla="*/ 89871 h 111766"/>
                <a:gd name="connsiteX18" fmla="*/ 14053 w 126019"/>
                <a:gd name="connsiteY18" fmla="*/ 81235 h 111766"/>
                <a:gd name="connsiteX19" fmla="*/ 136 w 126019"/>
                <a:gd name="connsiteY19" fmla="*/ 95545 h 111766"/>
                <a:gd name="connsiteX20" fmla="*/ 23922 w 126019"/>
                <a:gd name="connsiteY20" fmla="*/ 111829 h 111766"/>
                <a:gd name="connsiteX21" fmla="*/ 50493 w 126019"/>
                <a:gd name="connsiteY21" fmla="*/ 93078 h 111766"/>
                <a:gd name="connsiteX22" fmla="*/ 77822 w 126019"/>
                <a:gd name="connsiteY22" fmla="*/ 111829 h 111766"/>
                <a:gd name="connsiteX23" fmla="*/ 118310 w 126019"/>
                <a:gd name="connsiteY23" fmla="*/ 73833 h 111766"/>
                <a:gd name="connsiteX24" fmla="*/ 115274 w 126019"/>
                <a:gd name="connsiteY24" fmla="*/ 71366 h 111766"/>
                <a:gd name="connsiteX25" fmla="*/ 111984 w 126019"/>
                <a:gd name="connsiteY25" fmla="*/ 74080 h 111766"/>
                <a:gd name="connsiteX26" fmla="*/ 78328 w 126019"/>
                <a:gd name="connsiteY26" fmla="*/ 106401 h 111766"/>
                <a:gd name="connsiteX27" fmla="*/ 64411 w 126019"/>
                <a:gd name="connsiteY27" fmla="*/ 90117 h 111766"/>
                <a:gd name="connsiteX28" fmla="*/ 68712 w 126019"/>
                <a:gd name="connsiteY28" fmla="*/ 68406 h 111766"/>
                <a:gd name="connsiteX29" fmla="*/ 77316 w 126019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1766">
                  <a:moveTo>
                    <a:pt x="77316" y="34604"/>
                  </a:moveTo>
                  <a:cubicBezTo>
                    <a:pt x="78835" y="28189"/>
                    <a:pt x="84655" y="5491"/>
                    <a:pt x="102368" y="5491"/>
                  </a:cubicBezTo>
                  <a:cubicBezTo>
                    <a:pt x="103634" y="5491"/>
                    <a:pt x="109707" y="5491"/>
                    <a:pt x="115021" y="8698"/>
                  </a:cubicBezTo>
                  <a:cubicBezTo>
                    <a:pt x="107935" y="9932"/>
                    <a:pt x="102874" y="16100"/>
                    <a:pt x="102874" y="22021"/>
                  </a:cubicBezTo>
                  <a:cubicBezTo>
                    <a:pt x="102874" y="25969"/>
                    <a:pt x="105658" y="30657"/>
                    <a:pt x="112490" y="30657"/>
                  </a:cubicBezTo>
                  <a:cubicBezTo>
                    <a:pt x="118057" y="30657"/>
                    <a:pt x="126155" y="26216"/>
                    <a:pt x="126155" y="16347"/>
                  </a:cubicBezTo>
                  <a:cubicBezTo>
                    <a:pt x="126155" y="3517"/>
                    <a:pt x="111225" y="63"/>
                    <a:pt x="102621" y="63"/>
                  </a:cubicBezTo>
                  <a:cubicBezTo>
                    <a:pt x="87944" y="63"/>
                    <a:pt x="79088" y="13139"/>
                    <a:pt x="76051" y="18814"/>
                  </a:cubicBezTo>
                  <a:cubicBezTo>
                    <a:pt x="69725" y="2530"/>
                    <a:pt x="56060" y="63"/>
                    <a:pt x="48721" y="63"/>
                  </a:cubicBezTo>
                  <a:cubicBezTo>
                    <a:pt x="22404" y="63"/>
                    <a:pt x="7980" y="31890"/>
                    <a:pt x="7980" y="38058"/>
                  </a:cubicBezTo>
                  <a:cubicBezTo>
                    <a:pt x="7980" y="40526"/>
                    <a:pt x="10511" y="40526"/>
                    <a:pt x="11017" y="40526"/>
                  </a:cubicBezTo>
                  <a:cubicBezTo>
                    <a:pt x="13041" y="40526"/>
                    <a:pt x="13800" y="40032"/>
                    <a:pt x="14306" y="37812"/>
                  </a:cubicBezTo>
                  <a:cubicBezTo>
                    <a:pt x="22910" y="11659"/>
                    <a:pt x="39612" y="5491"/>
                    <a:pt x="48215" y="5491"/>
                  </a:cubicBezTo>
                  <a:cubicBezTo>
                    <a:pt x="53023" y="5491"/>
                    <a:pt x="61880" y="7711"/>
                    <a:pt x="61880" y="22021"/>
                  </a:cubicBezTo>
                  <a:cubicBezTo>
                    <a:pt x="61880" y="29670"/>
                    <a:pt x="57578" y="46200"/>
                    <a:pt x="48215" y="80742"/>
                  </a:cubicBezTo>
                  <a:cubicBezTo>
                    <a:pt x="44167" y="96039"/>
                    <a:pt x="35310" y="106401"/>
                    <a:pt x="24175" y="106401"/>
                  </a:cubicBezTo>
                  <a:cubicBezTo>
                    <a:pt x="22657" y="106401"/>
                    <a:pt x="16837" y="106401"/>
                    <a:pt x="11523" y="103194"/>
                  </a:cubicBezTo>
                  <a:cubicBezTo>
                    <a:pt x="17849" y="101960"/>
                    <a:pt x="23416" y="96779"/>
                    <a:pt x="23416" y="89871"/>
                  </a:cubicBezTo>
                  <a:cubicBezTo>
                    <a:pt x="23416" y="83209"/>
                    <a:pt x="17849" y="81235"/>
                    <a:pt x="14053" y="81235"/>
                  </a:cubicBezTo>
                  <a:cubicBezTo>
                    <a:pt x="6462" y="81235"/>
                    <a:pt x="136" y="87650"/>
                    <a:pt x="136" y="95545"/>
                  </a:cubicBezTo>
                  <a:cubicBezTo>
                    <a:pt x="136" y="106895"/>
                    <a:pt x="12788" y="111829"/>
                    <a:pt x="23922" y="111829"/>
                  </a:cubicBezTo>
                  <a:cubicBezTo>
                    <a:pt x="40624" y="111829"/>
                    <a:pt x="49734" y="94558"/>
                    <a:pt x="50493" y="93078"/>
                  </a:cubicBezTo>
                  <a:cubicBezTo>
                    <a:pt x="53529" y="102207"/>
                    <a:pt x="62639" y="111829"/>
                    <a:pt x="77822" y="111829"/>
                  </a:cubicBezTo>
                  <a:cubicBezTo>
                    <a:pt x="103887" y="111829"/>
                    <a:pt x="118310" y="80002"/>
                    <a:pt x="118310" y="73833"/>
                  </a:cubicBezTo>
                  <a:cubicBezTo>
                    <a:pt x="118310" y="71366"/>
                    <a:pt x="116033" y="71366"/>
                    <a:pt x="115274" y="71366"/>
                  </a:cubicBezTo>
                  <a:cubicBezTo>
                    <a:pt x="112996" y="71366"/>
                    <a:pt x="112490" y="72353"/>
                    <a:pt x="111984" y="74080"/>
                  </a:cubicBezTo>
                  <a:cubicBezTo>
                    <a:pt x="103634" y="100480"/>
                    <a:pt x="86426" y="106401"/>
                    <a:pt x="78328" y="106401"/>
                  </a:cubicBezTo>
                  <a:cubicBezTo>
                    <a:pt x="68459" y="106401"/>
                    <a:pt x="64411" y="98506"/>
                    <a:pt x="64411" y="90117"/>
                  </a:cubicBezTo>
                  <a:cubicBezTo>
                    <a:pt x="64411" y="84689"/>
                    <a:pt x="65929" y="79261"/>
                    <a:pt x="68712" y="68406"/>
                  </a:cubicBezTo>
                  <a:lnTo>
                    <a:pt x="77316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A433193-750F-60B4-22D4-F2EC7FCC583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38192" y="4016868"/>
              <a:ext cx="53672" cy="116232"/>
            </a:xfrm>
            <a:custGeom>
              <a:avLst/>
              <a:gdLst>
                <a:gd name="connsiteX0" fmla="*/ 49208 w 53672"/>
                <a:gd name="connsiteY0" fmla="*/ 6627 h 116232"/>
                <a:gd name="connsiteX1" fmla="*/ 42123 w 53672"/>
                <a:gd name="connsiteY1" fmla="*/ 64 h 116232"/>
                <a:gd name="connsiteX2" fmla="*/ 32203 w 53672"/>
                <a:gd name="connsiteY2" fmla="*/ 9563 h 116232"/>
                <a:gd name="connsiteX3" fmla="*/ 39288 w 53672"/>
                <a:gd name="connsiteY3" fmla="*/ 16126 h 116232"/>
                <a:gd name="connsiteX4" fmla="*/ 49208 w 53672"/>
                <a:gd name="connsiteY4" fmla="*/ 6627 h 116232"/>
                <a:gd name="connsiteX5" fmla="*/ 13072 w 53672"/>
                <a:gd name="connsiteY5" fmla="*/ 94362 h 116232"/>
                <a:gd name="connsiteX6" fmla="*/ 11478 w 53672"/>
                <a:gd name="connsiteY6" fmla="*/ 101616 h 116232"/>
                <a:gd name="connsiteX7" fmla="*/ 28306 w 53672"/>
                <a:gd name="connsiteY7" fmla="*/ 116296 h 116232"/>
                <a:gd name="connsiteX8" fmla="*/ 53813 w 53672"/>
                <a:gd name="connsiteY8" fmla="*/ 89872 h 116232"/>
                <a:gd name="connsiteX9" fmla="*/ 50979 w 53672"/>
                <a:gd name="connsiteY9" fmla="*/ 87627 h 116232"/>
                <a:gd name="connsiteX10" fmla="*/ 47614 w 53672"/>
                <a:gd name="connsiteY10" fmla="*/ 90563 h 116232"/>
                <a:gd name="connsiteX11" fmla="*/ 28837 w 53672"/>
                <a:gd name="connsiteY11" fmla="*/ 111461 h 116232"/>
                <a:gd name="connsiteX12" fmla="*/ 24409 w 53672"/>
                <a:gd name="connsiteY12" fmla="*/ 105416 h 116232"/>
                <a:gd name="connsiteX13" fmla="*/ 27243 w 53672"/>
                <a:gd name="connsiteY13" fmla="*/ 94362 h 116232"/>
                <a:gd name="connsiteX14" fmla="*/ 32911 w 53672"/>
                <a:gd name="connsiteY14" fmla="*/ 80546 h 116232"/>
                <a:gd name="connsiteX15" fmla="*/ 41591 w 53672"/>
                <a:gd name="connsiteY15" fmla="*/ 58612 h 116232"/>
                <a:gd name="connsiteX16" fmla="*/ 42654 w 53672"/>
                <a:gd name="connsiteY16" fmla="*/ 53085 h 116232"/>
                <a:gd name="connsiteX17" fmla="*/ 25826 w 53672"/>
                <a:gd name="connsiteY17" fmla="*/ 38405 h 116232"/>
                <a:gd name="connsiteX18" fmla="*/ 141 w 53672"/>
                <a:gd name="connsiteY18" fmla="*/ 64830 h 116232"/>
                <a:gd name="connsiteX19" fmla="*/ 3153 w 53672"/>
                <a:gd name="connsiteY19" fmla="*/ 67075 h 116232"/>
                <a:gd name="connsiteX20" fmla="*/ 6341 w 53672"/>
                <a:gd name="connsiteY20" fmla="*/ 64311 h 116232"/>
                <a:gd name="connsiteX21" fmla="*/ 25295 w 53672"/>
                <a:gd name="connsiteY21" fmla="*/ 43241 h 116232"/>
                <a:gd name="connsiteX22" fmla="*/ 29723 w 53672"/>
                <a:gd name="connsiteY22" fmla="*/ 49286 h 116232"/>
                <a:gd name="connsiteX23" fmla="*/ 24232 w 53672"/>
                <a:gd name="connsiteY23" fmla="*/ 66557 h 116232"/>
                <a:gd name="connsiteX24" fmla="*/ 13072 w 53672"/>
                <a:gd name="connsiteY24" fmla="*/ 94362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232">
                  <a:moveTo>
                    <a:pt x="49208" y="6627"/>
                  </a:moveTo>
                  <a:cubicBezTo>
                    <a:pt x="49208" y="3864"/>
                    <a:pt x="47082" y="64"/>
                    <a:pt x="42123" y="64"/>
                  </a:cubicBezTo>
                  <a:cubicBezTo>
                    <a:pt x="37340" y="64"/>
                    <a:pt x="32203" y="4555"/>
                    <a:pt x="32203" y="9563"/>
                  </a:cubicBezTo>
                  <a:cubicBezTo>
                    <a:pt x="32203" y="12499"/>
                    <a:pt x="34506" y="16126"/>
                    <a:pt x="39288" y="16126"/>
                  </a:cubicBezTo>
                  <a:cubicBezTo>
                    <a:pt x="44425" y="16126"/>
                    <a:pt x="49208" y="11290"/>
                    <a:pt x="49208" y="6627"/>
                  </a:cubicBezTo>
                  <a:close/>
                  <a:moveTo>
                    <a:pt x="13072" y="94362"/>
                  </a:moveTo>
                  <a:cubicBezTo>
                    <a:pt x="12364" y="96608"/>
                    <a:pt x="11478" y="98680"/>
                    <a:pt x="11478" y="101616"/>
                  </a:cubicBezTo>
                  <a:cubicBezTo>
                    <a:pt x="11478" y="109733"/>
                    <a:pt x="18563" y="116296"/>
                    <a:pt x="28306" y="116296"/>
                  </a:cubicBezTo>
                  <a:cubicBezTo>
                    <a:pt x="46019" y="116296"/>
                    <a:pt x="53813" y="92463"/>
                    <a:pt x="53813" y="89872"/>
                  </a:cubicBezTo>
                  <a:cubicBezTo>
                    <a:pt x="53813" y="87627"/>
                    <a:pt x="51511" y="87627"/>
                    <a:pt x="50979" y="87627"/>
                  </a:cubicBezTo>
                  <a:cubicBezTo>
                    <a:pt x="48499" y="87627"/>
                    <a:pt x="48322" y="88663"/>
                    <a:pt x="47614" y="90563"/>
                  </a:cubicBezTo>
                  <a:cubicBezTo>
                    <a:pt x="43540" y="104379"/>
                    <a:pt x="35746" y="111461"/>
                    <a:pt x="28837" y="111461"/>
                  </a:cubicBezTo>
                  <a:cubicBezTo>
                    <a:pt x="25295" y="111461"/>
                    <a:pt x="24409" y="109215"/>
                    <a:pt x="24409" y="105416"/>
                  </a:cubicBezTo>
                  <a:cubicBezTo>
                    <a:pt x="24409" y="101443"/>
                    <a:pt x="25649" y="98162"/>
                    <a:pt x="27243" y="94362"/>
                  </a:cubicBezTo>
                  <a:cubicBezTo>
                    <a:pt x="29014" y="89699"/>
                    <a:pt x="30963" y="85036"/>
                    <a:pt x="32911" y="80546"/>
                  </a:cubicBezTo>
                  <a:cubicBezTo>
                    <a:pt x="34506" y="76401"/>
                    <a:pt x="40883" y="60685"/>
                    <a:pt x="41591" y="58612"/>
                  </a:cubicBezTo>
                  <a:cubicBezTo>
                    <a:pt x="42123" y="56885"/>
                    <a:pt x="42654" y="54812"/>
                    <a:pt x="42654" y="53085"/>
                  </a:cubicBezTo>
                  <a:cubicBezTo>
                    <a:pt x="42654" y="44968"/>
                    <a:pt x="35568" y="38405"/>
                    <a:pt x="25826" y="38405"/>
                  </a:cubicBezTo>
                  <a:cubicBezTo>
                    <a:pt x="8290" y="38405"/>
                    <a:pt x="141" y="61893"/>
                    <a:pt x="141" y="64830"/>
                  </a:cubicBezTo>
                  <a:cubicBezTo>
                    <a:pt x="141" y="67075"/>
                    <a:pt x="2621" y="67075"/>
                    <a:pt x="3153" y="67075"/>
                  </a:cubicBezTo>
                  <a:cubicBezTo>
                    <a:pt x="5633" y="67075"/>
                    <a:pt x="5810" y="66211"/>
                    <a:pt x="6341" y="64311"/>
                  </a:cubicBezTo>
                  <a:cubicBezTo>
                    <a:pt x="10947" y="49459"/>
                    <a:pt x="18741" y="43241"/>
                    <a:pt x="25295" y="43241"/>
                  </a:cubicBezTo>
                  <a:cubicBezTo>
                    <a:pt x="28129" y="43241"/>
                    <a:pt x="29723" y="44623"/>
                    <a:pt x="29723" y="49286"/>
                  </a:cubicBezTo>
                  <a:cubicBezTo>
                    <a:pt x="29723" y="53258"/>
                    <a:pt x="28660" y="55849"/>
                    <a:pt x="24232" y="66557"/>
                  </a:cubicBezTo>
                  <a:lnTo>
                    <a:pt x="13072" y="943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AFF7BD3B-9507-415B-16F6-BCBC0466F85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28538" y="3909321"/>
              <a:ext cx="58707" cy="246724"/>
            </a:xfrm>
            <a:custGeom>
              <a:avLst/>
              <a:gdLst>
                <a:gd name="connsiteX0" fmla="*/ 58853 w 58707"/>
                <a:gd name="connsiteY0" fmla="*/ 123425 h 246724"/>
                <a:gd name="connsiteX1" fmla="*/ 42151 w 58707"/>
                <a:gd name="connsiteY1" fmla="*/ 46447 h 246724"/>
                <a:gd name="connsiteX2" fmla="*/ 2675 w 58707"/>
                <a:gd name="connsiteY2" fmla="*/ 63 h 246724"/>
                <a:gd name="connsiteX3" fmla="*/ 145 w 58707"/>
                <a:gd name="connsiteY3" fmla="*/ 2530 h 246724"/>
                <a:gd name="connsiteX4" fmla="*/ 4953 w 58707"/>
                <a:gd name="connsiteY4" fmla="*/ 8205 h 246724"/>
                <a:gd name="connsiteX5" fmla="*/ 44176 w 58707"/>
                <a:gd name="connsiteY5" fmla="*/ 123425 h 246724"/>
                <a:gd name="connsiteX6" fmla="*/ 3434 w 58707"/>
                <a:gd name="connsiteY6" fmla="*/ 240126 h 246724"/>
                <a:gd name="connsiteX7" fmla="*/ 145 w 58707"/>
                <a:gd name="connsiteY7" fmla="*/ 244320 h 246724"/>
                <a:gd name="connsiteX8" fmla="*/ 2675 w 58707"/>
                <a:gd name="connsiteY8" fmla="*/ 246788 h 246724"/>
                <a:gd name="connsiteX9" fmla="*/ 42910 w 58707"/>
                <a:gd name="connsiteY9" fmla="*/ 198676 h 246724"/>
                <a:gd name="connsiteX10" fmla="*/ 58853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53" y="123425"/>
                  </a:moveTo>
                  <a:cubicBezTo>
                    <a:pt x="58853" y="104181"/>
                    <a:pt x="56069" y="74327"/>
                    <a:pt x="42151" y="46447"/>
                  </a:cubicBezTo>
                  <a:cubicBezTo>
                    <a:pt x="26968" y="16100"/>
                    <a:pt x="5206" y="63"/>
                    <a:pt x="2675" y="63"/>
                  </a:cubicBezTo>
                  <a:cubicBezTo>
                    <a:pt x="1157" y="63"/>
                    <a:pt x="145" y="1050"/>
                    <a:pt x="145" y="2530"/>
                  </a:cubicBezTo>
                  <a:cubicBezTo>
                    <a:pt x="145" y="3270"/>
                    <a:pt x="145" y="3764"/>
                    <a:pt x="4953" y="8205"/>
                  </a:cubicBezTo>
                  <a:cubicBezTo>
                    <a:pt x="29752" y="32630"/>
                    <a:pt x="44176" y="71860"/>
                    <a:pt x="44176" y="123425"/>
                  </a:cubicBezTo>
                  <a:cubicBezTo>
                    <a:pt x="44176" y="165615"/>
                    <a:pt x="34813" y="209039"/>
                    <a:pt x="3434" y="240126"/>
                  </a:cubicBezTo>
                  <a:cubicBezTo>
                    <a:pt x="145" y="243087"/>
                    <a:pt x="145" y="243580"/>
                    <a:pt x="145" y="244320"/>
                  </a:cubicBezTo>
                  <a:cubicBezTo>
                    <a:pt x="145" y="245801"/>
                    <a:pt x="1157" y="246788"/>
                    <a:pt x="2675" y="246788"/>
                  </a:cubicBezTo>
                  <a:cubicBezTo>
                    <a:pt x="5206" y="246788"/>
                    <a:pt x="27980" y="230010"/>
                    <a:pt x="42910" y="198676"/>
                  </a:cubicBezTo>
                  <a:cubicBezTo>
                    <a:pt x="55816" y="171537"/>
                    <a:pt x="58853" y="144150"/>
                    <a:pt x="58853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29A79433-36FC-F549-C713-B5039960439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07502" y="3983832"/>
              <a:ext cx="114126" cy="113246"/>
            </a:xfrm>
            <a:custGeom>
              <a:avLst/>
              <a:gdLst>
                <a:gd name="connsiteX0" fmla="*/ 73790 w 114126"/>
                <a:gd name="connsiteY0" fmla="*/ 91844 h 113246"/>
                <a:gd name="connsiteX1" fmla="*/ 93528 w 114126"/>
                <a:gd name="connsiteY1" fmla="*/ 112076 h 113246"/>
                <a:gd name="connsiteX2" fmla="*/ 114278 w 114126"/>
                <a:gd name="connsiteY2" fmla="*/ 88637 h 113246"/>
                <a:gd name="connsiteX3" fmla="*/ 114278 w 114126"/>
                <a:gd name="connsiteY3" fmla="*/ 74820 h 113246"/>
                <a:gd name="connsiteX4" fmla="*/ 107952 w 114126"/>
                <a:gd name="connsiteY4" fmla="*/ 74820 h 113246"/>
                <a:gd name="connsiteX5" fmla="*/ 107952 w 114126"/>
                <a:gd name="connsiteY5" fmla="*/ 88637 h 113246"/>
                <a:gd name="connsiteX6" fmla="*/ 98842 w 114126"/>
                <a:gd name="connsiteY6" fmla="*/ 104427 h 113246"/>
                <a:gd name="connsiteX7" fmla="*/ 89479 w 114126"/>
                <a:gd name="connsiteY7" fmla="*/ 92091 h 113246"/>
                <a:gd name="connsiteX8" fmla="*/ 89479 w 114126"/>
                <a:gd name="connsiteY8" fmla="*/ 42746 h 113246"/>
                <a:gd name="connsiteX9" fmla="*/ 80369 w 114126"/>
                <a:gd name="connsiteY9" fmla="*/ 13633 h 113246"/>
                <a:gd name="connsiteX10" fmla="*/ 45701 w 114126"/>
                <a:gd name="connsiteY10" fmla="*/ 63 h 113246"/>
                <a:gd name="connsiteX11" fmla="*/ 7490 w 114126"/>
                <a:gd name="connsiteY11" fmla="*/ 27943 h 113246"/>
                <a:gd name="connsiteX12" fmla="*/ 19131 w 114126"/>
                <a:gd name="connsiteY12" fmla="*/ 39539 h 113246"/>
                <a:gd name="connsiteX13" fmla="*/ 30771 w 114126"/>
                <a:gd name="connsiteY13" fmla="*/ 28189 h 113246"/>
                <a:gd name="connsiteX14" fmla="*/ 17865 w 114126"/>
                <a:gd name="connsiteY14" fmla="*/ 16840 h 113246"/>
                <a:gd name="connsiteX15" fmla="*/ 45195 w 114126"/>
                <a:gd name="connsiteY15" fmla="*/ 5491 h 113246"/>
                <a:gd name="connsiteX16" fmla="*/ 72018 w 114126"/>
                <a:gd name="connsiteY16" fmla="*/ 37071 h 113246"/>
                <a:gd name="connsiteX17" fmla="*/ 72018 w 114126"/>
                <a:gd name="connsiteY17" fmla="*/ 46200 h 113246"/>
                <a:gd name="connsiteX18" fmla="*/ 25457 w 114126"/>
                <a:gd name="connsiteY18" fmla="*/ 55082 h 113246"/>
                <a:gd name="connsiteX19" fmla="*/ 152 w 114126"/>
                <a:gd name="connsiteY19" fmla="*/ 87157 h 113246"/>
                <a:gd name="connsiteX20" fmla="*/ 40640 w 114126"/>
                <a:gd name="connsiteY20" fmla="*/ 113309 h 113246"/>
                <a:gd name="connsiteX21" fmla="*/ 73790 w 114126"/>
                <a:gd name="connsiteY21" fmla="*/ 91844 h 113246"/>
                <a:gd name="connsiteX22" fmla="*/ 72018 w 114126"/>
                <a:gd name="connsiteY22" fmla="*/ 51382 h 113246"/>
                <a:gd name="connsiteX23" fmla="*/ 72018 w 114126"/>
                <a:gd name="connsiteY23" fmla="*/ 76054 h 113246"/>
                <a:gd name="connsiteX24" fmla="*/ 42411 w 114126"/>
                <a:gd name="connsiteY24" fmla="*/ 107882 h 113246"/>
                <a:gd name="connsiteX25" fmla="*/ 19637 w 114126"/>
                <a:gd name="connsiteY25" fmla="*/ 86910 h 113246"/>
                <a:gd name="connsiteX26" fmla="*/ 72018 w 114126"/>
                <a:gd name="connsiteY26" fmla="*/ 51382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6" h="113246">
                  <a:moveTo>
                    <a:pt x="73790" y="91844"/>
                  </a:moveTo>
                  <a:cubicBezTo>
                    <a:pt x="74802" y="101713"/>
                    <a:pt x="81634" y="112076"/>
                    <a:pt x="93528" y="112076"/>
                  </a:cubicBezTo>
                  <a:cubicBezTo>
                    <a:pt x="98842" y="112076"/>
                    <a:pt x="114278" y="108622"/>
                    <a:pt x="114278" y="88637"/>
                  </a:cubicBezTo>
                  <a:lnTo>
                    <a:pt x="114278" y="74820"/>
                  </a:lnTo>
                  <a:lnTo>
                    <a:pt x="107952" y="74820"/>
                  </a:lnTo>
                  <a:lnTo>
                    <a:pt x="107952" y="88637"/>
                  </a:lnTo>
                  <a:cubicBezTo>
                    <a:pt x="107952" y="102947"/>
                    <a:pt x="101625" y="104427"/>
                    <a:pt x="98842" y="104427"/>
                  </a:cubicBezTo>
                  <a:cubicBezTo>
                    <a:pt x="90491" y="104427"/>
                    <a:pt x="89479" y="93325"/>
                    <a:pt x="89479" y="92091"/>
                  </a:cubicBezTo>
                  <a:lnTo>
                    <a:pt x="89479" y="42746"/>
                  </a:lnTo>
                  <a:cubicBezTo>
                    <a:pt x="89479" y="32384"/>
                    <a:pt x="89479" y="22761"/>
                    <a:pt x="80369" y="13633"/>
                  </a:cubicBezTo>
                  <a:cubicBezTo>
                    <a:pt x="70500" y="4010"/>
                    <a:pt x="57847" y="63"/>
                    <a:pt x="45701" y="63"/>
                  </a:cubicBezTo>
                  <a:cubicBezTo>
                    <a:pt x="24951" y="63"/>
                    <a:pt x="7490" y="11659"/>
                    <a:pt x="7490" y="27943"/>
                  </a:cubicBezTo>
                  <a:cubicBezTo>
                    <a:pt x="7490" y="35344"/>
                    <a:pt x="12551" y="39539"/>
                    <a:pt x="19131" y="39539"/>
                  </a:cubicBezTo>
                  <a:cubicBezTo>
                    <a:pt x="26216" y="39539"/>
                    <a:pt x="30771" y="34604"/>
                    <a:pt x="30771" y="28189"/>
                  </a:cubicBezTo>
                  <a:cubicBezTo>
                    <a:pt x="30771" y="25229"/>
                    <a:pt x="29506" y="17087"/>
                    <a:pt x="17865" y="16840"/>
                  </a:cubicBezTo>
                  <a:cubicBezTo>
                    <a:pt x="24698" y="8205"/>
                    <a:pt x="37097" y="5491"/>
                    <a:pt x="45195" y="5491"/>
                  </a:cubicBezTo>
                  <a:cubicBezTo>
                    <a:pt x="57594" y="5491"/>
                    <a:pt x="72018" y="15113"/>
                    <a:pt x="72018" y="37071"/>
                  </a:cubicBezTo>
                  <a:lnTo>
                    <a:pt x="72018" y="46200"/>
                  </a:lnTo>
                  <a:cubicBezTo>
                    <a:pt x="59113" y="46940"/>
                    <a:pt x="41399" y="47681"/>
                    <a:pt x="25457" y="55082"/>
                  </a:cubicBezTo>
                  <a:cubicBezTo>
                    <a:pt x="6478" y="63471"/>
                    <a:pt x="152" y="76301"/>
                    <a:pt x="152" y="87157"/>
                  </a:cubicBezTo>
                  <a:cubicBezTo>
                    <a:pt x="152" y="107141"/>
                    <a:pt x="24698" y="113309"/>
                    <a:pt x="40640" y="113309"/>
                  </a:cubicBezTo>
                  <a:cubicBezTo>
                    <a:pt x="57341" y="113309"/>
                    <a:pt x="68982" y="103440"/>
                    <a:pt x="73790" y="91844"/>
                  </a:cubicBezTo>
                  <a:close/>
                  <a:moveTo>
                    <a:pt x="72018" y="51382"/>
                  </a:moveTo>
                  <a:lnTo>
                    <a:pt x="72018" y="76054"/>
                  </a:lnTo>
                  <a:cubicBezTo>
                    <a:pt x="72018" y="99493"/>
                    <a:pt x="53799" y="107882"/>
                    <a:pt x="42411" y="107882"/>
                  </a:cubicBezTo>
                  <a:cubicBezTo>
                    <a:pt x="30012" y="107882"/>
                    <a:pt x="19637" y="99246"/>
                    <a:pt x="19637" y="86910"/>
                  </a:cubicBezTo>
                  <a:cubicBezTo>
                    <a:pt x="19637" y="73340"/>
                    <a:pt x="30265" y="52862"/>
                    <a:pt x="72018" y="5138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E43322F9-EA71-2373-E739-9EFE6B31389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531497" y="3985312"/>
              <a:ext cx="127284" cy="109052"/>
            </a:xfrm>
            <a:custGeom>
              <a:avLst/>
              <a:gdLst>
                <a:gd name="connsiteX0" fmla="*/ 19895 w 127284"/>
                <a:gd name="connsiteY0" fmla="*/ 24242 h 109052"/>
                <a:gd name="connsiteX1" fmla="*/ 19895 w 127284"/>
                <a:gd name="connsiteY1" fmla="*/ 90364 h 109052"/>
                <a:gd name="connsiteX2" fmla="*/ 157 w 127284"/>
                <a:gd name="connsiteY2" fmla="*/ 101467 h 109052"/>
                <a:gd name="connsiteX3" fmla="*/ 157 w 127284"/>
                <a:gd name="connsiteY3" fmla="*/ 109115 h 109052"/>
                <a:gd name="connsiteX4" fmla="*/ 28752 w 127284"/>
                <a:gd name="connsiteY4" fmla="*/ 108375 h 109052"/>
                <a:gd name="connsiteX5" fmla="*/ 57093 w 127284"/>
                <a:gd name="connsiteY5" fmla="*/ 109115 h 109052"/>
                <a:gd name="connsiteX6" fmla="*/ 57093 w 127284"/>
                <a:gd name="connsiteY6" fmla="*/ 101467 h 109052"/>
                <a:gd name="connsiteX7" fmla="*/ 37355 w 127284"/>
                <a:gd name="connsiteY7" fmla="*/ 90364 h 109052"/>
                <a:gd name="connsiteX8" fmla="*/ 37355 w 127284"/>
                <a:gd name="connsiteY8" fmla="*/ 44967 h 109052"/>
                <a:gd name="connsiteX9" fmla="*/ 71517 w 127284"/>
                <a:gd name="connsiteY9" fmla="*/ 5491 h 109052"/>
                <a:gd name="connsiteX10" fmla="*/ 90243 w 127284"/>
                <a:gd name="connsiteY10" fmla="*/ 32877 h 109052"/>
                <a:gd name="connsiteX11" fmla="*/ 90243 w 127284"/>
                <a:gd name="connsiteY11" fmla="*/ 90364 h 109052"/>
                <a:gd name="connsiteX12" fmla="*/ 70505 w 127284"/>
                <a:gd name="connsiteY12" fmla="*/ 101467 h 109052"/>
                <a:gd name="connsiteX13" fmla="*/ 70505 w 127284"/>
                <a:gd name="connsiteY13" fmla="*/ 109115 h 109052"/>
                <a:gd name="connsiteX14" fmla="*/ 99100 w 127284"/>
                <a:gd name="connsiteY14" fmla="*/ 108375 h 109052"/>
                <a:gd name="connsiteX15" fmla="*/ 127442 w 127284"/>
                <a:gd name="connsiteY15" fmla="*/ 109115 h 109052"/>
                <a:gd name="connsiteX16" fmla="*/ 127442 w 127284"/>
                <a:gd name="connsiteY16" fmla="*/ 101467 h 109052"/>
                <a:gd name="connsiteX17" fmla="*/ 107704 w 127284"/>
                <a:gd name="connsiteY17" fmla="*/ 94065 h 109052"/>
                <a:gd name="connsiteX18" fmla="*/ 107704 w 127284"/>
                <a:gd name="connsiteY18" fmla="*/ 46940 h 109052"/>
                <a:gd name="connsiteX19" fmla="*/ 99859 w 127284"/>
                <a:gd name="connsiteY19" fmla="*/ 9192 h 109052"/>
                <a:gd name="connsiteX20" fmla="*/ 73289 w 127284"/>
                <a:gd name="connsiteY20" fmla="*/ 63 h 109052"/>
                <a:gd name="connsiteX21" fmla="*/ 35837 w 127284"/>
                <a:gd name="connsiteY21" fmla="*/ 25969 h 109052"/>
                <a:gd name="connsiteX22" fmla="*/ 35837 w 127284"/>
                <a:gd name="connsiteY22" fmla="*/ 63 h 109052"/>
                <a:gd name="connsiteX23" fmla="*/ 157 w 127284"/>
                <a:gd name="connsiteY23" fmla="*/ 2777 h 109052"/>
                <a:gd name="connsiteX24" fmla="*/ 157 w 127284"/>
                <a:gd name="connsiteY24" fmla="*/ 10425 h 109052"/>
                <a:gd name="connsiteX25" fmla="*/ 19895 w 127284"/>
                <a:gd name="connsiteY25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7284" h="109052">
                  <a:moveTo>
                    <a:pt x="19895" y="24242"/>
                  </a:moveTo>
                  <a:lnTo>
                    <a:pt x="19895" y="90364"/>
                  </a:lnTo>
                  <a:cubicBezTo>
                    <a:pt x="19895" y="101467"/>
                    <a:pt x="17111" y="101467"/>
                    <a:pt x="157" y="101467"/>
                  </a:cubicBezTo>
                  <a:lnTo>
                    <a:pt x="157" y="109115"/>
                  </a:lnTo>
                  <a:cubicBezTo>
                    <a:pt x="9014" y="108868"/>
                    <a:pt x="21919" y="108375"/>
                    <a:pt x="28752" y="108375"/>
                  </a:cubicBezTo>
                  <a:cubicBezTo>
                    <a:pt x="35331" y="108375"/>
                    <a:pt x="48490" y="108868"/>
                    <a:pt x="57093" y="109115"/>
                  </a:cubicBezTo>
                  <a:lnTo>
                    <a:pt x="57093" y="101467"/>
                  </a:lnTo>
                  <a:cubicBezTo>
                    <a:pt x="40139" y="101467"/>
                    <a:pt x="37355" y="101467"/>
                    <a:pt x="37355" y="90364"/>
                  </a:cubicBezTo>
                  <a:lnTo>
                    <a:pt x="37355" y="44967"/>
                  </a:lnTo>
                  <a:cubicBezTo>
                    <a:pt x="37355" y="19307"/>
                    <a:pt x="55322" y="5491"/>
                    <a:pt x="71517" y="5491"/>
                  </a:cubicBezTo>
                  <a:cubicBezTo>
                    <a:pt x="87459" y="5491"/>
                    <a:pt x="90243" y="18814"/>
                    <a:pt x="90243" y="32877"/>
                  </a:cubicBezTo>
                  <a:lnTo>
                    <a:pt x="90243" y="90364"/>
                  </a:lnTo>
                  <a:cubicBezTo>
                    <a:pt x="90243" y="101467"/>
                    <a:pt x="87459" y="101467"/>
                    <a:pt x="70505" y="101467"/>
                  </a:cubicBezTo>
                  <a:lnTo>
                    <a:pt x="70505" y="109115"/>
                  </a:lnTo>
                  <a:cubicBezTo>
                    <a:pt x="79362" y="108868"/>
                    <a:pt x="92267" y="108375"/>
                    <a:pt x="99100" y="108375"/>
                  </a:cubicBezTo>
                  <a:cubicBezTo>
                    <a:pt x="105679" y="108375"/>
                    <a:pt x="118838" y="108868"/>
                    <a:pt x="127442" y="109115"/>
                  </a:cubicBezTo>
                  <a:lnTo>
                    <a:pt x="127442" y="101467"/>
                  </a:lnTo>
                  <a:cubicBezTo>
                    <a:pt x="114283" y="101467"/>
                    <a:pt x="107957" y="101467"/>
                    <a:pt x="107704" y="94065"/>
                  </a:cubicBezTo>
                  <a:lnTo>
                    <a:pt x="107704" y="46940"/>
                  </a:lnTo>
                  <a:cubicBezTo>
                    <a:pt x="107704" y="25722"/>
                    <a:pt x="107704" y="18074"/>
                    <a:pt x="99859" y="9192"/>
                  </a:cubicBezTo>
                  <a:cubicBezTo>
                    <a:pt x="96316" y="4997"/>
                    <a:pt x="87966" y="63"/>
                    <a:pt x="73289" y="63"/>
                  </a:cubicBezTo>
                  <a:cubicBezTo>
                    <a:pt x="54816" y="63"/>
                    <a:pt x="42922" y="10672"/>
                    <a:pt x="35837" y="25969"/>
                  </a:cubicBezTo>
                  <a:lnTo>
                    <a:pt x="35837" y="63"/>
                  </a:lnTo>
                  <a:lnTo>
                    <a:pt x="157" y="2777"/>
                  </a:lnTo>
                  <a:lnTo>
                    <a:pt x="157" y="10425"/>
                  </a:lnTo>
                  <a:cubicBezTo>
                    <a:pt x="17870" y="10425"/>
                    <a:pt x="19895" y="12152"/>
                    <a:pt x="19895" y="24242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B47FDD6C-1D57-B3B5-D108-A7D837E834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72587" y="3923138"/>
              <a:ext cx="124754" cy="173940"/>
            </a:xfrm>
            <a:custGeom>
              <a:avLst/>
              <a:gdLst>
                <a:gd name="connsiteX0" fmla="*/ 87718 w 124754"/>
                <a:gd name="connsiteY0" fmla="*/ 157720 h 173940"/>
                <a:gd name="connsiteX1" fmla="*/ 87718 w 124754"/>
                <a:gd name="connsiteY1" fmla="*/ 174004 h 173940"/>
                <a:gd name="connsiteX2" fmla="*/ 124917 w 124754"/>
                <a:gd name="connsiteY2" fmla="*/ 171290 h 173940"/>
                <a:gd name="connsiteX3" fmla="*/ 124917 w 124754"/>
                <a:gd name="connsiteY3" fmla="*/ 163641 h 173940"/>
                <a:gd name="connsiteX4" fmla="*/ 105179 w 124754"/>
                <a:gd name="connsiteY4" fmla="*/ 149825 h 173940"/>
                <a:gd name="connsiteX5" fmla="*/ 105179 w 124754"/>
                <a:gd name="connsiteY5" fmla="*/ 63 h 173940"/>
                <a:gd name="connsiteX6" fmla="*/ 68739 w 124754"/>
                <a:gd name="connsiteY6" fmla="*/ 2777 h 173940"/>
                <a:gd name="connsiteX7" fmla="*/ 68739 w 124754"/>
                <a:gd name="connsiteY7" fmla="*/ 10425 h 173940"/>
                <a:gd name="connsiteX8" fmla="*/ 88477 w 124754"/>
                <a:gd name="connsiteY8" fmla="*/ 24242 h 173940"/>
                <a:gd name="connsiteX9" fmla="*/ 88477 w 124754"/>
                <a:gd name="connsiteY9" fmla="*/ 77534 h 173940"/>
                <a:gd name="connsiteX10" fmla="*/ 56593 w 124754"/>
                <a:gd name="connsiteY10" fmla="*/ 62237 h 173940"/>
                <a:gd name="connsiteX11" fmla="*/ 162 w 124754"/>
                <a:gd name="connsiteY11" fmla="*/ 118244 h 173940"/>
                <a:gd name="connsiteX12" fmla="*/ 53809 w 124754"/>
                <a:gd name="connsiteY12" fmla="*/ 174004 h 173940"/>
                <a:gd name="connsiteX13" fmla="*/ 87718 w 124754"/>
                <a:gd name="connsiteY13" fmla="*/ 157720 h 173940"/>
                <a:gd name="connsiteX14" fmla="*/ 87718 w 124754"/>
                <a:gd name="connsiteY14" fmla="*/ 91598 h 173940"/>
                <a:gd name="connsiteX15" fmla="*/ 87718 w 124754"/>
                <a:gd name="connsiteY15" fmla="*/ 142176 h 173940"/>
                <a:gd name="connsiteX16" fmla="*/ 84934 w 124754"/>
                <a:gd name="connsiteY16" fmla="*/ 151305 h 173940"/>
                <a:gd name="connsiteX17" fmla="*/ 55074 w 124754"/>
                <a:gd name="connsiteY17" fmla="*/ 168576 h 173940"/>
                <a:gd name="connsiteX18" fmla="*/ 28504 w 124754"/>
                <a:gd name="connsiteY18" fmla="*/ 152785 h 173940"/>
                <a:gd name="connsiteX19" fmla="*/ 21166 w 124754"/>
                <a:gd name="connsiteY19" fmla="*/ 118491 h 173940"/>
                <a:gd name="connsiteX20" fmla="*/ 29010 w 124754"/>
                <a:gd name="connsiteY20" fmla="*/ 83456 h 173940"/>
                <a:gd name="connsiteX21" fmla="*/ 57605 w 124754"/>
                <a:gd name="connsiteY21" fmla="*/ 67665 h 173940"/>
                <a:gd name="connsiteX22" fmla="*/ 84934 w 124754"/>
                <a:gd name="connsiteY22" fmla="*/ 82469 h 173940"/>
                <a:gd name="connsiteX23" fmla="*/ 87718 w 124754"/>
                <a:gd name="connsiteY23" fmla="*/ 91598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4754" h="173940">
                  <a:moveTo>
                    <a:pt x="87718" y="157720"/>
                  </a:moveTo>
                  <a:lnTo>
                    <a:pt x="87718" y="174004"/>
                  </a:lnTo>
                  <a:lnTo>
                    <a:pt x="124917" y="171290"/>
                  </a:lnTo>
                  <a:lnTo>
                    <a:pt x="124917" y="163641"/>
                  </a:lnTo>
                  <a:cubicBezTo>
                    <a:pt x="107203" y="163641"/>
                    <a:pt x="105179" y="161914"/>
                    <a:pt x="105179" y="149825"/>
                  </a:cubicBezTo>
                  <a:lnTo>
                    <a:pt x="105179" y="63"/>
                  </a:lnTo>
                  <a:lnTo>
                    <a:pt x="68739" y="2777"/>
                  </a:lnTo>
                  <a:lnTo>
                    <a:pt x="68739" y="10425"/>
                  </a:lnTo>
                  <a:cubicBezTo>
                    <a:pt x="86453" y="10425"/>
                    <a:pt x="88477" y="12152"/>
                    <a:pt x="88477" y="24242"/>
                  </a:cubicBezTo>
                  <a:lnTo>
                    <a:pt x="88477" y="77534"/>
                  </a:lnTo>
                  <a:cubicBezTo>
                    <a:pt x="81139" y="68652"/>
                    <a:pt x="70258" y="62237"/>
                    <a:pt x="56593" y="62237"/>
                  </a:cubicBezTo>
                  <a:cubicBezTo>
                    <a:pt x="26733" y="62237"/>
                    <a:pt x="162" y="86416"/>
                    <a:pt x="162" y="118244"/>
                  </a:cubicBezTo>
                  <a:cubicBezTo>
                    <a:pt x="162" y="149578"/>
                    <a:pt x="24961" y="174004"/>
                    <a:pt x="53809" y="174004"/>
                  </a:cubicBezTo>
                  <a:cubicBezTo>
                    <a:pt x="70004" y="174004"/>
                    <a:pt x="81392" y="165615"/>
                    <a:pt x="87718" y="157720"/>
                  </a:cubicBezTo>
                  <a:close/>
                  <a:moveTo>
                    <a:pt x="87718" y="91598"/>
                  </a:moveTo>
                  <a:lnTo>
                    <a:pt x="87718" y="142176"/>
                  </a:lnTo>
                  <a:cubicBezTo>
                    <a:pt x="87718" y="146617"/>
                    <a:pt x="87718" y="147111"/>
                    <a:pt x="84934" y="151305"/>
                  </a:cubicBezTo>
                  <a:cubicBezTo>
                    <a:pt x="77343" y="163148"/>
                    <a:pt x="65956" y="168576"/>
                    <a:pt x="55074" y="168576"/>
                  </a:cubicBezTo>
                  <a:cubicBezTo>
                    <a:pt x="43687" y="168576"/>
                    <a:pt x="34577" y="162161"/>
                    <a:pt x="28504" y="152785"/>
                  </a:cubicBezTo>
                  <a:cubicBezTo>
                    <a:pt x="21925" y="142670"/>
                    <a:pt x="21166" y="128606"/>
                    <a:pt x="21166" y="118491"/>
                  </a:cubicBezTo>
                  <a:cubicBezTo>
                    <a:pt x="21166" y="109362"/>
                    <a:pt x="21672" y="94558"/>
                    <a:pt x="29010" y="83456"/>
                  </a:cubicBezTo>
                  <a:cubicBezTo>
                    <a:pt x="34324" y="75807"/>
                    <a:pt x="43940" y="67665"/>
                    <a:pt x="57605" y="67665"/>
                  </a:cubicBezTo>
                  <a:cubicBezTo>
                    <a:pt x="66462" y="67665"/>
                    <a:pt x="77090" y="71366"/>
                    <a:pt x="84934" y="82469"/>
                  </a:cubicBezTo>
                  <a:cubicBezTo>
                    <a:pt x="87718" y="86663"/>
                    <a:pt x="87718" y="87157"/>
                    <a:pt x="87718" y="91598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C4E4F37-4698-F54E-D055-05FBB8E5F15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902077" y="3985312"/>
              <a:ext cx="93122" cy="111766"/>
            </a:xfrm>
            <a:custGeom>
              <a:avLst/>
              <a:gdLst>
                <a:gd name="connsiteX0" fmla="*/ 85956 w 93122"/>
                <a:gd name="connsiteY0" fmla="*/ 16840 h 111766"/>
                <a:gd name="connsiteX1" fmla="*/ 73809 w 93122"/>
                <a:gd name="connsiteY1" fmla="*/ 27943 h 111766"/>
                <a:gd name="connsiteX2" fmla="*/ 81654 w 93122"/>
                <a:gd name="connsiteY2" fmla="*/ 35098 h 111766"/>
                <a:gd name="connsiteX3" fmla="*/ 93294 w 93122"/>
                <a:gd name="connsiteY3" fmla="*/ 21281 h 111766"/>
                <a:gd name="connsiteX4" fmla="*/ 63181 w 93122"/>
                <a:gd name="connsiteY4" fmla="*/ 63 h 111766"/>
                <a:gd name="connsiteX5" fmla="*/ 20415 w 93122"/>
                <a:gd name="connsiteY5" fmla="*/ 36085 h 111766"/>
                <a:gd name="connsiteX6" fmla="*/ 46480 w 93122"/>
                <a:gd name="connsiteY6" fmla="*/ 60510 h 111766"/>
                <a:gd name="connsiteX7" fmla="*/ 72797 w 93122"/>
                <a:gd name="connsiteY7" fmla="*/ 79261 h 111766"/>
                <a:gd name="connsiteX8" fmla="*/ 36611 w 93122"/>
                <a:gd name="connsiteY8" fmla="*/ 106401 h 111766"/>
                <a:gd name="connsiteX9" fmla="*/ 7763 w 93122"/>
                <a:gd name="connsiteY9" fmla="*/ 93325 h 111766"/>
                <a:gd name="connsiteX10" fmla="*/ 23705 w 93122"/>
                <a:gd name="connsiteY10" fmla="*/ 80248 h 111766"/>
                <a:gd name="connsiteX11" fmla="*/ 14342 w 93122"/>
                <a:gd name="connsiteY11" fmla="*/ 71613 h 111766"/>
                <a:gd name="connsiteX12" fmla="*/ 171 w 93122"/>
                <a:gd name="connsiteY12" fmla="*/ 87897 h 111766"/>
                <a:gd name="connsiteX13" fmla="*/ 36358 w 93122"/>
                <a:gd name="connsiteY13" fmla="*/ 111829 h 111766"/>
                <a:gd name="connsiteX14" fmla="*/ 87221 w 93122"/>
                <a:gd name="connsiteY14" fmla="*/ 70873 h 111766"/>
                <a:gd name="connsiteX15" fmla="*/ 79376 w 93122"/>
                <a:gd name="connsiteY15" fmla="*/ 52862 h 111766"/>
                <a:gd name="connsiteX16" fmla="*/ 54071 w 93122"/>
                <a:gd name="connsiteY16" fmla="*/ 42499 h 111766"/>
                <a:gd name="connsiteX17" fmla="*/ 34839 w 93122"/>
                <a:gd name="connsiteY17" fmla="*/ 27696 h 111766"/>
                <a:gd name="connsiteX18" fmla="*/ 63181 w 93122"/>
                <a:gd name="connsiteY18" fmla="*/ 5491 h 111766"/>
                <a:gd name="connsiteX19" fmla="*/ 85956 w 93122"/>
                <a:gd name="connsiteY19" fmla="*/ 1684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122" h="111766">
                  <a:moveTo>
                    <a:pt x="85956" y="16840"/>
                  </a:moveTo>
                  <a:cubicBezTo>
                    <a:pt x="78870" y="17087"/>
                    <a:pt x="73809" y="22515"/>
                    <a:pt x="73809" y="27943"/>
                  </a:cubicBezTo>
                  <a:cubicBezTo>
                    <a:pt x="73809" y="31397"/>
                    <a:pt x="76087" y="35098"/>
                    <a:pt x="81654" y="35098"/>
                  </a:cubicBezTo>
                  <a:cubicBezTo>
                    <a:pt x="87221" y="35098"/>
                    <a:pt x="93294" y="30903"/>
                    <a:pt x="93294" y="21281"/>
                  </a:cubicBezTo>
                  <a:cubicBezTo>
                    <a:pt x="93294" y="10178"/>
                    <a:pt x="82413" y="63"/>
                    <a:pt x="63181" y="63"/>
                  </a:cubicBezTo>
                  <a:cubicBezTo>
                    <a:pt x="29778" y="63"/>
                    <a:pt x="20415" y="25229"/>
                    <a:pt x="20415" y="36085"/>
                  </a:cubicBezTo>
                  <a:cubicBezTo>
                    <a:pt x="20415" y="55329"/>
                    <a:pt x="39141" y="59030"/>
                    <a:pt x="46480" y="60510"/>
                  </a:cubicBezTo>
                  <a:cubicBezTo>
                    <a:pt x="59638" y="62978"/>
                    <a:pt x="72797" y="65692"/>
                    <a:pt x="72797" y="79261"/>
                  </a:cubicBezTo>
                  <a:cubicBezTo>
                    <a:pt x="72797" y="85676"/>
                    <a:pt x="66977" y="106401"/>
                    <a:pt x="36611" y="106401"/>
                  </a:cubicBezTo>
                  <a:cubicBezTo>
                    <a:pt x="33068" y="106401"/>
                    <a:pt x="13583" y="106401"/>
                    <a:pt x="7763" y="93325"/>
                  </a:cubicBezTo>
                  <a:cubicBezTo>
                    <a:pt x="17379" y="94558"/>
                    <a:pt x="23705" y="87157"/>
                    <a:pt x="23705" y="80248"/>
                  </a:cubicBezTo>
                  <a:cubicBezTo>
                    <a:pt x="23705" y="74574"/>
                    <a:pt x="19656" y="71613"/>
                    <a:pt x="14342" y="71613"/>
                  </a:cubicBezTo>
                  <a:cubicBezTo>
                    <a:pt x="7763" y="71613"/>
                    <a:pt x="171" y="76794"/>
                    <a:pt x="171" y="87897"/>
                  </a:cubicBezTo>
                  <a:cubicBezTo>
                    <a:pt x="171" y="101960"/>
                    <a:pt x="14595" y="111829"/>
                    <a:pt x="36358" y="111829"/>
                  </a:cubicBezTo>
                  <a:cubicBezTo>
                    <a:pt x="77352" y="111829"/>
                    <a:pt x="87221" y="81975"/>
                    <a:pt x="87221" y="70873"/>
                  </a:cubicBezTo>
                  <a:cubicBezTo>
                    <a:pt x="87221" y="61991"/>
                    <a:pt x="82413" y="55823"/>
                    <a:pt x="79376" y="52862"/>
                  </a:cubicBezTo>
                  <a:cubicBezTo>
                    <a:pt x="72544" y="45954"/>
                    <a:pt x="65205" y="44720"/>
                    <a:pt x="54071" y="42499"/>
                  </a:cubicBezTo>
                  <a:cubicBezTo>
                    <a:pt x="44961" y="40526"/>
                    <a:pt x="34839" y="38799"/>
                    <a:pt x="34839" y="27696"/>
                  </a:cubicBezTo>
                  <a:cubicBezTo>
                    <a:pt x="34839" y="20541"/>
                    <a:pt x="40912" y="5491"/>
                    <a:pt x="63181" y="5491"/>
                  </a:cubicBezTo>
                  <a:cubicBezTo>
                    <a:pt x="69507" y="5491"/>
                    <a:pt x="82160" y="7218"/>
                    <a:pt x="85956" y="1684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6C6E52BD-B6B8-3073-A3E0-D4C693AB98A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13000" y="3917710"/>
              <a:ext cx="126272" cy="229947"/>
            </a:xfrm>
            <a:custGeom>
              <a:avLst/>
              <a:gdLst>
                <a:gd name="connsiteX0" fmla="*/ 124427 w 126272"/>
                <a:gd name="connsiteY0" fmla="*/ 9685 h 229947"/>
                <a:gd name="connsiteX1" fmla="*/ 126451 w 126272"/>
                <a:gd name="connsiteY1" fmla="*/ 4997 h 229947"/>
                <a:gd name="connsiteX2" fmla="*/ 121390 w 126272"/>
                <a:gd name="connsiteY2" fmla="*/ 63 h 229947"/>
                <a:gd name="connsiteX3" fmla="*/ 115823 w 126272"/>
                <a:gd name="connsiteY3" fmla="*/ 4997 h 229947"/>
                <a:gd name="connsiteX4" fmla="*/ 2203 w 126272"/>
                <a:gd name="connsiteY4" fmla="*/ 220388 h 229947"/>
                <a:gd name="connsiteX5" fmla="*/ 179 w 126272"/>
                <a:gd name="connsiteY5" fmla="*/ 225076 h 229947"/>
                <a:gd name="connsiteX6" fmla="*/ 5240 w 126272"/>
                <a:gd name="connsiteY6" fmla="*/ 230010 h 229947"/>
                <a:gd name="connsiteX7" fmla="*/ 10807 w 126272"/>
                <a:gd name="connsiteY7" fmla="*/ 225076 h 229947"/>
                <a:gd name="connsiteX8" fmla="*/ 124427 w 126272"/>
                <a:gd name="connsiteY8" fmla="*/ 9685 h 22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72" h="229947">
                  <a:moveTo>
                    <a:pt x="124427" y="9685"/>
                  </a:moveTo>
                  <a:cubicBezTo>
                    <a:pt x="126451" y="6231"/>
                    <a:pt x="126451" y="5737"/>
                    <a:pt x="126451" y="4997"/>
                  </a:cubicBezTo>
                  <a:cubicBezTo>
                    <a:pt x="126451" y="3270"/>
                    <a:pt x="124933" y="63"/>
                    <a:pt x="121390" y="63"/>
                  </a:cubicBezTo>
                  <a:cubicBezTo>
                    <a:pt x="118354" y="63"/>
                    <a:pt x="117594" y="1543"/>
                    <a:pt x="115823" y="4997"/>
                  </a:cubicBezTo>
                  <a:lnTo>
                    <a:pt x="2203" y="220388"/>
                  </a:lnTo>
                  <a:cubicBezTo>
                    <a:pt x="179" y="223842"/>
                    <a:pt x="179" y="224336"/>
                    <a:pt x="179" y="225076"/>
                  </a:cubicBezTo>
                  <a:cubicBezTo>
                    <a:pt x="179" y="227050"/>
                    <a:pt x="1950" y="230010"/>
                    <a:pt x="5240" y="230010"/>
                  </a:cubicBezTo>
                  <a:cubicBezTo>
                    <a:pt x="8276" y="230010"/>
                    <a:pt x="9035" y="228530"/>
                    <a:pt x="10807" y="225076"/>
                  </a:cubicBezTo>
                  <a:lnTo>
                    <a:pt x="124427" y="968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CB3FFFD3-DB82-A240-A0BE-3DB0D566CED8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091997" y="4003817"/>
              <a:ext cx="168278" cy="57733"/>
            </a:xfrm>
            <a:custGeom>
              <a:avLst/>
              <a:gdLst>
                <a:gd name="connsiteX0" fmla="*/ 159854 w 168278"/>
                <a:gd name="connsiteY0" fmla="*/ 9932 h 57733"/>
                <a:gd name="connsiteX1" fmla="*/ 168458 w 168278"/>
                <a:gd name="connsiteY1" fmla="*/ 4997 h 57733"/>
                <a:gd name="connsiteX2" fmla="*/ 160107 w 168278"/>
                <a:gd name="connsiteY2" fmla="*/ 63 h 57733"/>
                <a:gd name="connsiteX3" fmla="*/ 8529 w 168278"/>
                <a:gd name="connsiteY3" fmla="*/ 63 h 57733"/>
                <a:gd name="connsiteX4" fmla="*/ 179 w 168278"/>
                <a:gd name="connsiteY4" fmla="*/ 4997 h 57733"/>
                <a:gd name="connsiteX5" fmla="*/ 8782 w 168278"/>
                <a:gd name="connsiteY5" fmla="*/ 9932 h 57733"/>
                <a:gd name="connsiteX6" fmla="*/ 159854 w 168278"/>
                <a:gd name="connsiteY6" fmla="*/ 9932 h 57733"/>
                <a:gd name="connsiteX7" fmla="*/ 160107 w 168278"/>
                <a:gd name="connsiteY7" fmla="*/ 57796 h 57733"/>
                <a:gd name="connsiteX8" fmla="*/ 168458 w 168278"/>
                <a:gd name="connsiteY8" fmla="*/ 52862 h 57733"/>
                <a:gd name="connsiteX9" fmla="*/ 159854 w 168278"/>
                <a:gd name="connsiteY9" fmla="*/ 47927 h 57733"/>
                <a:gd name="connsiteX10" fmla="*/ 8782 w 168278"/>
                <a:gd name="connsiteY10" fmla="*/ 47927 h 57733"/>
                <a:gd name="connsiteX11" fmla="*/ 179 w 168278"/>
                <a:gd name="connsiteY11" fmla="*/ 52862 h 57733"/>
                <a:gd name="connsiteX12" fmla="*/ 8529 w 168278"/>
                <a:gd name="connsiteY12" fmla="*/ 57796 h 57733"/>
                <a:gd name="connsiteX13" fmla="*/ 160107 w 16827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733">
                  <a:moveTo>
                    <a:pt x="159854" y="9932"/>
                  </a:moveTo>
                  <a:cubicBezTo>
                    <a:pt x="163650" y="9932"/>
                    <a:pt x="168458" y="9932"/>
                    <a:pt x="168458" y="4997"/>
                  </a:cubicBezTo>
                  <a:cubicBezTo>
                    <a:pt x="168458" y="63"/>
                    <a:pt x="163650" y="63"/>
                    <a:pt x="160107" y="63"/>
                  </a:cubicBezTo>
                  <a:lnTo>
                    <a:pt x="8529" y="63"/>
                  </a:lnTo>
                  <a:cubicBezTo>
                    <a:pt x="4987" y="63"/>
                    <a:pt x="179" y="63"/>
                    <a:pt x="179" y="4997"/>
                  </a:cubicBezTo>
                  <a:cubicBezTo>
                    <a:pt x="179" y="9932"/>
                    <a:pt x="4987" y="9932"/>
                    <a:pt x="8782" y="9932"/>
                  </a:cubicBezTo>
                  <a:lnTo>
                    <a:pt x="159854" y="9932"/>
                  </a:lnTo>
                  <a:close/>
                  <a:moveTo>
                    <a:pt x="160107" y="57796"/>
                  </a:moveTo>
                  <a:cubicBezTo>
                    <a:pt x="163650" y="57796"/>
                    <a:pt x="168458" y="57796"/>
                    <a:pt x="168458" y="52862"/>
                  </a:cubicBezTo>
                  <a:cubicBezTo>
                    <a:pt x="168458" y="47927"/>
                    <a:pt x="163650" y="47927"/>
                    <a:pt x="159854" y="47927"/>
                  </a:cubicBezTo>
                  <a:lnTo>
                    <a:pt x="8782" y="47927"/>
                  </a:lnTo>
                  <a:cubicBezTo>
                    <a:pt x="4987" y="47927"/>
                    <a:pt x="179" y="47927"/>
                    <a:pt x="179" y="52862"/>
                  </a:cubicBezTo>
                  <a:cubicBezTo>
                    <a:pt x="179" y="57796"/>
                    <a:pt x="4987" y="57796"/>
                    <a:pt x="8529" y="57796"/>
                  </a:cubicBezTo>
                  <a:lnTo>
                    <a:pt x="160107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2AEF25F-C9E1-87FC-A786-5D2C69F2FC6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369987" y="3909321"/>
              <a:ext cx="58707" cy="246724"/>
            </a:xfrm>
            <a:custGeom>
              <a:avLst/>
              <a:gdLst>
                <a:gd name="connsiteX0" fmla="*/ 58897 w 58707"/>
                <a:gd name="connsiteY0" fmla="*/ 244320 h 246724"/>
                <a:gd name="connsiteX1" fmla="*/ 54595 w 58707"/>
                <a:gd name="connsiteY1" fmla="*/ 238892 h 246724"/>
                <a:gd name="connsiteX2" fmla="*/ 14866 w 58707"/>
                <a:gd name="connsiteY2" fmla="*/ 123425 h 246724"/>
                <a:gd name="connsiteX3" fmla="*/ 55607 w 58707"/>
                <a:gd name="connsiteY3" fmla="*/ 6724 h 246724"/>
                <a:gd name="connsiteX4" fmla="*/ 58897 w 58707"/>
                <a:gd name="connsiteY4" fmla="*/ 2530 h 246724"/>
                <a:gd name="connsiteX5" fmla="*/ 56367 w 58707"/>
                <a:gd name="connsiteY5" fmla="*/ 63 h 246724"/>
                <a:gd name="connsiteX6" fmla="*/ 16131 w 58707"/>
                <a:gd name="connsiteY6" fmla="*/ 48174 h 246724"/>
                <a:gd name="connsiteX7" fmla="*/ 189 w 58707"/>
                <a:gd name="connsiteY7" fmla="*/ 123425 h 246724"/>
                <a:gd name="connsiteX8" fmla="*/ 16891 w 58707"/>
                <a:gd name="connsiteY8" fmla="*/ 200403 h 246724"/>
                <a:gd name="connsiteX9" fmla="*/ 56367 w 58707"/>
                <a:gd name="connsiteY9" fmla="*/ 246788 h 246724"/>
                <a:gd name="connsiteX10" fmla="*/ 58897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97" y="244320"/>
                  </a:moveTo>
                  <a:cubicBezTo>
                    <a:pt x="58897" y="243580"/>
                    <a:pt x="58897" y="243087"/>
                    <a:pt x="54595" y="238892"/>
                  </a:cubicBezTo>
                  <a:cubicBezTo>
                    <a:pt x="22964" y="207805"/>
                    <a:pt x="14866" y="161174"/>
                    <a:pt x="14866" y="123425"/>
                  </a:cubicBezTo>
                  <a:cubicBezTo>
                    <a:pt x="14866" y="80495"/>
                    <a:pt x="24482" y="37565"/>
                    <a:pt x="55607" y="6724"/>
                  </a:cubicBezTo>
                  <a:cubicBezTo>
                    <a:pt x="58897" y="3764"/>
                    <a:pt x="58897" y="3270"/>
                    <a:pt x="58897" y="2530"/>
                  </a:cubicBezTo>
                  <a:cubicBezTo>
                    <a:pt x="58897" y="803"/>
                    <a:pt x="57885" y="63"/>
                    <a:pt x="56367" y="63"/>
                  </a:cubicBezTo>
                  <a:cubicBezTo>
                    <a:pt x="53836" y="63"/>
                    <a:pt x="31061" y="16840"/>
                    <a:pt x="16131" y="48174"/>
                  </a:cubicBezTo>
                  <a:cubicBezTo>
                    <a:pt x="3226" y="75314"/>
                    <a:pt x="189" y="102700"/>
                    <a:pt x="189" y="123425"/>
                  </a:cubicBezTo>
                  <a:cubicBezTo>
                    <a:pt x="189" y="142670"/>
                    <a:pt x="2973" y="172523"/>
                    <a:pt x="16891" y="200403"/>
                  </a:cubicBezTo>
                  <a:cubicBezTo>
                    <a:pt x="32074" y="230750"/>
                    <a:pt x="53836" y="246788"/>
                    <a:pt x="56367" y="246788"/>
                  </a:cubicBezTo>
                  <a:cubicBezTo>
                    <a:pt x="57885" y="246788"/>
                    <a:pt x="58897" y="246047"/>
                    <a:pt x="58897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ADEA2D71-A269-69ED-B815-55FDD1FE293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50682" y="3985312"/>
              <a:ext cx="126019" cy="111766"/>
            </a:xfrm>
            <a:custGeom>
              <a:avLst/>
              <a:gdLst>
                <a:gd name="connsiteX0" fmla="*/ 77374 w 126019"/>
                <a:gd name="connsiteY0" fmla="*/ 34604 h 111766"/>
                <a:gd name="connsiteX1" fmla="*/ 102426 w 126019"/>
                <a:gd name="connsiteY1" fmla="*/ 5491 h 111766"/>
                <a:gd name="connsiteX2" fmla="*/ 115078 w 126019"/>
                <a:gd name="connsiteY2" fmla="*/ 8698 h 111766"/>
                <a:gd name="connsiteX3" fmla="*/ 102932 w 126019"/>
                <a:gd name="connsiteY3" fmla="*/ 22021 h 111766"/>
                <a:gd name="connsiteX4" fmla="*/ 112548 w 126019"/>
                <a:gd name="connsiteY4" fmla="*/ 30657 h 111766"/>
                <a:gd name="connsiteX5" fmla="*/ 126212 w 126019"/>
                <a:gd name="connsiteY5" fmla="*/ 16347 h 111766"/>
                <a:gd name="connsiteX6" fmla="*/ 102679 w 126019"/>
                <a:gd name="connsiteY6" fmla="*/ 63 h 111766"/>
                <a:gd name="connsiteX7" fmla="*/ 76108 w 126019"/>
                <a:gd name="connsiteY7" fmla="*/ 18814 h 111766"/>
                <a:gd name="connsiteX8" fmla="*/ 48779 w 126019"/>
                <a:gd name="connsiteY8" fmla="*/ 63 h 111766"/>
                <a:gd name="connsiteX9" fmla="*/ 8038 w 126019"/>
                <a:gd name="connsiteY9" fmla="*/ 38058 h 111766"/>
                <a:gd name="connsiteX10" fmla="*/ 11074 w 126019"/>
                <a:gd name="connsiteY10" fmla="*/ 40526 h 111766"/>
                <a:gd name="connsiteX11" fmla="*/ 14364 w 126019"/>
                <a:gd name="connsiteY11" fmla="*/ 37812 h 111766"/>
                <a:gd name="connsiteX12" fmla="*/ 48273 w 126019"/>
                <a:gd name="connsiteY12" fmla="*/ 5491 h 111766"/>
                <a:gd name="connsiteX13" fmla="*/ 61937 w 126019"/>
                <a:gd name="connsiteY13" fmla="*/ 22021 h 111766"/>
                <a:gd name="connsiteX14" fmla="*/ 48273 w 126019"/>
                <a:gd name="connsiteY14" fmla="*/ 80742 h 111766"/>
                <a:gd name="connsiteX15" fmla="*/ 24233 w 126019"/>
                <a:gd name="connsiteY15" fmla="*/ 106401 h 111766"/>
                <a:gd name="connsiteX16" fmla="*/ 11580 w 126019"/>
                <a:gd name="connsiteY16" fmla="*/ 103194 h 111766"/>
                <a:gd name="connsiteX17" fmla="*/ 23474 w 126019"/>
                <a:gd name="connsiteY17" fmla="*/ 89871 h 111766"/>
                <a:gd name="connsiteX18" fmla="*/ 14111 w 126019"/>
                <a:gd name="connsiteY18" fmla="*/ 81235 h 111766"/>
                <a:gd name="connsiteX19" fmla="*/ 193 w 126019"/>
                <a:gd name="connsiteY19" fmla="*/ 95545 h 111766"/>
                <a:gd name="connsiteX20" fmla="*/ 23980 w 126019"/>
                <a:gd name="connsiteY20" fmla="*/ 111829 h 111766"/>
                <a:gd name="connsiteX21" fmla="*/ 50550 w 126019"/>
                <a:gd name="connsiteY21" fmla="*/ 93078 h 111766"/>
                <a:gd name="connsiteX22" fmla="*/ 77880 w 126019"/>
                <a:gd name="connsiteY22" fmla="*/ 111829 h 111766"/>
                <a:gd name="connsiteX23" fmla="*/ 118368 w 126019"/>
                <a:gd name="connsiteY23" fmla="*/ 73833 h 111766"/>
                <a:gd name="connsiteX24" fmla="*/ 115331 w 126019"/>
                <a:gd name="connsiteY24" fmla="*/ 71366 h 111766"/>
                <a:gd name="connsiteX25" fmla="*/ 112042 w 126019"/>
                <a:gd name="connsiteY25" fmla="*/ 74080 h 111766"/>
                <a:gd name="connsiteX26" fmla="*/ 78386 w 126019"/>
                <a:gd name="connsiteY26" fmla="*/ 106401 h 111766"/>
                <a:gd name="connsiteX27" fmla="*/ 64468 w 126019"/>
                <a:gd name="connsiteY27" fmla="*/ 90117 h 111766"/>
                <a:gd name="connsiteX28" fmla="*/ 68770 w 126019"/>
                <a:gd name="connsiteY28" fmla="*/ 68406 h 111766"/>
                <a:gd name="connsiteX29" fmla="*/ 77374 w 126019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1766">
                  <a:moveTo>
                    <a:pt x="77374" y="34604"/>
                  </a:moveTo>
                  <a:cubicBezTo>
                    <a:pt x="78892" y="28189"/>
                    <a:pt x="84712" y="5491"/>
                    <a:pt x="102426" y="5491"/>
                  </a:cubicBezTo>
                  <a:cubicBezTo>
                    <a:pt x="103691" y="5491"/>
                    <a:pt x="109764" y="5491"/>
                    <a:pt x="115078" y="8698"/>
                  </a:cubicBezTo>
                  <a:cubicBezTo>
                    <a:pt x="107993" y="9932"/>
                    <a:pt x="102932" y="16100"/>
                    <a:pt x="102932" y="22021"/>
                  </a:cubicBezTo>
                  <a:cubicBezTo>
                    <a:pt x="102932" y="25969"/>
                    <a:pt x="105715" y="30657"/>
                    <a:pt x="112548" y="30657"/>
                  </a:cubicBezTo>
                  <a:cubicBezTo>
                    <a:pt x="118115" y="30657"/>
                    <a:pt x="126212" y="26216"/>
                    <a:pt x="126212" y="16347"/>
                  </a:cubicBezTo>
                  <a:cubicBezTo>
                    <a:pt x="126212" y="3517"/>
                    <a:pt x="111282" y="63"/>
                    <a:pt x="102679" y="63"/>
                  </a:cubicBezTo>
                  <a:cubicBezTo>
                    <a:pt x="88002" y="63"/>
                    <a:pt x="79145" y="13139"/>
                    <a:pt x="76108" y="18814"/>
                  </a:cubicBezTo>
                  <a:cubicBezTo>
                    <a:pt x="69782" y="2530"/>
                    <a:pt x="56117" y="63"/>
                    <a:pt x="48779" y="63"/>
                  </a:cubicBezTo>
                  <a:cubicBezTo>
                    <a:pt x="22462" y="63"/>
                    <a:pt x="8038" y="31890"/>
                    <a:pt x="8038" y="38058"/>
                  </a:cubicBezTo>
                  <a:cubicBezTo>
                    <a:pt x="8038" y="40526"/>
                    <a:pt x="10568" y="40526"/>
                    <a:pt x="11074" y="40526"/>
                  </a:cubicBezTo>
                  <a:cubicBezTo>
                    <a:pt x="13099" y="40526"/>
                    <a:pt x="13858" y="40032"/>
                    <a:pt x="14364" y="37812"/>
                  </a:cubicBezTo>
                  <a:cubicBezTo>
                    <a:pt x="22968" y="11659"/>
                    <a:pt x="39669" y="5491"/>
                    <a:pt x="48273" y="5491"/>
                  </a:cubicBezTo>
                  <a:cubicBezTo>
                    <a:pt x="53081" y="5491"/>
                    <a:pt x="61937" y="7711"/>
                    <a:pt x="61937" y="22021"/>
                  </a:cubicBezTo>
                  <a:cubicBezTo>
                    <a:pt x="61937" y="29670"/>
                    <a:pt x="57636" y="46200"/>
                    <a:pt x="48273" y="80742"/>
                  </a:cubicBezTo>
                  <a:cubicBezTo>
                    <a:pt x="44224" y="96039"/>
                    <a:pt x="35367" y="106401"/>
                    <a:pt x="24233" y="106401"/>
                  </a:cubicBezTo>
                  <a:cubicBezTo>
                    <a:pt x="22715" y="106401"/>
                    <a:pt x="16894" y="106401"/>
                    <a:pt x="11580" y="103194"/>
                  </a:cubicBezTo>
                  <a:cubicBezTo>
                    <a:pt x="17907" y="101960"/>
                    <a:pt x="23474" y="96779"/>
                    <a:pt x="23474" y="89871"/>
                  </a:cubicBezTo>
                  <a:cubicBezTo>
                    <a:pt x="23474" y="83209"/>
                    <a:pt x="17907" y="81235"/>
                    <a:pt x="14111" y="81235"/>
                  </a:cubicBezTo>
                  <a:cubicBezTo>
                    <a:pt x="6519" y="81235"/>
                    <a:pt x="193" y="87650"/>
                    <a:pt x="193" y="95545"/>
                  </a:cubicBezTo>
                  <a:cubicBezTo>
                    <a:pt x="193" y="106895"/>
                    <a:pt x="12846" y="111829"/>
                    <a:pt x="23980" y="111829"/>
                  </a:cubicBezTo>
                  <a:cubicBezTo>
                    <a:pt x="40681" y="111829"/>
                    <a:pt x="49791" y="94558"/>
                    <a:pt x="50550" y="93078"/>
                  </a:cubicBezTo>
                  <a:cubicBezTo>
                    <a:pt x="53587" y="102207"/>
                    <a:pt x="62697" y="111829"/>
                    <a:pt x="77880" y="111829"/>
                  </a:cubicBezTo>
                  <a:cubicBezTo>
                    <a:pt x="103944" y="111829"/>
                    <a:pt x="118368" y="80002"/>
                    <a:pt x="118368" y="73833"/>
                  </a:cubicBezTo>
                  <a:cubicBezTo>
                    <a:pt x="118368" y="71366"/>
                    <a:pt x="116090" y="71366"/>
                    <a:pt x="115331" y="71366"/>
                  </a:cubicBezTo>
                  <a:cubicBezTo>
                    <a:pt x="113054" y="71366"/>
                    <a:pt x="112548" y="72353"/>
                    <a:pt x="112042" y="74080"/>
                  </a:cubicBezTo>
                  <a:cubicBezTo>
                    <a:pt x="103691" y="100480"/>
                    <a:pt x="86483" y="106401"/>
                    <a:pt x="78386" y="106401"/>
                  </a:cubicBezTo>
                  <a:cubicBezTo>
                    <a:pt x="68517" y="106401"/>
                    <a:pt x="64468" y="98506"/>
                    <a:pt x="64468" y="90117"/>
                  </a:cubicBezTo>
                  <a:cubicBezTo>
                    <a:pt x="64468" y="84689"/>
                    <a:pt x="65986" y="79261"/>
                    <a:pt x="68770" y="68406"/>
                  </a:cubicBezTo>
                  <a:lnTo>
                    <a:pt x="77374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C0CA7B9-DBCF-23DE-BB87-DEEB3B76EC3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658120" y="3950524"/>
              <a:ext cx="168785" cy="164318"/>
            </a:xfrm>
            <a:custGeom>
              <a:avLst/>
              <a:gdLst>
                <a:gd name="connsiteX0" fmla="*/ 168986 w 168785"/>
                <a:gd name="connsiteY0" fmla="*/ 82222 h 164318"/>
                <a:gd name="connsiteX1" fmla="*/ 84720 w 168785"/>
                <a:gd name="connsiteY1" fmla="*/ 63 h 164318"/>
                <a:gd name="connsiteX2" fmla="*/ 201 w 168785"/>
                <a:gd name="connsiteY2" fmla="*/ 82222 h 164318"/>
                <a:gd name="connsiteX3" fmla="*/ 84467 w 168785"/>
                <a:gd name="connsiteY3" fmla="*/ 164381 h 164318"/>
                <a:gd name="connsiteX4" fmla="*/ 168986 w 168785"/>
                <a:gd name="connsiteY4" fmla="*/ 82222 h 164318"/>
                <a:gd name="connsiteX5" fmla="*/ 6527 w 168785"/>
                <a:gd name="connsiteY5" fmla="*/ 79015 h 164318"/>
                <a:gd name="connsiteX6" fmla="*/ 81430 w 168785"/>
                <a:gd name="connsiteY6" fmla="*/ 6231 h 164318"/>
                <a:gd name="connsiteX7" fmla="*/ 81430 w 168785"/>
                <a:gd name="connsiteY7" fmla="*/ 79015 h 164318"/>
                <a:gd name="connsiteX8" fmla="*/ 6527 w 168785"/>
                <a:gd name="connsiteY8" fmla="*/ 79015 h 164318"/>
                <a:gd name="connsiteX9" fmla="*/ 87757 w 168785"/>
                <a:gd name="connsiteY9" fmla="*/ 6231 h 164318"/>
                <a:gd name="connsiteX10" fmla="*/ 162660 w 168785"/>
                <a:gd name="connsiteY10" fmla="*/ 79015 h 164318"/>
                <a:gd name="connsiteX11" fmla="*/ 87757 w 168785"/>
                <a:gd name="connsiteY11" fmla="*/ 79015 h 164318"/>
                <a:gd name="connsiteX12" fmla="*/ 87757 w 168785"/>
                <a:gd name="connsiteY12" fmla="*/ 6231 h 164318"/>
                <a:gd name="connsiteX13" fmla="*/ 81430 w 168785"/>
                <a:gd name="connsiteY13" fmla="*/ 158213 h 164318"/>
                <a:gd name="connsiteX14" fmla="*/ 6527 w 168785"/>
                <a:gd name="connsiteY14" fmla="*/ 85183 h 164318"/>
                <a:gd name="connsiteX15" fmla="*/ 81430 w 168785"/>
                <a:gd name="connsiteY15" fmla="*/ 85183 h 164318"/>
                <a:gd name="connsiteX16" fmla="*/ 81430 w 168785"/>
                <a:gd name="connsiteY16" fmla="*/ 158213 h 164318"/>
                <a:gd name="connsiteX17" fmla="*/ 162660 w 168785"/>
                <a:gd name="connsiteY17" fmla="*/ 85183 h 164318"/>
                <a:gd name="connsiteX18" fmla="*/ 87757 w 168785"/>
                <a:gd name="connsiteY18" fmla="*/ 158213 h 164318"/>
                <a:gd name="connsiteX19" fmla="*/ 87757 w 168785"/>
                <a:gd name="connsiteY19" fmla="*/ 85183 h 164318"/>
                <a:gd name="connsiteX20" fmla="*/ 162660 w 168785"/>
                <a:gd name="connsiteY20" fmla="*/ 85183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785" h="164318">
                  <a:moveTo>
                    <a:pt x="168986" y="82222"/>
                  </a:moveTo>
                  <a:cubicBezTo>
                    <a:pt x="168986" y="36825"/>
                    <a:pt x="131028" y="63"/>
                    <a:pt x="84720" y="63"/>
                  </a:cubicBezTo>
                  <a:cubicBezTo>
                    <a:pt x="37653" y="63"/>
                    <a:pt x="201" y="37318"/>
                    <a:pt x="201" y="82222"/>
                  </a:cubicBezTo>
                  <a:cubicBezTo>
                    <a:pt x="201" y="127619"/>
                    <a:pt x="38159" y="164381"/>
                    <a:pt x="84467" y="164381"/>
                  </a:cubicBezTo>
                  <a:cubicBezTo>
                    <a:pt x="131534" y="164381"/>
                    <a:pt x="168986" y="127126"/>
                    <a:pt x="168986" y="82222"/>
                  </a:cubicBezTo>
                  <a:close/>
                  <a:moveTo>
                    <a:pt x="6527" y="79015"/>
                  </a:moveTo>
                  <a:cubicBezTo>
                    <a:pt x="9058" y="37565"/>
                    <a:pt x="41954" y="8205"/>
                    <a:pt x="81430" y="6231"/>
                  </a:cubicBezTo>
                  <a:lnTo>
                    <a:pt x="81430" y="79015"/>
                  </a:lnTo>
                  <a:lnTo>
                    <a:pt x="6527" y="79015"/>
                  </a:lnTo>
                  <a:close/>
                  <a:moveTo>
                    <a:pt x="87757" y="6231"/>
                  </a:moveTo>
                  <a:cubicBezTo>
                    <a:pt x="127486" y="8205"/>
                    <a:pt x="160129" y="37812"/>
                    <a:pt x="162660" y="79015"/>
                  </a:cubicBezTo>
                  <a:lnTo>
                    <a:pt x="87757" y="79015"/>
                  </a:lnTo>
                  <a:lnTo>
                    <a:pt x="87757" y="6231"/>
                  </a:lnTo>
                  <a:close/>
                  <a:moveTo>
                    <a:pt x="81430" y="158213"/>
                  </a:moveTo>
                  <a:cubicBezTo>
                    <a:pt x="42207" y="156240"/>
                    <a:pt x="9058" y="127373"/>
                    <a:pt x="6527" y="85183"/>
                  </a:cubicBezTo>
                  <a:lnTo>
                    <a:pt x="81430" y="85183"/>
                  </a:lnTo>
                  <a:lnTo>
                    <a:pt x="81430" y="158213"/>
                  </a:lnTo>
                  <a:close/>
                  <a:moveTo>
                    <a:pt x="162660" y="85183"/>
                  </a:moveTo>
                  <a:cubicBezTo>
                    <a:pt x="160129" y="127373"/>
                    <a:pt x="126726" y="156240"/>
                    <a:pt x="87757" y="158213"/>
                  </a:cubicBezTo>
                  <a:lnTo>
                    <a:pt x="87757" y="85183"/>
                  </a:lnTo>
                  <a:lnTo>
                    <a:pt x="162660" y="8518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B66B0E27-2139-D883-49C5-E4C840754A1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904591" y="3985312"/>
              <a:ext cx="126019" cy="111766"/>
            </a:xfrm>
            <a:custGeom>
              <a:avLst/>
              <a:gdLst>
                <a:gd name="connsiteX0" fmla="*/ 77391 w 126019"/>
                <a:gd name="connsiteY0" fmla="*/ 34604 h 111766"/>
                <a:gd name="connsiteX1" fmla="*/ 102444 w 126019"/>
                <a:gd name="connsiteY1" fmla="*/ 5491 h 111766"/>
                <a:gd name="connsiteX2" fmla="*/ 115096 w 126019"/>
                <a:gd name="connsiteY2" fmla="*/ 8698 h 111766"/>
                <a:gd name="connsiteX3" fmla="*/ 102950 w 126019"/>
                <a:gd name="connsiteY3" fmla="*/ 22021 h 111766"/>
                <a:gd name="connsiteX4" fmla="*/ 112566 w 126019"/>
                <a:gd name="connsiteY4" fmla="*/ 30657 h 111766"/>
                <a:gd name="connsiteX5" fmla="*/ 126230 w 126019"/>
                <a:gd name="connsiteY5" fmla="*/ 16347 h 111766"/>
                <a:gd name="connsiteX6" fmla="*/ 102697 w 126019"/>
                <a:gd name="connsiteY6" fmla="*/ 63 h 111766"/>
                <a:gd name="connsiteX7" fmla="*/ 76126 w 126019"/>
                <a:gd name="connsiteY7" fmla="*/ 18814 h 111766"/>
                <a:gd name="connsiteX8" fmla="*/ 48797 w 126019"/>
                <a:gd name="connsiteY8" fmla="*/ 63 h 111766"/>
                <a:gd name="connsiteX9" fmla="*/ 8055 w 126019"/>
                <a:gd name="connsiteY9" fmla="*/ 38058 h 111766"/>
                <a:gd name="connsiteX10" fmla="*/ 11092 w 126019"/>
                <a:gd name="connsiteY10" fmla="*/ 40526 h 111766"/>
                <a:gd name="connsiteX11" fmla="*/ 14382 w 126019"/>
                <a:gd name="connsiteY11" fmla="*/ 37812 h 111766"/>
                <a:gd name="connsiteX12" fmla="*/ 48291 w 126019"/>
                <a:gd name="connsiteY12" fmla="*/ 5491 h 111766"/>
                <a:gd name="connsiteX13" fmla="*/ 61955 w 126019"/>
                <a:gd name="connsiteY13" fmla="*/ 22021 h 111766"/>
                <a:gd name="connsiteX14" fmla="*/ 48291 w 126019"/>
                <a:gd name="connsiteY14" fmla="*/ 80742 h 111766"/>
                <a:gd name="connsiteX15" fmla="*/ 24251 w 126019"/>
                <a:gd name="connsiteY15" fmla="*/ 106401 h 111766"/>
                <a:gd name="connsiteX16" fmla="*/ 11598 w 126019"/>
                <a:gd name="connsiteY16" fmla="*/ 103194 h 111766"/>
                <a:gd name="connsiteX17" fmla="*/ 23492 w 126019"/>
                <a:gd name="connsiteY17" fmla="*/ 89871 h 111766"/>
                <a:gd name="connsiteX18" fmla="*/ 14129 w 126019"/>
                <a:gd name="connsiteY18" fmla="*/ 81235 h 111766"/>
                <a:gd name="connsiteX19" fmla="*/ 211 w 126019"/>
                <a:gd name="connsiteY19" fmla="*/ 95545 h 111766"/>
                <a:gd name="connsiteX20" fmla="*/ 23998 w 126019"/>
                <a:gd name="connsiteY20" fmla="*/ 111829 h 111766"/>
                <a:gd name="connsiteX21" fmla="*/ 50568 w 126019"/>
                <a:gd name="connsiteY21" fmla="*/ 93078 h 111766"/>
                <a:gd name="connsiteX22" fmla="*/ 77898 w 126019"/>
                <a:gd name="connsiteY22" fmla="*/ 111829 h 111766"/>
                <a:gd name="connsiteX23" fmla="*/ 118386 w 126019"/>
                <a:gd name="connsiteY23" fmla="*/ 73833 h 111766"/>
                <a:gd name="connsiteX24" fmla="*/ 115349 w 126019"/>
                <a:gd name="connsiteY24" fmla="*/ 71366 h 111766"/>
                <a:gd name="connsiteX25" fmla="*/ 112059 w 126019"/>
                <a:gd name="connsiteY25" fmla="*/ 74080 h 111766"/>
                <a:gd name="connsiteX26" fmla="*/ 78404 w 126019"/>
                <a:gd name="connsiteY26" fmla="*/ 106401 h 111766"/>
                <a:gd name="connsiteX27" fmla="*/ 64486 w 126019"/>
                <a:gd name="connsiteY27" fmla="*/ 90117 h 111766"/>
                <a:gd name="connsiteX28" fmla="*/ 68788 w 126019"/>
                <a:gd name="connsiteY28" fmla="*/ 68406 h 111766"/>
                <a:gd name="connsiteX29" fmla="*/ 77391 w 126019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19" h="111766">
                  <a:moveTo>
                    <a:pt x="77391" y="34604"/>
                  </a:moveTo>
                  <a:cubicBezTo>
                    <a:pt x="78910" y="28189"/>
                    <a:pt x="84730" y="5491"/>
                    <a:pt x="102444" y="5491"/>
                  </a:cubicBezTo>
                  <a:cubicBezTo>
                    <a:pt x="103709" y="5491"/>
                    <a:pt x="109782" y="5491"/>
                    <a:pt x="115096" y="8698"/>
                  </a:cubicBezTo>
                  <a:cubicBezTo>
                    <a:pt x="108011" y="9932"/>
                    <a:pt x="102950" y="16100"/>
                    <a:pt x="102950" y="22021"/>
                  </a:cubicBezTo>
                  <a:cubicBezTo>
                    <a:pt x="102950" y="25969"/>
                    <a:pt x="105733" y="30657"/>
                    <a:pt x="112566" y="30657"/>
                  </a:cubicBezTo>
                  <a:cubicBezTo>
                    <a:pt x="118133" y="30657"/>
                    <a:pt x="126230" y="26216"/>
                    <a:pt x="126230" y="16347"/>
                  </a:cubicBezTo>
                  <a:cubicBezTo>
                    <a:pt x="126230" y="3517"/>
                    <a:pt x="111300" y="63"/>
                    <a:pt x="102697" y="63"/>
                  </a:cubicBezTo>
                  <a:cubicBezTo>
                    <a:pt x="88020" y="63"/>
                    <a:pt x="79163" y="13139"/>
                    <a:pt x="76126" y="18814"/>
                  </a:cubicBezTo>
                  <a:cubicBezTo>
                    <a:pt x="69800" y="2530"/>
                    <a:pt x="56135" y="63"/>
                    <a:pt x="48797" y="63"/>
                  </a:cubicBezTo>
                  <a:cubicBezTo>
                    <a:pt x="22479" y="63"/>
                    <a:pt x="8055" y="31890"/>
                    <a:pt x="8055" y="38058"/>
                  </a:cubicBezTo>
                  <a:cubicBezTo>
                    <a:pt x="8055" y="40526"/>
                    <a:pt x="10586" y="40526"/>
                    <a:pt x="11092" y="40526"/>
                  </a:cubicBezTo>
                  <a:cubicBezTo>
                    <a:pt x="13117" y="40526"/>
                    <a:pt x="13876" y="40032"/>
                    <a:pt x="14382" y="37812"/>
                  </a:cubicBezTo>
                  <a:cubicBezTo>
                    <a:pt x="22985" y="11659"/>
                    <a:pt x="39687" y="5491"/>
                    <a:pt x="48291" y="5491"/>
                  </a:cubicBezTo>
                  <a:cubicBezTo>
                    <a:pt x="53099" y="5491"/>
                    <a:pt x="61955" y="7711"/>
                    <a:pt x="61955" y="22021"/>
                  </a:cubicBezTo>
                  <a:cubicBezTo>
                    <a:pt x="61955" y="29670"/>
                    <a:pt x="57654" y="46200"/>
                    <a:pt x="48291" y="80742"/>
                  </a:cubicBezTo>
                  <a:cubicBezTo>
                    <a:pt x="44242" y="96039"/>
                    <a:pt x="35385" y="106401"/>
                    <a:pt x="24251" y="106401"/>
                  </a:cubicBezTo>
                  <a:cubicBezTo>
                    <a:pt x="22732" y="106401"/>
                    <a:pt x="16912" y="106401"/>
                    <a:pt x="11598" y="103194"/>
                  </a:cubicBezTo>
                  <a:cubicBezTo>
                    <a:pt x="17924" y="101960"/>
                    <a:pt x="23492" y="96779"/>
                    <a:pt x="23492" y="89871"/>
                  </a:cubicBezTo>
                  <a:cubicBezTo>
                    <a:pt x="23492" y="83209"/>
                    <a:pt x="17924" y="81235"/>
                    <a:pt x="14129" y="81235"/>
                  </a:cubicBezTo>
                  <a:cubicBezTo>
                    <a:pt x="6537" y="81235"/>
                    <a:pt x="211" y="87650"/>
                    <a:pt x="211" y="95545"/>
                  </a:cubicBezTo>
                  <a:cubicBezTo>
                    <a:pt x="211" y="106895"/>
                    <a:pt x="12863" y="111829"/>
                    <a:pt x="23998" y="111829"/>
                  </a:cubicBezTo>
                  <a:cubicBezTo>
                    <a:pt x="40699" y="111829"/>
                    <a:pt x="49809" y="94558"/>
                    <a:pt x="50568" y="93078"/>
                  </a:cubicBezTo>
                  <a:cubicBezTo>
                    <a:pt x="53605" y="102207"/>
                    <a:pt x="62715" y="111829"/>
                    <a:pt x="77898" y="111829"/>
                  </a:cubicBezTo>
                  <a:cubicBezTo>
                    <a:pt x="103962" y="111829"/>
                    <a:pt x="118386" y="80002"/>
                    <a:pt x="118386" y="73833"/>
                  </a:cubicBezTo>
                  <a:cubicBezTo>
                    <a:pt x="118386" y="71366"/>
                    <a:pt x="116108" y="71366"/>
                    <a:pt x="115349" y="71366"/>
                  </a:cubicBezTo>
                  <a:cubicBezTo>
                    <a:pt x="113072" y="71366"/>
                    <a:pt x="112566" y="72353"/>
                    <a:pt x="112059" y="74080"/>
                  </a:cubicBezTo>
                  <a:cubicBezTo>
                    <a:pt x="103709" y="100480"/>
                    <a:pt x="86501" y="106401"/>
                    <a:pt x="78404" y="106401"/>
                  </a:cubicBezTo>
                  <a:cubicBezTo>
                    <a:pt x="68535" y="106401"/>
                    <a:pt x="64486" y="98506"/>
                    <a:pt x="64486" y="90117"/>
                  </a:cubicBezTo>
                  <a:cubicBezTo>
                    <a:pt x="64486" y="84689"/>
                    <a:pt x="66004" y="79261"/>
                    <a:pt x="68788" y="68406"/>
                  </a:cubicBezTo>
                  <a:lnTo>
                    <a:pt x="77391" y="34604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B5400F48-0566-57A2-B7AA-A8172CC2B9C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050203" y="4016868"/>
              <a:ext cx="53672" cy="116232"/>
            </a:xfrm>
            <a:custGeom>
              <a:avLst/>
              <a:gdLst>
                <a:gd name="connsiteX0" fmla="*/ 49283 w 53672"/>
                <a:gd name="connsiteY0" fmla="*/ 6627 h 116232"/>
                <a:gd name="connsiteX1" fmla="*/ 42198 w 53672"/>
                <a:gd name="connsiteY1" fmla="*/ 64 h 116232"/>
                <a:gd name="connsiteX2" fmla="*/ 32278 w 53672"/>
                <a:gd name="connsiteY2" fmla="*/ 9563 h 116232"/>
                <a:gd name="connsiteX3" fmla="*/ 39364 w 53672"/>
                <a:gd name="connsiteY3" fmla="*/ 16126 h 116232"/>
                <a:gd name="connsiteX4" fmla="*/ 49283 w 53672"/>
                <a:gd name="connsiteY4" fmla="*/ 6627 h 116232"/>
                <a:gd name="connsiteX5" fmla="*/ 13148 w 53672"/>
                <a:gd name="connsiteY5" fmla="*/ 94362 h 116232"/>
                <a:gd name="connsiteX6" fmla="*/ 11553 w 53672"/>
                <a:gd name="connsiteY6" fmla="*/ 101616 h 116232"/>
                <a:gd name="connsiteX7" fmla="*/ 28381 w 53672"/>
                <a:gd name="connsiteY7" fmla="*/ 116296 h 116232"/>
                <a:gd name="connsiteX8" fmla="*/ 53889 w 53672"/>
                <a:gd name="connsiteY8" fmla="*/ 89872 h 116232"/>
                <a:gd name="connsiteX9" fmla="*/ 51055 w 53672"/>
                <a:gd name="connsiteY9" fmla="*/ 87627 h 116232"/>
                <a:gd name="connsiteX10" fmla="*/ 47689 w 53672"/>
                <a:gd name="connsiteY10" fmla="*/ 90563 h 116232"/>
                <a:gd name="connsiteX11" fmla="*/ 28913 w 53672"/>
                <a:gd name="connsiteY11" fmla="*/ 111461 h 116232"/>
                <a:gd name="connsiteX12" fmla="*/ 24484 w 53672"/>
                <a:gd name="connsiteY12" fmla="*/ 105416 h 116232"/>
                <a:gd name="connsiteX13" fmla="*/ 27318 w 53672"/>
                <a:gd name="connsiteY13" fmla="*/ 94362 h 116232"/>
                <a:gd name="connsiteX14" fmla="*/ 32987 w 53672"/>
                <a:gd name="connsiteY14" fmla="*/ 80546 h 116232"/>
                <a:gd name="connsiteX15" fmla="*/ 41666 w 53672"/>
                <a:gd name="connsiteY15" fmla="*/ 58612 h 116232"/>
                <a:gd name="connsiteX16" fmla="*/ 42729 w 53672"/>
                <a:gd name="connsiteY16" fmla="*/ 53085 h 116232"/>
                <a:gd name="connsiteX17" fmla="*/ 25901 w 53672"/>
                <a:gd name="connsiteY17" fmla="*/ 38405 h 116232"/>
                <a:gd name="connsiteX18" fmla="*/ 217 w 53672"/>
                <a:gd name="connsiteY18" fmla="*/ 64830 h 116232"/>
                <a:gd name="connsiteX19" fmla="*/ 3228 w 53672"/>
                <a:gd name="connsiteY19" fmla="*/ 67075 h 116232"/>
                <a:gd name="connsiteX20" fmla="*/ 6416 w 53672"/>
                <a:gd name="connsiteY20" fmla="*/ 64311 h 116232"/>
                <a:gd name="connsiteX21" fmla="*/ 25370 w 53672"/>
                <a:gd name="connsiteY21" fmla="*/ 43241 h 116232"/>
                <a:gd name="connsiteX22" fmla="*/ 29798 w 53672"/>
                <a:gd name="connsiteY22" fmla="*/ 49286 h 116232"/>
                <a:gd name="connsiteX23" fmla="*/ 24307 w 53672"/>
                <a:gd name="connsiteY23" fmla="*/ 66557 h 116232"/>
                <a:gd name="connsiteX24" fmla="*/ 13148 w 53672"/>
                <a:gd name="connsiteY24" fmla="*/ 94362 h 11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672" h="116232">
                  <a:moveTo>
                    <a:pt x="49283" y="6627"/>
                  </a:moveTo>
                  <a:cubicBezTo>
                    <a:pt x="49283" y="3864"/>
                    <a:pt x="47158" y="64"/>
                    <a:pt x="42198" y="64"/>
                  </a:cubicBezTo>
                  <a:cubicBezTo>
                    <a:pt x="37415" y="64"/>
                    <a:pt x="32278" y="4555"/>
                    <a:pt x="32278" y="9563"/>
                  </a:cubicBezTo>
                  <a:cubicBezTo>
                    <a:pt x="32278" y="12499"/>
                    <a:pt x="34581" y="16126"/>
                    <a:pt x="39364" y="16126"/>
                  </a:cubicBezTo>
                  <a:cubicBezTo>
                    <a:pt x="44501" y="16126"/>
                    <a:pt x="49283" y="11290"/>
                    <a:pt x="49283" y="6627"/>
                  </a:cubicBezTo>
                  <a:close/>
                  <a:moveTo>
                    <a:pt x="13148" y="94362"/>
                  </a:moveTo>
                  <a:cubicBezTo>
                    <a:pt x="12439" y="96608"/>
                    <a:pt x="11553" y="98680"/>
                    <a:pt x="11553" y="101616"/>
                  </a:cubicBezTo>
                  <a:cubicBezTo>
                    <a:pt x="11553" y="109733"/>
                    <a:pt x="18639" y="116296"/>
                    <a:pt x="28381" y="116296"/>
                  </a:cubicBezTo>
                  <a:cubicBezTo>
                    <a:pt x="46095" y="116296"/>
                    <a:pt x="53889" y="92463"/>
                    <a:pt x="53889" y="89872"/>
                  </a:cubicBezTo>
                  <a:cubicBezTo>
                    <a:pt x="53889" y="87627"/>
                    <a:pt x="51586" y="87627"/>
                    <a:pt x="51055" y="87627"/>
                  </a:cubicBezTo>
                  <a:cubicBezTo>
                    <a:pt x="48575" y="87627"/>
                    <a:pt x="48398" y="88663"/>
                    <a:pt x="47689" y="90563"/>
                  </a:cubicBezTo>
                  <a:cubicBezTo>
                    <a:pt x="43615" y="104379"/>
                    <a:pt x="35821" y="111461"/>
                    <a:pt x="28913" y="111461"/>
                  </a:cubicBezTo>
                  <a:cubicBezTo>
                    <a:pt x="25370" y="111461"/>
                    <a:pt x="24484" y="109215"/>
                    <a:pt x="24484" y="105416"/>
                  </a:cubicBezTo>
                  <a:cubicBezTo>
                    <a:pt x="24484" y="101443"/>
                    <a:pt x="25724" y="98162"/>
                    <a:pt x="27318" y="94362"/>
                  </a:cubicBezTo>
                  <a:cubicBezTo>
                    <a:pt x="29090" y="89699"/>
                    <a:pt x="31038" y="85036"/>
                    <a:pt x="32987" y="80546"/>
                  </a:cubicBezTo>
                  <a:cubicBezTo>
                    <a:pt x="34581" y="76401"/>
                    <a:pt x="40958" y="60685"/>
                    <a:pt x="41666" y="58612"/>
                  </a:cubicBezTo>
                  <a:cubicBezTo>
                    <a:pt x="42198" y="56885"/>
                    <a:pt x="42729" y="54812"/>
                    <a:pt x="42729" y="53085"/>
                  </a:cubicBezTo>
                  <a:cubicBezTo>
                    <a:pt x="42729" y="44968"/>
                    <a:pt x="35644" y="38405"/>
                    <a:pt x="25901" y="38405"/>
                  </a:cubicBezTo>
                  <a:cubicBezTo>
                    <a:pt x="8365" y="38405"/>
                    <a:pt x="217" y="61893"/>
                    <a:pt x="217" y="64830"/>
                  </a:cubicBezTo>
                  <a:cubicBezTo>
                    <a:pt x="217" y="67075"/>
                    <a:pt x="2697" y="67075"/>
                    <a:pt x="3228" y="67075"/>
                  </a:cubicBezTo>
                  <a:cubicBezTo>
                    <a:pt x="5708" y="67075"/>
                    <a:pt x="5885" y="66211"/>
                    <a:pt x="6416" y="64311"/>
                  </a:cubicBezTo>
                  <a:cubicBezTo>
                    <a:pt x="11022" y="49459"/>
                    <a:pt x="18816" y="43241"/>
                    <a:pt x="25370" y="43241"/>
                  </a:cubicBezTo>
                  <a:cubicBezTo>
                    <a:pt x="28204" y="43241"/>
                    <a:pt x="29798" y="44623"/>
                    <a:pt x="29798" y="49286"/>
                  </a:cubicBezTo>
                  <a:cubicBezTo>
                    <a:pt x="29798" y="53258"/>
                    <a:pt x="28735" y="55849"/>
                    <a:pt x="24307" y="66557"/>
                  </a:cubicBezTo>
                  <a:lnTo>
                    <a:pt x="13148" y="94362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85DF8D51-0AE7-4020-3899-3AF3876D1AF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140550" y="3909321"/>
              <a:ext cx="58707" cy="246724"/>
            </a:xfrm>
            <a:custGeom>
              <a:avLst/>
              <a:gdLst>
                <a:gd name="connsiteX0" fmla="*/ 58928 w 58707"/>
                <a:gd name="connsiteY0" fmla="*/ 123425 h 246724"/>
                <a:gd name="connsiteX1" fmla="*/ 42226 w 58707"/>
                <a:gd name="connsiteY1" fmla="*/ 46447 h 246724"/>
                <a:gd name="connsiteX2" fmla="*/ 2750 w 58707"/>
                <a:gd name="connsiteY2" fmla="*/ 63 h 246724"/>
                <a:gd name="connsiteX3" fmla="*/ 220 w 58707"/>
                <a:gd name="connsiteY3" fmla="*/ 2530 h 246724"/>
                <a:gd name="connsiteX4" fmla="*/ 5028 w 58707"/>
                <a:gd name="connsiteY4" fmla="*/ 8205 h 246724"/>
                <a:gd name="connsiteX5" fmla="*/ 44251 w 58707"/>
                <a:gd name="connsiteY5" fmla="*/ 123425 h 246724"/>
                <a:gd name="connsiteX6" fmla="*/ 3510 w 58707"/>
                <a:gd name="connsiteY6" fmla="*/ 240126 h 246724"/>
                <a:gd name="connsiteX7" fmla="*/ 220 w 58707"/>
                <a:gd name="connsiteY7" fmla="*/ 244320 h 246724"/>
                <a:gd name="connsiteX8" fmla="*/ 2750 w 58707"/>
                <a:gd name="connsiteY8" fmla="*/ 246788 h 246724"/>
                <a:gd name="connsiteX9" fmla="*/ 42986 w 58707"/>
                <a:gd name="connsiteY9" fmla="*/ 198676 h 246724"/>
                <a:gd name="connsiteX10" fmla="*/ 58928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928" y="123425"/>
                  </a:moveTo>
                  <a:cubicBezTo>
                    <a:pt x="58928" y="104181"/>
                    <a:pt x="56144" y="74327"/>
                    <a:pt x="42226" y="46447"/>
                  </a:cubicBezTo>
                  <a:cubicBezTo>
                    <a:pt x="27043" y="16100"/>
                    <a:pt x="5281" y="63"/>
                    <a:pt x="2750" y="63"/>
                  </a:cubicBezTo>
                  <a:cubicBezTo>
                    <a:pt x="1232" y="63"/>
                    <a:pt x="220" y="1050"/>
                    <a:pt x="220" y="2530"/>
                  </a:cubicBezTo>
                  <a:cubicBezTo>
                    <a:pt x="220" y="3270"/>
                    <a:pt x="220" y="3764"/>
                    <a:pt x="5028" y="8205"/>
                  </a:cubicBezTo>
                  <a:cubicBezTo>
                    <a:pt x="29827" y="32630"/>
                    <a:pt x="44251" y="71860"/>
                    <a:pt x="44251" y="123425"/>
                  </a:cubicBezTo>
                  <a:cubicBezTo>
                    <a:pt x="44251" y="165615"/>
                    <a:pt x="34888" y="209039"/>
                    <a:pt x="3510" y="240126"/>
                  </a:cubicBezTo>
                  <a:cubicBezTo>
                    <a:pt x="220" y="243087"/>
                    <a:pt x="220" y="243580"/>
                    <a:pt x="220" y="244320"/>
                  </a:cubicBezTo>
                  <a:cubicBezTo>
                    <a:pt x="220" y="245801"/>
                    <a:pt x="1232" y="246788"/>
                    <a:pt x="2750" y="246788"/>
                  </a:cubicBezTo>
                  <a:cubicBezTo>
                    <a:pt x="5281" y="246788"/>
                    <a:pt x="28056" y="230010"/>
                    <a:pt x="42986" y="198676"/>
                  </a:cubicBezTo>
                  <a:cubicBezTo>
                    <a:pt x="55891" y="171537"/>
                    <a:pt x="58928" y="144150"/>
                    <a:pt x="58928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0" name="TextBox 539">
            <a:extLst>
              <a:ext uri="{FF2B5EF4-FFF2-40B4-BE49-F238E27FC236}">
                <a16:creationId xmlns:a16="http://schemas.microsoft.com/office/drawing/2014/main" id="{2B96BAC2-A693-3A41-F0CA-2DE25370B9AB}"/>
              </a:ext>
            </a:extLst>
          </p:cNvPr>
          <p:cNvSpPr txBox="1"/>
          <p:nvPr/>
        </p:nvSpPr>
        <p:spPr>
          <a:xfrm>
            <a:off x="4965897" y="3918963"/>
            <a:ext cx="1242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, namely: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7E16D590-42FF-7C91-2FC2-BCFF5100735F}"/>
              </a:ext>
            </a:extLst>
          </p:cNvPr>
          <p:cNvSpPr txBox="1"/>
          <p:nvPr/>
        </p:nvSpPr>
        <p:spPr>
          <a:xfrm>
            <a:off x="7680966" y="4076466"/>
            <a:ext cx="290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Known from (PQ-)OWF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3096265F-F092-D10C-BC78-297BF7427495}"/>
              </a:ext>
            </a:extLst>
          </p:cNvPr>
          <p:cNvSpPr txBox="1"/>
          <p:nvPr/>
        </p:nvSpPr>
        <p:spPr>
          <a:xfrm>
            <a:off x="393809" y="6239731"/>
            <a:ext cx="557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Hardness: </a:t>
            </a:r>
            <a:r>
              <a:rPr lang="en-US" sz="2000" dirty="0"/>
              <a:t>simply reduction to security of UOWHF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C5915443-F39A-B025-0B79-600AB4C1E356}"/>
              </a:ext>
            </a:extLst>
          </p:cNvPr>
          <p:cNvSpPr txBox="1"/>
          <p:nvPr/>
        </p:nvSpPr>
        <p:spPr>
          <a:xfrm>
            <a:off x="140677" y="5247249"/>
            <a:ext cx="227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Proof of security:</a:t>
            </a: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92E52B91-48C3-857B-FCC1-B47C5DC956AB}"/>
              </a:ext>
            </a:extLst>
          </p:cNvPr>
          <p:cNvSpPr txBox="1"/>
          <p:nvPr/>
        </p:nvSpPr>
        <p:spPr>
          <a:xfrm>
            <a:off x="6096000" y="5247249"/>
            <a:ext cx="3951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Almost-total: </a:t>
            </a:r>
            <a:endParaRPr lang="en-US" sz="2000" dirty="0"/>
          </a:p>
        </p:txBody>
      </p:sp>
      <p:cxnSp>
        <p:nvCxnSpPr>
          <p:cNvPr id="545" name="Straight Connector 544">
            <a:extLst>
              <a:ext uri="{FF2B5EF4-FFF2-40B4-BE49-F238E27FC236}">
                <a16:creationId xmlns:a16="http://schemas.microsoft.com/office/drawing/2014/main" id="{B5907732-9AA5-8E8D-F330-B572FB60AC11}"/>
              </a:ext>
            </a:extLst>
          </p:cNvPr>
          <p:cNvCxnSpPr>
            <a:cxnSpLocks/>
          </p:cNvCxnSpPr>
          <p:nvPr/>
        </p:nvCxnSpPr>
        <p:spPr>
          <a:xfrm flipH="1" flipV="1">
            <a:off x="144694" y="5079347"/>
            <a:ext cx="11629964" cy="36604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9" name="TextBox 548">
            <a:extLst>
              <a:ext uri="{FF2B5EF4-FFF2-40B4-BE49-F238E27FC236}">
                <a16:creationId xmlns:a16="http://schemas.microsoft.com/office/drawing/2014/main" id="{B533E691-17D8-A272-21E0-3C6A0134F171}"/>
              </a:ext>
            </a:extLst>
          </p:cNvPr>
          <p:cNvSpPr txBox="1"/>
          <p:nvPr/>
        </p:nvSpPr>
        <p:spPr>
          <a:xfrm>
            <a:off x="403185" y="5726371"/>
            <a:ext cx="5570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Properties:</a:t>
            </a:r>
            <a:r>
              <a:rPr lang="en-US" sz="2000" dirty="0">
                <a:solidFill>
                  <a:srgbClr val="5F246D"/>
                </a:solidFill>
              </a:rPr>
              <a:t> </a:t>
            </a:r>
            <a:r>
              <a:rPr lang="en-US" sz="2000" dirty="0"/>
              <a:t>two-round, public-coin, public-verifiable</a:t>
            </a:r>
          </a:p>
        </p:txBody>
      </p: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490C20F3-B1F0-9330-D115-CD8DDC28B5F9}"/>
              </a:ext>
            </a:extLst>
          </p:cNvPr>
          <p:cNvCxnSpPr>
            <a:cxnSpLocks/>
          </p:cNvCxnSpPr>
          <p:nvPr/>
        </p:nvCxnSpPr>
        <p:spPr>
          <a:xfrm>
            <a:off x="7015705" y="1026836"/>
            <a:ext cx="0" cy="384058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52" name="TextBox 551">
            <a:extLst>
              <a:ext uri="{FF2B5EF4-FFF2-40B4-BE49-F238E27FC236}">
                <a16:creationId xmlns:a16="http://schemas.microsoft.com/office/drawing/2014/main" id="{FD7CE4C0-E9CD-ECE5-DE88-DCB2CA66458E}"/>
              </a:ext>
            </a:extLst>
          </p:cNvPr>
          <p:cNvSpPr txBox="1"/>
          <p:nvPr/>
        </p:nvSpPr>
        <p:spPr>
          <a:xfrm>
            <a:off x="6255447" y="5647359"/>
            <a:ext cx="5880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- half of the preimages have collision (by compressing)</a:t>
            </a:r>
          </a:p>
          <a:p>
            <a:r>
              <a:rPr lang="en-US" sz="2000" dirty="0"/>
              <a:t>- make n large enough; union bound.</a:t>
            </a:r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50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3" grpId="0" animBg="1"/>
      <p:bldP spid="79" grpId="0" animBg="1"/>
      <p:bldP spid="82" grpId="0" animBg="1"/>
      <p:bldP spid="85" grpId="0" animBg="1"/>
      <p:bldP spid="94" grpId="0" animBg="1"/>
      <p:bldP spid="95" grpId="0" animBg="1"/>
      <p:bldP spid="96" grpId="0" animBg="1"/>
      <p:bldP spid="107" grpId="0" animBg="1"/>
      <p:bldP spid="108" grpId="0"/>
      <p:bldP spid="109" grpId="0"/>
      <p:bldP spid="540" grpId="0"/>
      <p:bldP spid="542" grpId="0"/>
      <p:bldP spid="543" grpId="0"/>
      <p:bldP spid="544" grpId="0"/>
      <p:bldP spid="549" grpId="0"/>
      <p:bldP spid="5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CC07-C276-3DC5-F834-7ED73B9F3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PQ-</a:t>
            </a:r>
            <a:r>
              <a:rPr lang="en-US" dirty="0" err="1"/>
              <a:t>ZKAoK</a:t>
            </a:r>
            <a:r>
              <a:rPr lang="en-US" dirty="0"/>
              <a:t>: Definition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11CF9-C76D-2A84-6CA8-2E9688D918B1}"/>
              </a:ext>
            </a:extLst>
          </p:cNvPr>
          <p:cNvSpPr txBox="1"/>
          <p:nvPr/>
        </p:nvSpPr>
        <p:spPr>
          <a:xfrm>
            <a:off x="1674055" y="168198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P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951E9-BAF1-51EC-7A34-BD09517C49AF}"/>
              </a:ext>
            </a:extLst>
          </p:cNvPr>
          <p:cNvSpPr txBox="1"/>
          <p:nvPr/>
        </p:nvSpPr>
        <p:spPr>
          <a:xfrm>
            <a:off x="4618893" y="168198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V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3BB49B7-3D40-86DE-E706-86587C25F07B}"/>
              </a:ext>
            </a:extLst>
          </p:cNvPr>
          <p:cNvSpPr/>
          <p:nvPr/>
        </p:nvSpPr>
        <p:spPr>
          <a:xfrm>
            <a:off x="2382124" y="2457156"/>
            <a:ext cx="257908" cy="858129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036864F-61BE-A935-227A-57198BF51596}"/>
              </a:ext>
            </a:extLst>
          </p:cNvPr>
          <p:cNvSpPr/>
          <p:nvPr/>
        </p:nvSpPr>
        <p:spPr>
          <a:xfrm>
            <a:off x="2382124" y="3617742"/>
            <a:ext cx="257908" cy="858129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45D69B-BD92-35B3-05A0-FCF591D15405}"/>
              </a:ext>
            </a:extLst>
          </p:cNvPr>
          <p:cNvCxnSpPr>
            <a:cxnSpLocks/>
          </p:cNvCxnSpPr>
          <p:nvPr/>
        </p:nvCxnSpPr>
        <p:spPr>
          <a:xfrm>
            <a:off x="2906079" y="4328892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42F25D9-947E-A824-8DE3-0811FB066A7A}"/>
              </a:ext>
            </a:extLst>
          </p:cNvPr>
          <p:cNvSpPr txBox="1"/>
          <p:nvPr/>
        </p:nvSpPr>
        <p:spPr>
          <a:xfrm>
            <a:off x="3188208" y="2708371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7F8A81-3DE7-3F7F-EF0A-6FFC2C2059ED}"/>
              </a:ext>
            </a:extLst>
          </p:cNvPr>
          <p:cNvCxnSpPr>
            <a:cxnSpLocks/>
          </p:cNvCxnSpPr>
          <p:nvPr/>
        </p:nvCxnSpPr>
        <p:spPr>
          <a:xfrm>
            <a:off x="2868564" y="3741819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2B0464-F354-DB5D-D04C-89AE8FA5F475}"/>
              </a:ext>
            </a:extLst>
          </p:cNvPr>
          <p:cNvCxnSpPr>
            <a:cxnSpLocks/>
          </p:cNvCxnSpPr>
          <p:nvPr/>
        </p:nvCxnSpPr>
        <p:spPr>
          <a:xfrm>
            <a:off x="2859191" y="3179165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D1733D-71B3-4A63-795D-6B4194E2400A}"/>
              </a:ext>
            </a:extLst>
          </p:cNvPr>
          <p:cNvSpPr txBox="1"/>
          <p:nvPr/>
        </p:nvSpPr>
        <p:spPr>
          <a:xfrm>
            <a:off x="3230409" y="3879810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7276CF-2C2D-8640-BC1F-4D4DCE63BF63}"/>
              </a:ext>
            </a:extLst>
          </p:cNvPr>
          <p:cNvCxnSpPr>
            <a:cxnSpLocks/>
          </p:cNvCxnSpPr>
          <p:nvPr/>
        </p:nvCxnSpPr>
        <p:spPr>
          <a:xfrm>
            <a:off x="2826363" y="2535821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E739A8-61DD-BFF5-B02C-DDF690F2B5BD}"/>
              </a:ext>
            </a:extLst>
          </p:cNvPr>
          <p:cNvSpPr txBox="1"/>
          <p:nvPr/>
        </p:nvSpPr>
        <p:spPr>
          <a:xfrm>
            <a:off x="106023" y="2380518"/>
            <a:ext cx="227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Preprocessing Stage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325F36-DB42-67B0-8CC4-B48E5967BDBC}"/>
              </a:ext>
            </a:extLst>
          </p:cNvPr>
          <p:cNvSpPr txBox="1"/>
          <p:nvPr/>
        </p:nvSpPr>
        <p:spPr>
          <a:xfrm>
            <a:off x="169360" y="2682975"/>
            <a:ext cx="2316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- No need for (x, w)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5A73B-4A05-7315-5927-27B834D35344}"/>
              </a:ext>
            </a:extLst>
          </p:cNvPr>
          <p:cNvSpPr txBox="1"/>
          <p:nvPr/>
        </p:nvSpPr>
        <p:spPr>
          <a:xfrm>
            <a:off x="153745" y="3571670"/>
            <a:ext cx="140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Prove Stage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C88378-3999-981D-8DA5-59305FBE1C4F}"/>
              </a:ext>
            </a:extLst>
          </p:cNvPr>
          <p:cNvSpPr txBox="1"/>
          <p:nvPr/>
        </p:nvSpPr>
        <p:spPr>
          <a:xfrm>
            <a:off x="164502" y="3928059"/>
            <a:ext cx="173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- P gets (x, w)</a:t>
            </a:r>
          </a:p>
          <a:p>
            <a:pPr algn="l"/>
            <a:r>
              <a:rPr lang="en-US" sz="2000" dirty="0"/>
              <a:t>- V gets 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1D3C6-762D-A8B6-16E5-BB5ED1B517E1}"/>
              </a:ext>
            </a:extLst>
          </p:cNvPr>
          <p:cNvSpPr txBox="1"/>
          <p:nvPr/>
        </p:nvSpPr>
        <p:spPr>
          <a:xfrm>
            <a:off x="6705598" y="1048388"/>
            <a:ext cx="2958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1"/>
                </a:solidFill>
              </a:rPr>
              <a:t>Two-stage simulation:</a:t>
            </a:r>
          </a:p>
        </p:txBody>
      </p:sp>
      <p:grpSp>
        <p:nvGrpSpPr>
          <p:cNvPr id="53" name="Group 52" descr="\documentclass{article}&#10;\usepackage{amsmath}&#10;\pagestyle{empty}&#10;&#10;\input{Macros.tex}&#10;&#10;\begin{document}&#10;&#10;$S_0$&#10;&#10;&#10;\end{document}" title="IguanaTex Shape Display">
            <a:extLst>
              <a:ext uri="{FF2B5EF4-FFF2-40B4-BE49-F238E27FC236}">
                <a16:creationId xmlns:a16="http://schemas.microsoft.com/office/drawing/2014/main" id="{7DEE098D-8128-2026-0656-6AB28CD1534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738932" y="1846403"/>
            <a:ext cx="307174" cy="306086"/>
            <a:chOff x="4452609" y="4000064"/>
            <a:chExt cx="227578" cy="226772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5B0FEF-A420-2F17-8D4A-DBBC6EB4B6C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52609" y="4000064"/>
              <a:ext cx="146307" cy="189717"/>
            </a:xfrm>
            <a:custGeom>
              <a:avLst/>
              <a:gdLst>
                <a:gd name="connsiteX0" fmla="*/ 146385 w 146307"/>
                <a:gd name="connsiteY0" fmla="*/ 2672 h 189717"/>
                <a:gd name="connsiteX1" fmla="*/ 143671 w 146307"/>
                <a:gd name="connsiteY1" fmla="*/ 63 h 189717"/>
                <a:gd name="connsiteX2" fmla="*/ 139229 w 146307"/>
                <a:gd name="connsiteY2" fmla="*/ 3977 h 189717"/>
                <a:gd name="connsiteX3" fmla="*/ 127387 w 146307"/>
                <a:gd name="connsiteY3" fmla="*/ 18852 h 189717"/>
                <a:gd name="connsiteX4" fmla="*/ 92105 w 146307"/>
                <a:gd name="connsiteY4" fmla="*/ 63 h 189717"/>
                <a:gd name="connsiteX5" fmla="*/ 31164 w 146307"/>
                <a:gd name="connsiteY5" fmla="*/ 61649 h 189717"/>
                <a:gd name="connsiteX6" fmla="*/ 56823 w 146307"/>
                <a:gd name="connsiteY6" fmla="*/ 98705 h 189717"/>
                <a:gd name="connsiteX7" fmla="*/ 83223 w 146307"/>
                <a:gd name="connsiteY7" fmla="*/ 106012 h 189717"/>
                <a:gd name="connsiteX8" fmla="*/ 105922 w 146307"/>
                <a:gd name="connsiteY8" fmla="*/ 133674 h 189717"/>
                <a:gd name="connsiteX9" fmla="*/ 61511 w 146307"/>
                <a:gd name="connsiteY9" fmla="*/ 181690 h 189717"/>
                <a:gd name="connsiteX10" fmla="*/ 18334 w 146307"/>
                <a:gd name="connsiteY10" fmla="*/ 143590 h 189717"/>
                <a:gd name="connsiteX11" fmla="*/ 19815 w 146307"/>
                <a:gd name="connsiteY11" fmla="*/ 129498 h 189717"/>
                <a:gd name="connsiteX12" fmla="*/ 20308 w 146307"/>
                <a:gd name="connsiteY12" fmla="*/ 127672 h 189717"/>
                <a:gd name="connsiteX13" fmla="*/ 17347 w 146307"/>
                <a:gd name="connsiteY13" fmla="*/ 124801 h 189717"/>
                <a:gd name="connsiteX14" fmla="*/ 14880 w 146307"/>
                <a:gd name="connsiteY14" fmla="*/ 125845 h 189717"/>
                <a:gd name="connsiteX15" fmla="*/ 77 w 146307"/>
                <a:gd name="connsiteY15" fmla="*/ 187170 h 189717"/>
                <a:gd name="connsiteX16" fmla="*/ 2791 w 146307"/>
                <a:gd name="connsiteY16" fmla="*/ 189780 h 189717"/>
                <a:gd name="connsiteX17" fmla="*/ 7232 w 146307"/>
                <a:gd name="connsiteY17" fmla="*/ 185865 h 189717"/>
                <a:gd name="connsiteX18" fmla="*/ 19321 w 146307"/>
                <a:gd name="connsiteY18" fmla="*/ 170991 h 189717"/>
                <a:gd name="connsiteX19" fmla="*/ 61018 w 146307"/>
                <a:gd name="connsiteY19" fmla="*/ 189780 h 189717"/>
                <a:gd name="connsiteX20" fmla="*/ 123686 w 146307"/>
                <a:gd name="connsiteY20" fmla="*/ 122713 h 189717"/>
                <a:gd name="connsiteX21" fmla="*/ 111596 w 146307"/>
                <a:gd name="connsiteY21" fmla="*/ 92181 h 189717"/>
                <a:gd name="connsiteX22" fmla="*/ 80262 w 146307"/>
                <a:gd name="connsiteY22" fmla="*/ 79133 h 189717"/>
                <a:gd name="connsiteX23" fmla="*/ 63732 w 146307"/>
                <a:gd name="connsiteY23" fmla="*/ 74436 h 189717"/>
                <a:gd name="connsiteX24" fmla="*/ 48681 w 146307"/>
                <a:gd name="connsiteY24" fmla="*/ 50689 h 189717"/>
                <a:gd name="connsiteX25" fmla="*/ 91858 w 146307"/>
                <a:gd name="connsiteY25" fmla="*/ 7370 h 189717"/>
                <a:gd name="connsiteX26" fmla="*/ 127387 w 146307"/>
                <a:gd name="connsiteY26" fmla="*/ 47818 h 189717"/>
                <a:gd name="connsiteX27" fmla="*/ 126400 w 146307"/>
                <a:gd name="connsiteY27" fmla="*/ 62432 h 189717"/>
                <a:gd name="connsiteX28" fmla="*/ 129361 w 146307"/>
                <a:gd name="connsiteY28" fmla="*/ 65042 h 189717"/>
                <a:gd name="connsiteX29" fmla="*/ 133061 w 146307"/>
                <a:gd name="connsiteY29" fmla="*/ 59822 h 189717"/>
                <a:gd name="connsiteX30" fmla="*/ 146385 w 146307"/>
                <a:gd name="connsiteY30" fmla="*/ 2672 h 18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6307" h="189717">
                  <a:moveTo>
                    <a:pt x="146385" y="2672"/>
                  </a:moveTo>
                  <a:cubicBezTo>
                    <a:pt x="146385" y="1889"/>
                    <a:pt x="145891" y="63"/>
                    <a:pt x="143671" y="63"/>
                  </a:cubicBezTo>
                  <a:cubicBezTo>
                    <a:pt x="142437" y="63"/>
                    <a:pt x="142190" y="324"/>
                    <a:pt x="139229" y="3977"/>
                  </a:cubicBezTo>
                  <a:lnTo>
                    <a:pt x="127387" y="18852"/>
                  </a:lnTo>
                  <a:cubicBezTo>
                    <a:pt x="120972" y="6587"/>
                    <a:pt x="108142" y="63"/>
                    <a:pt x="92105" y="63"/>
                  </a:cubicBezTo>
                  <a:cubicBezTo>
                    <a:pt x="60771" y="63"/>
                    <a:pt x="31164" y="30073"/>
                    <a:pt x="31164" y="61649"/>
                  </a:cubicBezTo>
                  <a:cubicBezTo>
                    <a:pt x="31164" y="82787"/>
                    <a:pt x="44240" y="94791"/>
                    <a:pt x="56823" y="98705"/>
                  </a:cubicBezTo>
                  <a:lnTo>
                    <a:pt x="83223" y="106012"/>
                  </a:lnTo>
                  <a:cubicBezTo>
                    <a:pt x="92352" y="108361"/>
                    <a:pt x="105922" y="112275"/>
                    <a:pt x="105922" y="133674"/>
                  </a:cubicBezTo>
                  <a:cubicBezTo>
                    <a:pt x="105922" y="157160"/>
                    <a:pt x="85690" y="181690"/>
                    <a:pt x="61511" y="181690"/>
                  </a:cubicBezTo>
                  <a:cubicBezTo>
                    <a:pt x="45721" y="181690"/>
                    <a:pt x="18334" y="175949"/>
                    <a:pt x="18334" y="143590"/>
                  </a:cubicBezTo>
                  <a:cubicBezTo>
                    <a:pt x="18334" y="137327"/>
                    <a:pt x="19568" y="131064"/>
                    <a:pt x="19815" y="129498"/>
                  </a:cubicBezTo>
                  <a:cubicBezTo>
                    <a:pt x="20061" y="128455"/>
                    <a:pt x="20308" y="128194"/>
                    <a:pt x="20308" y="127672"/>
                  </a:cubicBezTo>
                  <a:cubicBezTo>
                    <a:pt x="20308" y="125062"/>
                    <a:pt x="18581" y="124801"/>
                    <a:pt x="17347" y="124801"/>
                  </a:cubicBezTo>
                  <a:cubicBezTo>
                    <a:pt x="16114" y="124801"/>
                    <a:pt x="15620" y="125062"/>
                    <a:pt x="14880" y="125845"/>
                  </a:cubicBezTo>
                  <a:cubicBezTo>
                    <a:pt x="13893" y="126889"/>
                    <a:pt x="77" y="186387"/>
                    <a:pt x="77" y="187170"/>
                  </a:cubicBezTo>
                  <a:cubicBezTo>
                    <a:pt x="77" y="188736"/>
                    <a:pt x="1310" y="189780"/>
                    <a:pt x="2791" y="189780"/>
                  </a:cubicBezTo>
                  <a:cubicBezTo>
                    <a:pt x="4024" y="189780"/>
                    <a:pt x="4271" y="189519"/>
                    <a:pt x="7232" y="185865"/>
                  </a:cubicBezTo>
                  <a:lnTo>
                    <a:pt x="19321" y="170991"/>
                  </a:lnTo>
                  <a:cubicBezTo>
                    <a:pt x="29930" y="186126"/>
                    <a:pt x="46708" y="189780"/>
                    <a:pt x="61018" y="189780"/>
                  </a:cubicBezTo>
                  <a:cubicBezTo>
                    <a:pt x="94572" y="189780"/>
                    <a:pt x="123686" y="155072"/>
                    <a:pt x="123686" y="122713"/>
                  </a:cubicBezTo>
                  <a:cubicBezTo>
                    <a:pt x="123686" y="104707"/>
                    <a:pt x="115297" y="95835"/>
                    <a:pt x="111596" y="92181"/>
                  </a:cubicBezTo>
                  <a:cubicBezTo>
                    <a:pt x="105922" y="86179"/>
                    <a:pt x="102221" y="85135"/>
                    <a:pt x="80262" y="79133"/>
                  </a:cubicBezTo>
                  <a:cubicBezTo>
                    <a:pt x="74834" y="77568"/>
                    <a:pt x="65952" y="74958"/>
                    <a:pt x="63732" y="74436"/>
                  </a:cubicBezTo>
                  <a:cubicBezTo>
                    <a:pt x="57070" y="72087"/>
                    <a:pt x="48681" y="64520"/>
                    <a:pt x="48681" y="50689"/>
                  </a:cubicBezTo>
                  <a:cubicBezTo>
                    <a:pt x="48681" y="29551"/>
                    <a:pt x="68419" y="7370"/>
                    <a:pt x="91858" y="7370"/>
                  </a:cubicBezTo>
                  <a:cubicBezTo>
                    <a:pt x="112337" y="7370"/>
                    <a:pt x="127387" y="18591"/>
                    <a:pt x="127387" y="47818"/>
                  </a:cubicBezTo>
                  <a:cubicBezTo>
                    <a:pt x="127387" y="56169"/>
                    <a:pt x="126400" y="60866"/>
                    <a:pt x="126400" y="62432"/>
                  </a:cubicBezTo>
                  <a:cubicBezTo>
                    <a:pt x="126400" y="62693"/>
                    <a:pt x="126400" y="65042"/>
                    <a:pt x="129361" y="65042"/>
                  </a:cubicBezTo>
                  <a:cubicBezTo>
                    <a:pt x="131828" y="65042"/>
                    <a:pt x="132074" y="64259"/>
                    <a:pt x="133061" y="59822"/>
                  </a:cubicBezTo>
                  <a:lnTo>
                    <a:pt x="146385" y="2672"/>
                  </a:ln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9747DF0-9008-107B-658B-2B648AA4361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600051" y="4101889"/>
              <a:ext cx="80136" cy="124947"/>
            </a:xfrm>
            <a:custGeom>
              <a:avLst/>
              <a:gdLst>
                <a:gd name="connsiteX0" fmla="*/ 80219 w 80136"/>
                <a:gd name="connsiteY0" fmla="*/ 63086 h 124947"/>
                <a:gd name="connsiteX1" fmla="*/ 70029 w 80136"/>
                <a:gd name="connsiteY1" fmla="*/ 15774 h 124947"/>
                <a:gd name="connsiteX2" fmla="*/ 40151 w 80136"/>
                <a:gd name="connsiteY2" fmla="*/ 64 h 124947"/>
                <a:gd name="connsiteX3" fmla="*/ 83 w 80136"/>
                <a:gd name="connsiteY3" fmla="*/ 63086 h 124947"/>
                <a:gd name="connsiteX4" fmla="*/ 40151 w 80136"/>
                <a:gd name="connsiteY4" fmla="*/ 125011 h 124947"/>
                <a:gd name="connsiteX5" fmla="*/ 80219 w 80136"/>
                <a:gd name="connsiteY5" fmla="*/ 63086 h 124947"/>
                <a:gd name="connsiteX6" fmla="*/ 40151 w 80136"/>
                <a:gd name="connsiteY6" fmla="*/ 119897 h 124947"/>
                <a:gd name="connsiteX7" fmla="*/ 18217 w 80136"/>
                <a:gd name="connsiteY7" fmla="*/ 99985 h 124947"/>
                <a:gd name="connsiteX8" fmla="*/ 15799 w 80136"/>
                <a:gd name="connsiteY8" fmla="*/ 60711 h 124947"/>
                <a:gd name="connsiteX9" fmla="*/ 18390 w 80136"/>
                <a:gd name="connsiteY9" fmla="*/ 23446 h 124947"/>
                <a:gd name="connsiteX10" fmla="*/ 40151 w 80136"/>
                <a:gd name="connsiteY10" fmla="*/ 5179 h 124947"/>
                <a:gd name="connsiteX11" fmla="*/ 61567 w 80136"/>
                <a:gd name="connsiteY11" fmla="*/ 21802 h 124947"/>
                <a:gd name="connsiteX12" fmla="*/ 64503 w 80136"/>
                <a:gd name="connsiteY12" fmla="*/ 60711 h 124947"/>
                <a:gd name="connsiteX13" fmla="*/ 62257 w 80136"/>
                <a:gd name="connsiteY13" fmla="*/ 99255 h 124947"/>
                <a:gd name="connsiteX14" fmla="*/ 40151 w 80136"/>
                <a:gd name="connsiteY14" fmla="*/ 119897 h 1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136" h="124947">
                  <a:moveTo>
                    <a:pt x="80219" y="63086"/>
                  </a:moveTo>
                  <a:cubicBezTo>
                    <a:pt x="80219" y="42992"/>
                    <a:pt x="77974" y="28561"/>
                    <a:pt x="70029" y="15774"/>
                  </a:cubicBezTo>
                  <a:cubicBezTo>
                    <a:pt x="64675" y="7371"/>
                    <a:pt x="53968" y="64"/>
                    <a:pt x="40151" y="64"/>
                  </a:cubicBezTo>
                  <a:cubicBezTo>
                    <a:pt x="83" y="64"/>
                    <a:pt x="83" y="49933"/>
                    <a:pt x="83" y="63086"/>
                  </a:cubicBezTo>
                  <a:cubicBezTo>
                    <a:pt x="83" y="76238"/>
                    <a:pt x="83" y="125011"/>
                    <a:pt x="40151" y="125011"/>
                  </a:cubicBezTo>
                  <a:cubicBezTo>
                    <a:pt x="80219" y="125011"/>
                    <a:pt x="80219" y="76238"/>
                    <a:pt x="80219" y="63086"/>
                  </a:cubicBezTo>
                  <a:close/>
                  <a:moveTo>
                    <a:pt x="40151" y="119897"/>
                  </a:moveTo>
                  <a:cubicBezTo>
                    <a:pt x="32206" y="119897"/>
                    <a:pt x="21671" y="114964"/>
                    <a:pt x="18217" y="99985"/>
                  </a:cubicBezTo>
                  <a:cubicBezTo>
                    <a:pt x="15799" y="89208"/>
                    <a:pt x="15799" y="74229"/>
                    <a:pt x="15799" y="60711"/>
                  </a:cubicBezTo>
                  <a:cubicBezTo>
                    <a:pt x="15799" y="47376"/>
                    <a:pt x="15799" y="33493"/>
                    <a:pt x="18390" y="23446"/>
                  </a:cubicBezTo>
                  <a:cubicBezTo>
                    <a:pt x="22017" y="9015"/>
                    <a:pt x="33070" y="5179"/>
                    <a:pt x="40151" y="5179"/>
                  </a:cubicBezTo>
                  <a:cubicBezTo>
                    <a:pt x="49477" y="5179"/>
                    <a:pt x="58458" y="11207"/>
                    <a:pt x="61567" y="21802"/>
                  </a:cubicBezTo>
                  <a:cubicBezTo>
                    <a:pt x="64330" y="31666"/>
                    <a:pt x="64503" y="44819"/>
                    <a:pt x="64503" y="60711"/>
                  </a:cubicBezTo>
                  <a:cubicBezTo>
                    <a:pt x="64503" y="74229"/>
                    <a:pt x="64503" y="87746"/>
                    <a:pt x="62257" y="99255"/>
                  </a:cubicBezTo>
                  <a:cubicBezTo>
                    <a:pt x="58803" y="115878"/>
                    <a:pt x="47059" y="119897"/>
                    <a:pt x="40151" y="119897"/>
                  </a:cubicBez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oup 83" descr="\documentclass{article}&#10;\usepackage{amsmath}&#10;\pagestyle{empty}&#10;&#10;\input{Macros.tex}&#10;&#10;\begin{document}&#10;&#10;$S_1(x)$&#10;&#10;&#10;\end{document}" title="IguanaTex Shape Display">
            <a:extLst>
              <a:ext uri="{FF2B5EF4-FFF2-40B4-BE49-F238E27FC236}">
                <a16:creationId xmlns:a16="http://schemas.microsoft.com/office/drawing/2014/main" id="{767B3E74-68DE-B498-573E-C08C03FDB79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8740757" y="4144390"/>
            <a:ext cx="771652" cy="333017"/>
            <a:chOff x="11443591" y="5854133"/>
            <a:chExt cx="771652" cy="333017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C4D2127-2178-8CA1-0EEF-97ABC0B30DE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443591" y="5869119"/>
              <a:ext cx="202542" cy="242103"/>
            </a:xfrm>
            <a:custGeom>
              <a:avLst/>
              <a:gdLst>
                <a:gd name="connsiteX0" fmla="*/ 202619 w 202542"/>
                <a:gd name="connsiteY0" fmla="*/ 3393 h 242103"/>
                <a:gd name="connsiteX1" fmla="*/ 198862 w 202542"/>
                <a:gd name="connsiteY1" fmla="*/ 63 h 242103"/>
                <a:gd name="connsiteX2" fmla="*/ 192714 w 202542"/>
                <a:gd name="connsiteY2" fmla="*/ 5058 h 242103"/>
                <a:gd name="connsiteX3" fmla="*/ 176320 w 202542"/>
                <a:gd name="connsiteY3" fmla="*/ 24040 h 242103"/>
                <a:gd name="connsiteX4" fmla="*/ 127477 w 202542"/>
                <a:gd name="connsiteY4" fmla="*/ 63 h 242103"/>
                <a:gd name="connsiteX5" fmla="*/ 43113 w 202542"/>
                <a:gd name="connsiteY5" fmla="*/ 78655 h 242103"/>
                <a:gd name="connsiteX6" fmla="*/ 78635 w 202542"/>
                <a:gd name="connsiteY6" fmla="*/ 125943 h 242103"/>
                <a:gd name="connsiteX7" fmla="*/ 115181 w 202542"/>
                <a:gd name="connsiteY7" fmla="*/ 135268 h 242103"/>
                <a:gd name="connsiteX8" fmla="*/ 146604 w 202542"/>
                <a:gd name="connsiteY8" fmla="*/ 170568 h 242103"/>
                <a:gd name="connsiteX9" fmla="*/ 85124 w 202542"/>
                <a:gd name="connsiteY9" fmla="*/ 231843 h 242103"/>
                <a:gd name="connsiteX10" fmla="*/ 25352 w 202542"/>
                <a:gd name="connsiteY10" fmla="*/ 183222 h 242103"/>
                <a:gd name="connsiteX11" fmla="*/ 27401 w 202542"/>
                <a:gd name="connsiteY11" fmla="*/ 165239 h 242103"/>
                <a:gd name="connsiteX12" fmla="*/ 28084 w 202542"/>
                <a:gd name="connsiteY12" fmla="*/ 162908 h 242103"/>
                <a:gd name="connsiteX13" fmla="*/ 23986 w 202542"/>
                <a:gd name="connsiteY13" fmla="*/ 159245 h 242103"/>
                <a:gd name="connsiteX14" fmla="*/ 20570 w 202542"/>
                <a:gd name="connsiteY14" fmla="*/ 160577 h 242103"/>
                <a:gd name="connsiteX15" fmla="*/ 77 w 202542"/>
                <a:gd name="connsiteY15" fmla="*/ 238836 h 242103"/>
                <a:gd name="connsiteX16" fmla="*/ 3834 w 202542"/>
                <a:gd name="connsiteY16" fmla="*/ 242166 h 242103"/>
                <a:gd name="connsiteX17" fmla="*/ 9982 w 202542"/>
                <a:gd name="connsiteY17" fmla="*/ 237171 h 242103"/>
                <a:gd name="connsiteX18" fmla="*/ 26718 w 202542"/>
                <a:gd name="connsiteY18" fmla="*/ 218189 h 242103"/>
                <a:gd name="connsiteX19" fmla="*/ 84441 w 202542"/>
                <a:gd name="connsiteY19" fmla="*/ 242166 h 242103"/>
                <a:gd name="connsiteX20" fmla="*/ 171196 w 202542"/>
                <a:gd name="connsiteY20" fmla="*/ 156581 h 242103"/>
                <a:gd name="connsiteX21" fmla="*/ 154460 w 202542"/>
                <a:gd name="connsiteY21" fmla="*/ 117618 h 242103"/>
                <a:gd name="connsiteX22" fmla="*/ 111082 w 202542"/>
                <a:gd name="connsiteY22" fmla="*/ 100967 h 242103"/>
                <a:gd name="connsiteX23" fmla="*/ 88198 w 202542"/>
                <a:gd name="connsiteY23" fmla="*/ 94973 h 242103"/>
                <a:gd name="connsiteX24" fmla="*/ 67363 w 202542"/>
                <a:gd name="connsiteY24" fmla="*/ 64668 h 242103"/>
                <a:gd name="connsiteX25" fmla="*/ 127135 w 202542"/>
                <a:gd name="connsiteY25" fmla="*/ 9387 h 242103"/>
                <a:gd name="connsiteX26" fmla="*/ 176320 w 202542"/>
                <a:gd name="connsiteY26" fmla="*/ 61005 h 242103"/>
                <a:gd name="connsiteX27" fmla="*/ 174953 w 202542"/>
                <a:gd name="connsiteY27" fmla="*/ 79654 h 242103"/>
                <a:gd name="connsiteX28" fmla="*/ 179052 w 202542"/>
                <a:gd name="connsiteY28" fmla="*/ 82984 h 242103"/>
                <a:gd name="connsiteX29" fmla="*/ 184175 w 202542"/>
                <a:gd name="connsiteY29" fmla="*/ 76324 h 242103"/>
                <a:gd name="connsiteX30" fmla="*/ 202619 w 202542"/>
                <a:gd name="connsiteY30" fmla="*/ 3393 h 24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2542" h="242103">
                  <a:moveTo>
                    <a:pt x="202619" y="3393"/>
                  </a:moveTo>
                  <a:cubicBezTo>
                    <a:pt x="202619" y="2394"/>
                    <a:pt x="201936" y="63"/>
                    <a:pt x="198862" y="63"/>
                  </a:cubicBezTo>
                  <a:cubicBezTo>
                    <a:pt x="197154" y="63"/>
                    <a:pt x="196813" y="396"/>
                    <a:pt x="192714" y="5058"/>
                  </a:cubicBezTo>
                  <a:lnTo>
                    <a:pt x="176320" y="24040"/>
                  </a:lnTo>
                  <a:cubicBezTo>
                    <a:pt x="167439" y="8388"/>
                    <a:pt x="149678" y="63"/>
                    <a:pt x="127477" y="63"/>
                  </a:cubicBezTo>
                  <a:cubicBezTo>
                    <a:pt x="84099" y="63"/>
                    <a:pt x="43113" y="38360"/>
                    <a:pt x="43113" y="78655"/>
                  </a:cubicBezTo>
                  <a:cubicBezTo>
                    <a:pt x="43113" y="105629"/>
                    <a:pt x="61215" y="120948"/>
                    <a:pt x="78635" y="125943"/>
                  </a:cubicBezTo>
                  <a:lnTo>
                    <a:pt x="115181" y="135268"/>
                  </a:lnTo>
                  <a:cubicBezTo>
                    <a:pt x="127819" y="138265"/>
                    <a:pt x="146604" y="143260"/>
                    <a:pt x="146604" y="170568"/>
                  </a:cubicBezTo>
                  <a:cubicBezTo>
                    <a:pt x="146604" y="200539"/>
                    <a:pt x="118597" y="231843"/>
                    <a:pt x="85124" y="231843"/>
                  </a:cubicBezTo>
                  <a:cubicBezTo>
                    <a:pt x="63265" y="231843"/>
                    <a:pt x="25352" y="224516"/>
                    <a:pt x="25352" y="183222"/>
                  </a:cubicBezTo>
                  <a:cubicBezTo>
                    <a:pt x="25352" y="175230"/>
                    <a:pt x="27060" y="167237"/>
                    <a:pt x="27401" y="165239"/>
                  </a:cubicBezTo>
                  <a:cubicBezTo>
                    <a:pt x="27743" y="163907"/>
                    <a:pt x="28084" y="163574"/>
                    <a:pt x="28084" y="162908"/>
                  </a:cubicBezTo>
                  <a:cubicBezTo>
                    <a:pt x="28084" y="159578"/>
                    <a:pt x="25693" y="159245"/>
                    <a:pt x="23986" y="159245"/>
                  </a:cubicBezTo>
                  <a:cubicBezTo>
                    <a:pt x="22278" y="159245"/>
                    <a:pt x="21595" y="159578"/>
                    <a:pt x="20570" y="160577"/>
                  </a:cubicBezTo>
                  <a:cubicBezTo>
                    <a:pt x="19204" y="161909"/>
                    <a:pt x="77" y="237837"/>
                    <a:pt x="77" y="238836"/>
                  </a:cubicBezTo>
                  <a:cubicBezTo>
                    <a:pt x="77" y="240834"/>
                    <a:pt x="1784" y="242166"/>
                    <a:pt x="3834" y="242166"/>
                  </a:cubicBezTo>
                  <a:cubicBezTo>
                    <a:pt x="5542" y="242166"/>
                    <a:pt x="5883" y="241833"/>
                    <a:pt x="9982" y="237171"/>
                  </a:cubicBezTo>
                  <a:lnTo>
                    <a:pt x="26718" y="218189"/>
                  </a:lnTo>
                  <a:cubicBezTo>
                    <a:pt x="41405" y="237504"/>
                    <a:pt x="64631" y="242166"/>
                    <a:pt x="84441" y="242166"/>
                  </a:cubicBezTo>
                  <a:cubicBezTo>
                    <a:pt x="130893" y="242166"/>
                    <a:pt x="171196" y="197875"/>
                    <a:pt x="171196" y="156581"/>
                  </a:cubicBezTo>
                  <a:cubicBezTo>
                    <a:pt x="171196" y="133603"/>
                    <a:pt x="159583" y="122280"/>
                    <a:pt x="154460" y="117618"/>
                  </a:cubicBezTo>
                  <a:cubicBezTo>
                    <a:pt x="146604" y="109958"/>
                    <a:pt x="141481" y="108626"/>
                    <a:pt x="111082" y="100967"/>
                  </a:cubicBezTo>
                  <a:cubicBezTo>
                    <a:pt x="103568" y="98969"/>
                    <a:pt x="91272" y="95639"/>
                    <a:pt x="88198" y="94973"/>
                  </a:cubicBezTo>
                  <a:cubicBezTo>
                    <a:pt x="78976" y="91975"/>
                    <a:pt x="67363" y="82318"/>
                    <a:pt x="67363" y="64668"/>
                  </a:cubicBezTo>
                  <a:cubicBezTo>
                    <a:pt x="67363" y="37694"/>
                    <a:pt x="94688" y="9387"/>
                    <a:pt x="127135" y="9387"/>
                  </a:cubicBezTo>
                  <a:cubicBezTo>
                    <a:pt x="155485" y="9387"/>
                    <a:pt x="176320" y="23707"/>
                    <a:pt x="176320" y="61005"/>
                  </a:cubicBezTo>
                  <a:cubicBezTo>
                    <a:pt x="176320" y="71661"/>
                    <a:pt x="174953" y="77656"/>
                    <a:pt x="174953" y="79654"/>
                  </a:cubicBezTo>
                  <a:cubicBezTo>
                    <a:pt x="174953" y="79987"/>
                    <a:pt x="174953" y="82984"/>
                    <a:pt x="179052" y="82984"/>
                  </a:cubicBezTo>
                  <a:cubicBezTo>
                    <a:pt x="182468" y="82984"/>
                    <a:pt x="182809" y="81985"/>
                    <a:pt x="184175" y="76324"/>
                  </a:cubicBezTo>
                  <a:lnTo>
                    <a:pt x="202619" y="3393"/>
                  </a:ln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FCAA61-72F9-027C-208C-20DA20F37CE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661332" y="5999061"/>
              <a:ext cx="87028" cy="154786"/>
            </a:xfrm>
            <a:custGeom>
              <a:avLst/>
              <a:gdLst>
                <a:gd name="connsiteX0" fmla="*/ 54117 w 87028"/>
                <a:gd name="connsiteY0" fmla="*/ 6591 h 154786"/>
                <a:gd name="connsiteX1" fmla="*/ 46944 w 87028"/>
                <a:gd name="connsiteY1" fmla="*/ 64 h 154786"/>
                <a:gd name="connsiteX2" fmla="*/ 83 w 87028"/>
                <a:gd name="connsiteY2" fmla="*/ 14983 h 154786"/>
                <a:gd name="connsiteX3" fmla="*/ 83 w 87028"/>
                <a:gd name="connsiteY3" fmla="*/ 23375 h 154786"/>
                <a:gd name="connsiteX4" fmla="*/ 34751 w 87028"/>
                <a:gd name="connsiteY4" fmla="*/ 16848 h 154786"/>
                <a:gd name="connsiteX5" fmla="*/ 34751 w 87028"/>
                <a:gd name="connsiteY5" fmla="*/ 135735 h 154786"/>
                <a:gd name="connsiteX6" fmla="*/ 10842 w 87028"/>
                <a:gd name="connsiteY6" fmla="*/ 146459 h 154786"/>
                <a:gd name="connsiteX7" fmla="*/ 1756 w 87028"/>
                <a:gd name="connsiteY7" fmla="*/ 146459 h 154786"/>
                <a:gd name="connsiteX8" fmla="*/ 1756 w 87028"/>
                <a:gd name="connsiteY8" fmla="*/ 154851 h 154786"/>
                <a:gd name="connsiteX9" fmla="*/ 44314 w 87028"/>
                <a:gd name="connsiteY9" fmla="*/ 153918 h 154786"/>
                <a:gd name="connsiteX10" fmla="*/ 87111 w 87028"/>
                <a:gd name="connsiteY10" fmla="*/ 154851 h 154786"/>
                <a:gd name="connsiteX11" fmla="*/ 87111 w 87028"/>
                <a:gd name="connsiteY11" fmla="*/ 146459 h 154786"/>
                <a:gd name="connsiteX12" fmla="*/ 78026 w 87028"/>
                <a:gd name="connsiteY12" fmla="*/ 146459 h 154786"/>
                <a:gd name="connsiteX13" fmla="*/ 54117 w 87028"/>
                <a:gd name="connsiteY13" fmla="*/ 135735 h 154786"/>
                <a:gd name="connsiteX14" fmla="*/ 54117 w 87028"/>
                <a:gd name="connsiteY14" fmla="*/ 6591 h 15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028" h="154786">
                  <a:moveTo>
                    <a:pt x="54117" y="6591"/>
                  </a:moveTo>
                  <a:cubicBezTo>
                    <a:pt x="54117" y="297"/>
                    <a:pt x="53639" y="64"/>
                    <a:pt x="46944" y="64"/>
                  </a:cubicBezTo>
                  <a:cubicBezTo>
                    <a:pt x="31643" y="14750"/>
                    <a:pt x="9885" y="14983"/>
                    <a:pt x="83" y="14983"/>
                  </a:cubicBezTo>
                  <a:lnTo>
                    <a:pt x="83" y="23375"/>
                  </a:lnTo>
                  <a:cubicBezTo>
                    <a:pt x="5821" y="23375"/>
                    <a:pt x="21601" y="23375"/>
                    <a:pt x="34751" y="16848"/>
                  </a:cubicBezTo>
                  <a:lnTo>
                    <a:pt x="34751" y="135735"/>
                  </a:lnTo>
                  <a:cubicBezTo>
                    <a:pt x="34751" y="143428"/>
                    <a:pt x="34751" y="146459"/>
                    <a:pt x="10842" y="146459"/>
                  </a:cubicBezTo>
                  <a:lnTo>
                    <a:pt x="1756" y="146459"/>
                  </a:lnTo>
                  <a:lnTo>
                    <a:pt x="1756" y="154851"/>
                  </a:lnTo>
                  <a:cubicBezTo>
                    <a:pt x="6060" y="154618"/>
                    <a:pt x="35468" y="153918"/>
                    <a:pt x="44314" y="153918"/>
                  </a:cubicBezTo>
                  <a:cubicBezTo>
                    <a:pt x="51726" y="153918"/>
                    <a:pt x="81851" y="154618"/>
                    <a:pt x="87111" y="154851"/>
                  </a:cubicBezTo>
                  <a:lnTo>
                    <a:pt x="87111" y="146459"/>
                  </a:lnTo>
                  <a:lnTo>
                    <a:pt x="78026" y="146459"/>
                  </a:lnTo>
                  <a:cubicBezTo>
                    <a:pt x="54117" y="146459"/>
                    <a:pt x="54117" y="143428"/>
                    <a:pt x="54117" y="135735"/>
                  </a:cubicBezTo>
                  <a:lnTo>
                    <a:pt x="54117" y="6591"/>
                  </a:ln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9841A70-F4C4-9CAD-27E3-5F0A9951F9F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1822311" y="5854133"/>
              <a:ext cx="79240" cy="333017"/>
            </a:xfrm>
            <a:custGeom>
              <a:avLst/>
              <a:gdLst>
                <a:gd name="connsiteX0" fmla="*/ 79328 w 79240"/>
                <a:gd name="connsiteY0" fmla="*/ 329750 h 333017"/>
                <a:gd name="connsiteX1" fmla="*/ 73522 w 79240"/>
                <a:gd name="connsiteY1" fmla="*/ 322423 h 333017"/>
                <a:gd name="connsiteX2" fmla="*/ 19898 w 79240"/>
                <a:gd name="connsiteY2" fmla="*/ 166571 h 333017"/>
                <a:gd name="connsiteX3" fmla="*/ 74888 w 79240"/>
                <a:gd name="connsiteY3" fmla="*/ 9054 h 333017"/>
                <a:gd name="connsiteX4" fmla="*/ 79328 w 79240"/>
                <a:gd name="connsiteY4" fmla="*/ 3393 h 333017"/>
                <a:gd name="connsiteX5" fmla="*/ 75913 w 79240"/>
                <a:gd name="connsiteY5" fmla="*/ 63 h 333017"/>
                <a:gd name="connsiteX6" fmla="*/ 21605 w 79240"/>
                <a:gd name="connsiteY6" fmla="*/ 65001 h 333017"/>
                <a:gd name="connsiteX7" fmla="*/ 87 w 79240"/>
                <a:gd name="connsiteY7" fmla="*/ 166571 h 333017"/>
                <a:gd name="connsiteX8" fmla="*/ 22630 w 79240"/>
                <a:gd name="connsiteY8" fmla="*/ 270473 h 333017"/>
                <a:gd name="connsiteX9" fmla="*/ 75913 w 79240"/>
                <a:gd name="connsiteY9" fmla="*/ 333080 h 333017"/>
                <a:gd name="connsiteX10" fmla="*/ 79328 w 79240"/>
                <a:gd name="connsiteY10" fmla="*/ 329750 h 33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40" h="333017">
                  <a:moveTo>
                    <a:pt x="79328" y="329750"/>
                  </a:moveTo>
                  <a:cubicBezTo>
                    <a:pt x="79328" y="328751"/>
                    <a:pt x="79328" y="328085"/>
                    <a:pt x="73522" y="322423"/>
                  </a:cubicBezTo>
                  <a:cubicBezTo>
                    <a:pt x="30827" y="280463"/>
                    <a:pt x="19898" y="217523"/>
                    <a:pt x="19898" y="166571"/>
                  </a:cubicBezTo>
                  <a:cubicBezTo>
                    <a:pt x="19898" y="108626"/>
                    <a:pt x="32877" y="50681"/>
                    <a:pt x="74888" y="9054"/>
                  </a:cubicBezTo>
                  <a:cubicBezTo>
                    <a:pt x="79328" y="5058"/>
                    <a:pt x="79328" y="4392"/>
                    <a:pt x="79328" y="3393"/>
                  </a:cubicBezTo>
                  <a:cubicBezTo>
                    <a:pt x="79328" y="1062"/>
                    <a:pt x="77962" y="63"/>
                    <a:pt x="75913" y="63"/>
                  </a:cubicBezTo>
                  <a:cubicBezTo>
                    <a:pt x="72497" y="63"/>
                    <a:pt x="41757" y="22708"/>
                    <a:pt x="21605" y="65001"/>
                  </a:cubicBezTo>
                  <a:cubicBezTo>
                    <a:pt x="4186" y="101633"/>
                    <a:pt x="87" y="138598"/>
                    <a:pt x="87" y="166571"/>
                  </a:cubicBezTo>
                  <a:cubicBezTo>
                    <a:pt x="87" y="192547"/>
                    <a:pt x="3844" y="232842"/>
                    <a:pt x="22630" y="270473"/>
                  </a:cubicBezTo>
                  <a:cubicBezTo>
                    <a:pt x="43123" y="311434"/>
                    <a:pt x="72497" y="333080"/>
                    <a:pt x="75913" y="333080"/>
                  </a:cubicBezTo>
                  <a:cubicBezTo>
                    <a:pt x="77962" y="333080"/>
                    <a:pt x="79328" y="332081"/>
                    <a:pt x="79328" y="329750"/>
                  </a:cubicBez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107413-A369-3593-34C6-55CA4102676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1931230" y="5956702"/>
              <a:ext cx="170094" cy="150856"/>
            </a:xfrm>
            <a:custGeom>
              <a:avLst/>
              <a:gdLst>
                <a:gd name="connsiteX0" fmla="*/ 104266 w 170094"/>
                <a:gd name="connsiteY0" fmla="*/ 46685 h 150856"/>
                <a:gd name="connsiteX1" fmla="*/ 138080 w 170094"/>
                <a:gd name="connsiteY1" fmla="*/ 7389 h 150856"/>
                <a:gd name="connsiteX2" fmla="*/ 155157 w 170094"/>
                <a:gd name="connsiteY2" fmla="*/ 11718 h 150856"/>
                <a:gd name="connsiteX3" fmla="*/ 138763 w 170094"/>
                <a:gd name="connsiteY3" fmla="*/ 29701 h 150856"/>
                <a:gd name="connsiteX4" fmla="*/ 151742 w 170094"/>
                <a:gd name="connsiteY4" fmla="*/ 41357 h 150856"/>
                <a:gd name="connsiteX5" fmla="*/ 170186 w 170094"/>
                <a:gd name="connsiteY5" fmla="*/ 22042 h 150856"/>
                <a:gd name="connsiteX6" fmla="*/ 138421 w 170094"/>
                <a:gd name="connsiteY6" fmla="*/ 63 h 150856"/>
                <a:gd name="connsiteX7" fmla="*/ 102558 w 170094"/>
                <a:gd name="connsiteY7" fmla="*/ 25372 h 150856"/>
                <a:gd name="connsiteX8" fmla="*/ 65670 w 170094"/>
                <a:gd name="connsiteY8" fmla="*/ 63 h 150856"/>
                <a:gd name="connsiteX9" fmla="*/ 10679 w 170094"/>
                <a:gd name="connsiteY9" fmla="*/ 51347 h 150856"/>
                <a:gd name="connsiteX10" fmla="*/ 14778 w 170094"/>
                <a:gd name="connsiteY10" fmla="*/ 54678 h 150856"/>
                <a:gd name="connsiteX11" fmla="*/ 19218 w 170094"/>
                <a:gd name="connsiteY11" fmla="*/ 51014 h 150856"/>
                <a:gd name="connsiteX12" fmla="*/ 64987 w 170094"/>
                <a:gd name="connsiteY12" fmla="*/ 7389 h 150856"/>
                <a:gd name="connsiteX13" fmla="*/ 83431 w 170094"/>
                <a:gd name="connsiteY13" fmla="*/ 29701 h 150856"/>
                <a:gd name="connsiteX14" fmla="*/ 64987 w 170094"/>
                <a:gd name="connsiteY14" fmla="*/ 108959 h 150856"/>
                <a:gd name="connsiteX15" fmla="*/ 32539 w 170094"/>
                <a:gd name="connsiteY15" fmla="*/ 143593 h 150856"/>
                <a:gd name="connsiteX16" fmla="*/ 15461 w 170094"/>
                <a:gd name="connsiteY16" fmla="*/ 139264 h 150856"/>
                <a:gd name="connsiteX17" fmla="*/ 31514 w 170094"/>
                <a:gd name="connsiteY17" fmla="*/ 121281 h 150856"/>
                <a:gd name="connsiteX18" fmla="*/ 18877 w 170094"/>
                <a:gd name="connsiteY18" fmla="*/ 109625 h 150856"/>
                <a:gd name="connsiteX19" fmla="*/ 91 w 170094"/>
                <a:gd name="connsiteY19" fmla="*/ 128940 h 150856"/>
                <a:gd name="connsiteX20" fmla="*/ 32197 w 170094"/>
                <a:gd name="connsiteY20" fmla="*/ 150920 h 150856"/>
                <a:gd name="connsiteX21" fmla="*/ 68061 w 170094"/>
                <a:gd name="connsiteY21" fmla="*/ 125610 h 150856"/>
                <a:gd name="connsiteX22" fmla="*/ 104949 w 170094"/>
                <a:gd name="connsiteY22" fmla="*/ 150920 h 150856"/>
                <a:gd name="connsiteX23" fmla="*/ 159598 w 170094"/>
                <a:gd name="connsiteY23" fmla="*/ 99635 h 150856"/>
                <a:gd name="connsiteX24" fmla="*/ 155499 w 170094"/>
                <a:gd name="connsiteY24" fmla="*/ 96305 h 150856"/>
                <a:gd name="connsiteX25" fmla="*/ 151059 w 170094"/>
                <a:gd name="connsiteY25" fmla="*/ 99968 h 150856"/>
                <a:gd name="connsiteX26" fmla="*/ 105632 w 170094"/>
                <a:gd name="connsiteY26" fmla="*/ 143593 h 150856"/>
                <a:gd name="connsiteX27" fmla="*/ 86846 w 170094"/>
                <a:gd name="connsiteY27" fmla="*/ 121614 h 150856"/>
                <a:gd name="connsiteX28" fmla="*/ 92653 w 170094"/>
                <a:gd name="connsiteY28" fmla="*/ 92309 h 150856"/>
                <a:gd name="connsiteX29" fmla="*/ 104266 w 170094"/>
                <a:gd name="connsiteY29" fmla="*/ 46685 h 15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094" h="150856">
                  <a:moveTo>
                    <a:pt x="104266" y="46685"/>
                  </a:moveTo>
                  <a:cubicBezTo>
                    <a:pt x="106315" y="38027"/>
                    <a:pt x="114171" y="7389"/>
                    <a:pt x="138080" y="7389"/>
                  </a:cubicBezTo>
                  <a:cubicBezTo>
                    <a:pt x="139787" y="7389"/>
                    <a:pt x="147985" y="7389"/>
                    <a:pt x="155157" y="11718"/>
                  </a:cubicBezTo>
                  <a:cubicBezTo>
                    <a:pt x="145594" y="13383"/>
                    <a:pt x="138763" y="21709"/>
                    <a:pt x="138763" y="29701"/>
                  </a:cubicBezTo>
                  <a:cubicBezTo>
                    <a:pt x="138763" y="35030"/>
                    <a:pt x="142520" y="41357"/>
                    <a:pt x="151742" y="41357"/>
                  </a:cubicBezTo>
                  <a:cubicBezTo>
                    <a:pt x="159256" y="41357"/>
                    <a:pt x="170186" y="35363"/>
                    <a:pt x="170186" y="22042"/>
                  </a:cubicBezTo>
                  <a:cubicBezTo>
                    <a:pt x="170186" y="4725"/>
                    <a:pt x="150034" y="63"/>
                    <a:pt x="138421" y="63"/>
                  </a:cubicBezTo>
                  <a:cubicBezTo>
                    <a:pt x="118611" y="63"/>
                    <a:pt x="106657" y="17713"/>
                    <a:pt x="102558" y="25372"/>
                  </a:cubicBezTo>
                  <a:cubicBezTo>
                    <a:pt x="94019" y="3393"/>
                    <a:pt x="75575" y="63"/>
                    <a:pt x="65670" y="63"/>
                  </a:cubicBezTo>
                  <a:cubicBezTo>
                    <a:pt x="30148" y="63"/>
                    <a:pt x="10679" y="43022"/>
                    <a:pt x="10679" y="51347"/>
                  </a:cubicBezTo>
                  <a:cubicBezTo>
                    <a:pt x="10679" y="54678"/>
                    <a:pt x="14095" y="54678"/>
                    <a:pt x="14778" y="54678"/>
                  </a:cubicBezTo>
                  <a:cubicBezTo>
                    <a:pt x="17510" y="54678"/>
                    <a:pt x="18535" y="54012"/>
                    <a:pt x="19218" y="51014"/>
                  </a:cubicBezTo>
                  <a:cubicBezTo>
                    <a:pt x="30831" y="15715"/>
                    <a:pt x="53374" y="7389"/>
                    <a:pt x="64987" y="7389"/>
                  </a:cubicBezTo>
                  <a:cubicBezTo>
                    <a:pt x="71476" y="7389"/>
                    <a:pt x="83431" y="10386"/>
                    <a:pt x="83431" y="29701"/>
                  </a:cubicBezTo>
                  <a:cubicBezTo>
                    <a:pt x="83431" y="40025"/>
                    <a:pt x="77624" y="62337"/>
                    <a:pt x="64987" y="108959"/>
                  </a:cubicBezTo>
                  <a:cubicBezTo>
                    <a:pt x="59522" y="129606"/>
                    <a:pt x="47567" y="143593"/>
                    <a:pt x="32539" y="143593"/>
                  </a:cubicBezTo>
                  <a:cubicBezTo>
                    <a:pt x="30490" y="143593"/>
                    <a:pt x="22634" y="143593"/>
                    <a:pt x="15461" y="139264"/>
                  </a:cubicBezTo>
                  <a:cubicBezTo>
                    <a:pt x="24000" y="137599"/>
                    <a:pt x="31514" y="130606"/>
                    <a:pt x="31514" y="121281"/>
                  </a:cubicBezTo>
                  <a:cubicBezTo>
                    <a:pt x="31514" y="112290"/>
                    <a:pt x="24000" y="109625"/>
                    <a:pt x="18877" y="109625"/>
                  </a:cubicBezTo>
                  <a:cubicBezTo>
                    <a:pt x="8630" y="109625"/>
                    <a:pt x="91" y="118284"/>
                    <a:pt x="91" y="128940"/>
                  </a:cubicBezTo>
                  <a:cubicBezTo>
                    <a:pt x="91" y="144259"/>
                    <a:pt x="17169" y="150920"/>
                    <a:pt x="32197" y="150920"/>
                  </a:cubicBezTo>
                  <a:cubicBezTo>
                    <a:pt x="54740" y="150920"/>
                    <a:pt x="67036" y="127608"/>
                    <a:pt x="68061" y="125610"/>
                  </a:cubicBezTo>
                  <a:cubicBezTo>
                    <a:pt x="72159" y="137932"/>
                    <a:pt x="84455" y="150920"/>
                    <a:pt x="104949" y="150920"/>
                  </a:cubicBezTo>
                  <a:cubicBezTo>
                    <a:pt x="140129" y="150920"/>
                    <a:pt x="159598" y="107960"/>
                    <a:pt x="159598" y="99635"/>
                  </a:cubicBezTo>
                  <a:cubicBezTo>
                    <a:pt x="159598" y="96305"/>
                    <a:pt x="156524" y="96305"/>
                    <a:pt x="155499" y="96305"/>
                  </a:cubicBezTo>
                  <a:cubicBezTo>
                    <a:pt x="152425" y="96305"/>
                    <a:pt x="151742" y="97637"/>
                    <a:pt x="151059" y="99968"/>
                  </a:cubicBezTo>
                  <a:cubicBezTo>
                    <a:pt x="139787" y="135601"/>
                    <a:pt x="116562" y="143593"/>
                    <a:pt x="105632" y="143593"/>
                  </a:cubicBezTo>
                  <a:cubicBezTo>
                    <a:pt x="92311" y="143593"/>
                    <a:pt x="86846" y="132937"/>
                    <a:pt x="86846" y="121614"/>
                  </a:cubicBezTo>
                  <a:cubicBezTo>
                    <a:pt x="86846" y="114288"/>
                    <a:pt x="88896" y="106961"/>
                    <a:pt x="92653" y="92309"/>
                  </a:cubicBezTo>
                  <a:lnTo>
                    <a:pt x="104266" y="46685"/>
                  </a:ln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2CA0CE-547A-F94C-5CEE-8C3B2C3F5FD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136003" y="5854133"/>
              <a:ext cx="79240" cy="333017"/>
            </a:xfrm>
            <a:custGeom>
              <a:avLst/>
              <a:gdLst>
                <a:gd name="connsiteX0" fmla="*/ 79338 w 79240"/>
                <a:gd name="connsiteY0" fmla="*/ 166571 h 333017"/>
                <a:gd name="connsiteX1" fmla="*/ 56795 w 79240"/>
                <a:gd name="connsiteY1" fmla="*/ 62670 h 333017"/>
                <a:gd name="connsiteX2" fmla="*/ 3512 w 79240"/>
                <a:gd name="connsiteY2" fmla="*/ 63 h 333017"/>
                <a:gd name="connsiteX3" fmla="*/ 97 w 79240"/>
                <a:gd name="connsiteY3" fmla="*/ 3393 h 333017"/>
                <a:gd name="connsiteX4" fmla="*/ 6586 w 79240"/>
                <a:gd name="connsiteY4" fmla="*/ 11052 h 333017"/>
                <a:gd name="connsiteX5" fmla="*/ 59528 w 79240"/>
                <a:gd name="connsiteY5" fmla="*/ 166571 h 333017"/>
                <a:gd name="connsiteX6" fmla="*/ 4537 w 79240"/>
                <a:gd name="connsiteY6" fmla="*/ 324089 h 333017"/>
                <a:gd name="connsiteX7" fmla="*/ 97 w 79240"/>
                <a:gd name="connsiteY7" fmla="*/ 329750 h 333017"/>
                <a:gd name="connsiteX8" fmla="*/ 3512 w 79240"/>
                <a:gd name="connsiteY8" fmla="*/ 333080 h 333017"/>
                <a:gd name="connsiteX9" fmla="*/ 57820 w 79240"/>
                <a:gd name="connsiteY9" fmla="*/ 268142 h 333017"/>
                <a:gd name="connsiteX10" fmla="*/ 79338 w 79240"/>
                <a:gd name="connsiteY10" fmla="*/ 166571 h 33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40" h="333017">
                  <a:moveTo>
                    <a:pt x="79338" y="166571"/>
                  </a:moveTo>
                  <a:cubicBezTo>
                    <a:pt x="79338" y="140596"/>
                    <a:pt x="75581" y="100301"/>
                    <a:pt x="56795" y="62670"/>
                  </a:cubicBezTo>
                  <a:cubicBezTo>
                    <a:pt x="36302" y="21709"/>
                    <a:pt x="6928" y="63"/>
                    <a:pt x="3512" y="63"/>
                  </a:cubicBezTo>
                  <a:cubicBezTo>
                    <a:pt x="1463" y="63"/>
                    <a:pt x="97" y="1395"/>
                    <a:pt x="97" y="3393"/>
                  </a:cubicBezTo>
                  <a:cubicBezTo>
                    <a:pt x="97" y="4392"/>
                    <a:pt x="97" y="5058"/>
                    <a:pt x="6586" y="11052"/>
                  </a:cubicBezTo>
                  <a:cubicBezTo>
                    <a:pt x="40059" y="44021"/>
                    <a:pt x="59528" y="96971"/>
                    <a:pt x="59528" y="166571"/>
                  </a:cubicBezTo>
                  <a:cubicBezTo>
                    <a:pt x="59528" y="223517"/>
                    <a:pt x="46890" y="282128"/>
                    <a:pt x="4537" y="324089"/>
                  </a:cubicBezTo>
                  <a:cubicBezTo>
                    <a:pt x="97" y="328085"/>
                    <a:pt x="97" y="328751"/>
                    <a:pt x="97" y="329750"/>
                  </a:cubicBezTo>
                  <a:cubicBezTo>
                    <a:pt x="97" y="331748"/>
                    <a:pt x="1463" y="333080"/>
                    <a:pt x="3512" y="333080"/>
                  </a:cubicBezTo>
                  <a:cubicBezTo>
                    <a:pt x="6928" y="333080"/>
                    <a:pt x="37668" y="310435"/>
                    <a:pt x="57820" y="268142"/>
                  </a:cubicBezTo>
                  <a:cubicBezTo>
                    <a:pt x="75239" y="231510"/>
                    <a:pt x="79338" y="194545"/>
                    <a:pt x="79338" y="166571"/>
                  </a:cubicBezTo>
                  <a:close/>
                </a:path>
              </a:pathLst>
            </a:custGeom>
            <a:solidFill>
              <a:srgbClr val="000000"/>
            </a:solidFill>
            <a:ln w="2476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1E9291CE-5C2D-FA7E-2F8E-3966AB72F173}"/>
              </a:ext>
            </a:extLst>
          </p:cNvPr>
          <p:cNvSpPr txBox="1"/>
          <p:nvPr/>
        </p:nvSpPr>
        <p:spPr>
          <a:xfrm>
            <a:off x="7298394" y="1816735"/>
            <a:ext cx="1440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unbounded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7278F99-8A7E-0DB6-3030-8D5EDB787B04}"/>
              </a:ext>
            </a:extLst>
          </p:cNvPr>
          <p:cNvSpPr txBox="1"/>
          <p:nvPr/>
        </p:nvSpPr>
        <p:spPr>
          <a:xfrm>
            <a:off x="11256499" y="1682515"/>
            <a:ext cx="575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V*</a:t>
            </a:r>
          </a:p>
        </p:txBody>
      </p:sp>
      <p:sp>
        <p:nvSpPr>
          <p:cNvPr id="64" name="Left Brace 63">
            <a:extLst>
              <a:ext uri="{FF2B5EF4-FFF2-40B4-BE49-F238E27FC236}">
                <a16:creationId xmlns:a16="http://schemas.microsoft.com/office/drawing/2014/main" id="{DDE6B830-E70C-78CD-F91C-EFE92A8492DA}"/>
              </a:ext>
            </a:extLst>
          </p:cNvPr>
          <p:cNvSpPr/>
          <p:nvPr/>
        </p:nvSpPr>
        <p:spPr>
          <a:xfrm>
            <a:off x="9549613" y="4517767"/>
            <a:ext cx="257908" cy="858129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92F5BFA-ADEF-2B91-C98A-F97672EFF3E9}"/>
              </a:ext>
            </a:extLst>
          </p:cNvPr>
          <p:cNvCxnSpPr>
            <a:cxnSpLocks/>
          </p:cNvCxnSpPr>
          <p:nvPr/>
        </p:nvCxnSpPr>
        <p:spPr>
          <a:xfrm>
            <a:off x="10073568" y="5228917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2F68FF6-35A5-78F7-4525-CE6A50B13CE7}"/>
              </a:ext>
            </a:extLst>
          </p:cNvPr>
          <p:cNvCxnSpPr>
            <a:cxnSpLocks/>
          </p:cNvCxnSpPr>
          <p:nvPr/>
        </p:nvCxnSpPr>
        <p:spPr>
          <a:xfrm>
            <a:off x="10036053" y="4641844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6C22CB6-6FC5-9FE1-93AE-7C6AD9626BB5}"/>
              </a:ext>
            </a:extLst>
          </p:cNvPr>
          <p:cNvSpPr txBox="1"/>
          <p:nvPr/>
        </p:nvSpPr>
        <p:spPr>
          <a:xfrm>
            <a:off x="10397898" y="4779835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29EE565B-DCDB-60B7-126C-1D024D5338FB}"/>
              </a:ext>
            </a:extLst>
          </p:cNvPr>
          <p:cNvSpPr/>
          <p:nvPr/>
        </p:nvSpPr>
        <p:spPr>
          <a:xfrm>
            <a:off x="9549613" y="2522735"/>
            <a:ext cx="257908" cy="858129"/>
          </a:xfrm>
          <a:prstGeom prst="leftBrace">
            <a:avLst>
              <a:gd name="adj1" fmla="val 3560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D0FDFD7-6F94-A40D-36B1-8527CD34788C}"/>
              </a:ext>
            </a:extLst>
          </p:cNvPr>
          <p:cNvCxnSpPr>
            <a:cxnSpLocks/>
          </p:cNvCxnSpPr>
          <p:nvPr/>
        </p:nvCxnSpPr>
        <p:spPr>
          <a:xfrm>
            <a:off x="10073568" y="3233885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1D7CD38-1627-25D9-853A-D90AD74B0906}"/>
              </a:ext>
            </a:extLst>
          </p:cNvPr>
          <p:cNvCxnSpPr>
            <a:cxnSpLocks/>
          </p:cNvCxnSpPr>
          <p:nvPr/>
        </p:nvCxnSpPr>
        <p:spPr>
          <a:xfrm>
            <a:off x="10036053" y="2646812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1F414716-D288-5B4A-9733-1BAC833FE35F}"/>
              </a:ext>
            </a:extLst>
          </p:cNvPr>
          <p:cNvSpPr txBox="1"/>
          <p:nvPr/>
        </p:nvSpPr>
        <p:spPr>
          <a:xfrm>
            <a:off x="10397898" y="2784803"/>
            <a:ext cx="492443" cy="6069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D02BF4-F89E-BAE3-A8B6-C50E7B081FF8}"/>
              </a:ext>
            </a:extLst>
          </p:cNvPr>
          <p:cNvSpPr txBox="1"/>
          <p:nvPr/>
        </p:nvSpPr>
        <p:spPr>
          <a:xfrm>
            <a:off x="7332101" y="2740754"/>
            <a:ext cx="227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Preprocessing Stage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2D01855-5054-9C58-23B0-C3E2A7BD14BC}"/>
              </a:ext>
            </a:extLst>
          </p:cNvPr>
          <p:cNvSpPr txBox="1"/>
          <p:nvPr/>
        </p:nvSpPr>
        <p:spPr>
          <a:xfrm>
            <a:off x="8124386" y="4746776"/>
            <a:ext cx="1407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Prove Stage</a:t>
            </a:r>
          </a:p>
        </p:txBody>
      </p:sp>
      <p:sp>
        <p:nvSpPr>
          <p:cNvPr id="96" name="Graphic 94">
            <a:extLst>
              <a:ext uri="{FF2B5EF4-FFF2-40B4-BE49-F238E27FC236}">
                <a16:creationId xmlns:a16="http://schemas.microsoft.com/office/drawing/2014/main" id="{26AA7B52-5328-D373-DE6A-72EA5F7FE408}"/>
              </a:ext>
            </a:extLst>
          </p:cNvPr>
          <p:cNvSpPr/>
          <p:nvPr/>
        </p:nvSpPr>
        <p:spPr>
          <a:xfrm>
            <a:off x="13798457" y="6246820"/>
            <a:ext cx="170094" cy="174065"/>
          </a:xfrm>
          <a:custGeom>
            <a:avLst/>
            <a:gdLst>
              <a:gd name="connsiteX0" fmla="*/ 104251 w 170094"/>
              <a:gd name="connsiteY0" fmla="*/ 53858 h 174065"/>
              <a:gd name="connsiteX1" fmla="*/ 138065 w 170094"/>
              <a:gd name="connsiteY1" fmla="*/ 8516 h 174065"/>
              <a:gd name="connsiteX2" fmla="*/ 155143 w 170094"/>
              <a:gd name="connsiteY2" fmla="*/ 13512 h 174065"/>
              <a:gd name="connsiteX3" fmla="*/ 138748 w 170094"/>
              <a:gd name="connsiteY3" fmla="*/ 34261 h 174065"/>
              <a:gd name="connsiteX4" fmla="*/ 151727 w 170094"/>
              <a:gd name="connsiteY4" fmla="*/ 47710 h 174065"/>
              <a:gd name="connsiteX5" fmla="*/ 170171 w 170094"/>
              <a:gd name="connsiteY5" fmla="*/ 25423 h 174065"/>
              <a:gd name="connsiteX6" fmla="*/ 138407 w 170094"/>
              <a:gd name="connsiteY6" fmla="*/ 63 h 174065"/>
              <a:gd name="connsiteX7" fmla="*/ 102543 w 170094"/>
              <a:gd name="connsiteY7" fmla="*/ 29266 h 174065"/>
              <a:gd name="connsiteX8" fmla="*/ 65655 w 170094"/>
              <a:gd name="connsiteY8" fmla="*/ 63 h 174065"/>
              <a:gd name="connsiteX9" fmla="*/ 10665 w 170094"/>
              <a:gd name="connsiteY9" fmla="*/ 59238 h 174065"/>
              <a:gd name="connsiteX10" fmla="*/ 14764 w 170094"/>
              <a:gd name="connsiteY10" fmla="*/ 63080 h 174065"/>
              <a:gd name="connsiteX11" fmla="*/ 19204 w 170094"/>
              <a:gd name="connsiteY11" fmla="*/ 58853 h 174065"/>
              <a:gd name="connsiteX12" fmla="*/ 64972 w 170094"/>
              <a:gd name="connsiteY12" fmla="*/ 8516 h 174065"/>
              <a:gd name="connsiteX13" fmla="*/ 83416 w 170094"/>
              <a:gd name="connsiteY13" fmla="*/ 34261 h 174065"/>
              <a:gd name="connsiteX14" fmla="*/ 64972 w 170094"/>
              <a:gd name="connsiteY14" fmla="*/ 125713 h 174065"/>
              <a:gd name="connsiteX15" fmla="*/ 32524 w 170094"/>
              <a:gd name="connsiteY15" fmla="*/ 165675 h 174065"/>
              <a:gd name="connsiteX16" fmla="*/ 15447 w 170094"/>
              <a:gd name="connsiteY16" fmla="*/ 160680 h 174065"/>
              <a:gd name="connsiteX17" fmla="*/ 31500 w 170094"/>
              <a:gd name="connsiteY17" fmla="*/ 139930 h 174065"/>
              <a:gd name="connsiteX18" fmla="*/ 18862 w 170094"/>
              <a:gd name="connsiteY18" fmla="*/ 126482 h 174065"/>
              <a:gd name="connsiteX19" fmla="*/ 77 w 170094"/>
              <a:gd name="connsiteY19" fmla="*/ 148768 h 174065"/>
              <a:gd name="connsiteX20" fmla="*/ 32183 w 170094"/>
              <a:gd name="connsiteY20" fmla="*/ 174129 h 174065"/>
              <a:gd name="connsiteX21" fmla="*/ 68046 w 170094"/>
              <a:gd name="connsiteY21" fmla="*/ 144926 h 174065"/>
              <a:gd name="connsiteX22" fmla="*/ 104934 w 170094"/>
              <a:gd name="connsiteY22" fmla="*/ 174129 h 174065"/>
              <a:gd name="connsiteX23" fmla="*/ 159583 w 170094"/>
              <a:gd name="connsiteY23" fmla="*/ 114954 h 174065"/>
              <a:gd name="connsiteX24" fmla="*/ 155485 w 170094"/>
              <a:gd name="connsiteY24" fmla="*/ 111111 h 174065"/>
              <a:gd name="connsiteX25" fmla="*/ 151044 w 170094"/>
              <a:gd name="connsiteY25" fmla="*/ 115338 h 174065"/>
              <a:gd name="connsiteX26" fmla="*/ 105617 w 170094"/>
              <a:gd name="connsiteY26" fmla="*/ 165675 h 174065"/>
              <a:gd name="connsiteX27" fmla="*/ 86832 w 170094"/>
              <a:gd name="connsiteY27" fmla="*/ 140315 h 174065"/>
              <a:gd name="connsiteX28" fmla="*/ 92638 w 170094"/>
              <a:gd name="connsiteY28" fmla="*/ 106500 h 174065"/>
              <a:gd name="connsiteX29" fmla="*/ 104251 w 170094"/>
              <a:gd name="connsiteY29" fmla="*/ 53858 h 17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094" h="174065">
                <a:moveTo>
                  <a:pt x="104251" y="53858"/>
                </a:moveTo>
                <a:cubicBezTo>
                  <a:pt x="106301" y="43867"/>
                  <a:pt x="114156" y="8516"/>
                  <a:pt x="138065" y="8516"/>
                </a:cubicBezTo>
                <a:cubicBezTo>
                  <a:pt x="139773" y="8516"/>
                  <a:pt x="147970" y="8516"/>
                  <a:pt x="155143" y="13512"/>
                </a:cubicBezTo>
                <a:cubicBezTo>
                  <a:pt x="145579" y="15433"/>
                  <a:pt x="138748" y="25039"/>
                  <a:pt x="138748" y="34261"/>
                </a:cubicBezTo>
                <a:cubicBezTo>
                  <a:pt x="138748" y="40409"/>
                  <a:pt x="142505" y="47710"/>
                  <a:pt x="151727" y="47710"/>
                </a:cubicBezTo>
                <a:cubicBezTo>
                  <a:pt x="159242" y="47710"/>
                  <a:pt x="170171" y="40793"/>
                  <a:pt x="170171" y="25423"/>
                </a:cubicBezTo>
                <a:cubicBezTo>
                  <a:pt x="170171" y="5442"/>
                  <a:pt x="150020" y="63"/>
                  <a:pt x="138407" y="63"/>
                </a:cubicBezTo>
                <a:cubicBezTo>
                  <a:pt x="118597" y="63"/>
                  <a:pt x="106642" y="20428"/>
                  <a:pt x="102543" y="29266"/>
                </a:cubicBezTo>
                <a:cubicBezTo>
                  <a:pt x="94005" y="3905"/>
                  <a:pt x="75561" y="63"/>
                  <a:pt x="65655" y="63"/>
                </a:cubicBezTo>
                <a:cubicBezTo>
                  <a:pt x="30134" y="63"/>
                  <a:pt x="10665" y="49631"/>
                  <a:pt x="10665" y="59238"/>
                </a:cubicBezTo>
                <a:cubicBezTo>
                  <a:pt x="10665" y="63080"/>
                  <a:pt x="14080" y="63080"/>
                  <a:pt x="14764" y="63080"/>
                </a:cubicBezTo>
                <a:cubicBezTo>
                  <a:pt x="17496" y="63080"/>
                  <a:pt x="18521" y="62312"/>
                  <a:pt x="19204" y="58853"/>
                </a:cubicBezTo>
                <a:cubicBezTo>
                  <a:pt x="30817" y="18123"/>
                  <a:pt x="53359" y="8516"/>
                  <a:pt x="64972" y="8516"/>
                </a:cubicBezTo>
                <a:cubicBezTo>
                  <a:pt x="71462" y="8516"/>
                  <a:pt x="83416" y="11975"/>
                  <a:pt x="83416" y="34261"/>
                </a:cubicBezTo>
                <a:cubicBezTo>
                  <a:pt x="83416" y="46173"/>
                  <a:pt x="77610" y="71918"/>
                  <a:pt x="64972" y="125713"/>
                </a:cubicBezTo>
                <a:cubicBezTo>
                  <a:pt x="59507" y="149537"/>
                  <a:pt x="47553" y="165675"/>
                  <a:pt x="32524" y="165675"/>
                </a:cubicBezTo>
                <a:cubicBezTo>
                  <a:pt x="30475" y="165675"/>
                  <a:pt x="22619" y="165675"/>
                  <a:pt x="15447" y="160680"/>
                </a:cubicBezTo>
                <a:cubicBezTo>
                  <a:pt x="23986" y="158759"/>
                  <a:pt x="31500" y="150689"/>
                  <a:pt x="31500" y="139930"/>
                </a:cubicBezTo>
                <a:cubicBezTo>
                  <a:pt x="31500" y="129556"/>
                  <a:pt x="23986" y="126482"/>
                  <a:pt x="18862" y="126482"/>
                </a:cubicBezTo>
                <a:cubicBezTo>
                  <a:pt x="8616" y="126482"/>
                  <a:pt x="77" y="136472"/>
                  <a:pt x="77" y="148768"/>
                </a:cubicBezTo>
                <a:cubicBezTo>
                  <a:pt x="77" y="166444"/>
                  <a:pt x="17155" y="174129"/>
                  <a:pt x="32183" y="174129"/>
                </a:cubicBezTo>
                <a:cubicBezTo>
                  <a:pt x="54726" y="174129"/>
                  <a:pt x="67022" y="147231"/>
                  <a:pt x="68046" y="144926"/>
                </a:cubicBezTo>
                <a:cubicBezTo>
                  <a:pt x="72145" y="159143"/>
                  <a:pt x="84441" y="174129"/>
                  <a:pt x="104934" y="174129"/>
                </a:cubicBezTo>
                <a:cubicBezTo>
                  <a:pt x="140115" y="174129"/>
                  <a:pt x="159583" y="124560"/>
                  <a:pt x="159583" y="114954"/>
                </a:cubicBezTo>
                <a:cubicBezTo>
                  <a:pt x="159583" y="111111"/>
                  <a:pt x="156509" y="111111"/>
                  <a:pt x="155485" y="111111"/>
                </a:cubicBezTo>
                <a:cubicBezTo>
                  <a:pt x="152411" y="111111"/>
                  <a:pt x="151727" y="112648"/>
                  <a:pt x="151044" y="115338"/>
                </a:cubicBezTo>
                <a:cubicBezTo>
                  <a:pt x="139773" y="156453"/>
                  <a:pt x="116547" y="165675"/>
                  <a:pt x="105617" y="165675"/>
                </a:cubicBezTo>
                <a:cubicBezTo>
                  <a:pt x="92297" y="165675"/>
                  <a:pt x="86832" y="153379"/>
                  <a:pt x="86832" y="140315"/>
                </a:cubicBezTo>
                <a:cubicBezTo>
                  <a:pt x="86832" y="131861"/>
                  <a:pt x="88881" y="123408"/>
                  <a:pt x="92638" y="106500"/>
                </a:cubicBezTo>
                <a:lnTo>
                  <a:pt x="104251" y="53858"/>
                </a:lnTo>
                <a:close/>
              </a:path>
            </a:pathLst>
          </a:custGeom>
          <a:solidFill>
            <a:srgbClr val="000000"/>
          </a:solidFill>
          <a:ln w="333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5" name="Graphic 103">
            <a:extLst>
              <a:ext uri="{FF2B5EF4-FFF2-40B4-BE49-F238E27FC236}">
                <a16:creationId xmlns:a16="http://schemas.microsoft.com/office/drawing/2014/main" id="{D8AB38EA-1EF8-19BD-3C3A-4AE8A727AEF4}"/>
              </a:ext>
            </a:extLst>
          </p:cNvPr>
          <p:cNvSpPr/>
          <p:nvPr/>
        </p:nvSpPr>
        <p:spPr>
          <a:xfrm>
            <a:off x="13798457" y="6246820"/>
            <a:ext cx="170094" cy="174065"/>
          </a:xfrm>
          <a:custGeom>
            <a:avLst/>
            <a:gdLst>
              <a:gd name="connsiteX0" fmla="*/ 104251 w 170094"/>
              <a:gd name="connsiteY0" fmla="*/ 53858 h 174065"/>
              <a:gd name="connsiteX1" fmla="*/ 138065 w 170094"/>
              <a:gd name="connsiteY1" fmla="*/ 8516 h 174065"/>
              <a:gd name="connsiteX2" fmla="*/ 155143 w 170094"/>
              <a:gd name="connsiteY2" fmla="*/ 13512 h 174065"/>
              <a:gd name="connsiteX3" fmla="*/ 138748 w 170094"/>
              <a:gd name="connsiteY3" fmla="*/ 34261 h 174065"/>
              <a:gd name="connsiteX4" fmla="*/ 151727 w 170094"/>
              <a:gd name="connsiteY4" fmla="*/ 47710 h 174065"/>
              <a:gd name="connsiteX5" fmla="*/ 170171 w 170094"/>
              <a:gd name="connsiteY5" fmla="*/ 25423 h 174065"/>
              <a:gd name="connsiteX6" fmla="*/ 138407 w 170094"/>
              <a:gd name="connsiteY6" fmla="*/ 63 h 174065"/>
              <a:gd name="connsiteX7" fmla="*/ 102543 w 170094"/>
              <a:gd name="connsiteY7" fmla="*/ 29266 h 174065"/>
              <a:gd name="connsiteX8" fmla="*/ 65655 w 170094"/>
              <a:gd name="connsiteY8" fmla="*/ 63 h 174065"/>
              <a:gd name="connsiteX9" fmla="*/ 10665 w 170094"/>
              <a:gd name="connsiteY9" fmla="*/ 59238 h 174065"/>
              <a:gd name="connsiteX10" fmla="*/ 14764 w 170094"/>
              <a:gd name="connsiteY10" fmla="*/ 63080 h 174065"/>
              <a:gd name="connsiteX11" fmla="*/ 19204 w 170094"/>
              <a:gd name="connsiteY11" fmla="*/ 58853 h 174065"/>
              <a:gd name="connsiteX12" fmla="*/ 64972 w 170094"/>
              <a:gd name="connsiteY12" fmla="*/ 8516 h 174065"/>
              <a:gd name="connsiteX13" fmla="*/ 83416 w 170094"/>
              <a:gd name="connsiteY13" fmla="*/ 34261 h 174065"/>
              <a:gd name="connsiteX14" fmla="*/ 64972 w 170094"/>
              <a:gd name="connsiteY14" fmla="*/ 125713 h 174065"/>
              <a:gd name="connsiteX15" fmla="*/ 32524 w 170094"/>
              <a:gd name="connsiteY15" fmla="*/ 165675 h 174065"/>
              <a:gd name="connsiteX16" fmla="*/ 15447 w 170094"/>
              <a:gd name="connsiteY16" fmla="*/ 160680 h 174065"/>
              <a:gd name="connsiteX17" fmla="*/ 31500 w 170094"/>
              <a:gd name="connsiteY17" fmla="*/ 139930 h 174065"/>
              <a:gd name="connsiteX18" fmla="*/ 18862 w 170094"/>
              <a:gd name="connsiteY18" fmla="*/ 126482 h 174065"/>
              <a:gd name="connsiteX19" fmla="*/ 77 w 170094"/>
              <a:gd name="connsiteY19" fmla="*/ 148768 h 174065"/>
              <a:gd name="connsiteX20" fmla="*/ 32183 w 170094"/>
              <a:gd name="connsiteY20" fmla="*/ 174129 h 174065"/>
              <a:gd name="connsiteX21" fmla="*/ 68046 w 170094"/>
              <a:gd name="connsiteY21" fmla="*/ 144926 h 174065"/>
              <a:gd name="connsiteX22" fmla="*/ 104934 w 170094"/>
              <a:gd name="connsiteY22" fmla="*/ 174129 h 174065"/>
              <a:gd name="connsiteX23" fmla="*/ 159583 w 170094"/>
              <a:gd name="connsiteY23" fmla="*/ 114954 h 174065"/>
              <a:gd name="connsiteX24" fmla="*/ 155485 w 170094"/>
              <a:gd name="connsiteY24" fmla="*/ 111111 h 174065"/>
              <a:gd name="connsiteX25" fmla="*/ 151044 w 170094"/>
              <a:gd name="connsiteY25" fmla="*/ 115338 h 174065"/>
              <a:gd name="connsiteX26" fmla="*/ 105617 w 170094"/>
              <a:gd name="connsiteY26" fmla="*/ 165675 h 174065"/>
              <a:gd name="connsiteX27" fmla="*/ 86832 w 170094"/>
              <a:gd name="connsiteY27" fmla="*/ 140315 h 174065"/>
              <a:gd name="connsiteX28" fmla="*/ 92638 w 170094"/>
              <a:gd name="connsiteY28" fmla="*/ 106500 h 174065"/>
              <a:gd name="connsiteX29" fmla="*/ 104251 w 170094"/>
              <a:gd name="connsiteY29" fmla="*/ 53858 h 17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0094" h="174065">
                <a:moveTo>
                  <a:pt x="104251" y="53858"/>
                </a:moveTo>
                <a:cubicBezTo>
                  <a:pt x="106301" y="43867"/>
                  <a:pt x="114156" y="8516"/>
                  <a:pt x="138065" y="8516"/>
                </a:cubicBezTo>
                <a:cubicBezTo>
                  <a:pt x="139773" y="8516"/>
                  <a:pt x="147970" y="8516"/>
                  <a:pt x="155143" y="13512"/>
                </a:cubicBezTo>
                <a:cubicBezTo>
                  <a:pt x="145579" y="15433"/>
                  <a:pt x="138748" y="25039"/>
                  <a:pt x="138748" y="34261"/>
                </a:cubicBezTo>
                <a:cubicBezTo>
                  <a:pt x="138748" y="40409"/>
                  <a:pt x="142505" y="47710"/>
                  <a:pt x="151727" y="47710"/>
                </a:cubicBezTo>
                <a:cubicBezTo>
                  <a:pt x="159242" y="47710"/>
                  <a:pt x="170171" y="40793"/>
                  <a:pt x="170171" y="25423"/>
                </a:cubicBezTo>
                <a:cubicBezTo>
                  <a:pt x="170171" y="5442"/>
                  <a:pt x="150020" y="63"/>
                  <a:pt x="138407" y="63"/>
                </a:cubicBezTo>
                <a:cubicBezTo>
                  <a:pt x="118597" y="63"/>
                  <a:pt x="106642" y="20428"/>
                  <a:pt x="102543" y="29266"/>
                </a:cubicBezTo>
                <a:cubicBezTo>
                  <a:pt x="94005" y="3905"/>
                  <a:pt x="75561" y="63"/>
                  <a:pt x="65655" y="63"/>
                </a:cubicBezTo>
                <a:cubicBezTo>
                  <a:pt x="30134" y="63"/>
                  <a:pt x="10665" y="49631"/>
                  <a:pt x="10665" y="59238"/>
                </a:cubicBezTo>
                <a:cubicBezTo>
                  <a:pt x="10665" y="63080"/>
                  <a:pt x="14080" y="63080"/>
                  <a:pt x="14764" y="63080"/>
                </a:cubicBezTo>
                <a:cubicBezTo>
                  <a:pt x="17496" y="63080"/>
                  <a:pt x="18521" y="62312"/>
                  <a:pt x="19204" y="58853"/>
                </a:cubicBezTo>
                <a:cubicBezTo>
                  <a:pt x="30817" y="18123"/>
                  <a:pt x="53359" y="8516"/>
                  <a:pt x="64972" y="8516"/>
                </a:cubicBezTo>
                <a:cubicBezTo>
                  <a:pt x="71462" y="8516"/>
                  <a:pt x="83416" y="11975"/>
                  <a:pt x="83416" y="34261"/>
                </a:cubicBezTo>
                <a:cubicBezTo>
                  <a:pt x="83416" y="46173"/>
                  <a:pt x="77610" y="71918"/>
                  <a:pt x="64972" y="125713"/>
                </a:cubicBezTo>
                <a:cubicBezTo>
                  <a:pt x="59507" y="149537"/>
                  <a:pt x="47553" y="165675"/>
                  <a:pt x="32524" y="165675"/>
                </a:cubicBezTo>
                <a:cubicBezTo>
                  <a:pt x="30475" y="165675"/>
                  <a:pt x="22619" y="165675"/>
                  <a:pt x="15447" y="160680"/>
                </a:cubicBezTo>
                <a:cubicBezTo>
                  <a:pt x="23986" y="158759"/>
                  <a:pt x="31500" y="150689"/>
                  <a:pt x="31500" y="139930"/>
                </a:cubicBezTo>
                <a:cubicBezTo>
                  <a:pt x="31500" y="129556"/>
                  <a:pt x="23986" y="126482"/>
                  <a:pt x="18862" y="126482"/>
                </a:cubicBezTo>
                <a:cubicBezTo>
                  <a:pt x="8616" y="126482"/>
                  <a:pt x="77" y="136472"/>
                  <a:pt x="77" y="148768"/>
                </a:cubicBezTo>
                <a:cubicBezTo>
                  <a:pt x="77" y="166444"/>
                  <a:pt x="17155" y="174129"/>
                  <a:pt x="32183" y="174129"/>
                </a:cubicBezTo>
                <a:cubicBezTo>
                  <a:pt x="54726" y="174129"/>
                  <a:pt x="67022" y="147231"/>
                  <a:pt x="68046" y="144926"/>
                </a:cubicBezTo>
                <a:cubicBezTo>
                  <a:pt x="72145" y="159143"/>
                  <a:pt x="84441" y="174129"/>
                  <a:pt x="104934" y="174129"/>
                </a:cubicBezTo>
                <a:cubicBezTo>
                  <a:pt x="140115" y="174129"/>
                  <a:pt x="159583" y="124560"/>
                  <a:pt x="159583" y="114954"/>
                </a:cubicBezTo>
                <a:cubicBezTo>
                  <a:pt x="159583" y="111111"/>
                  <a:pt x="156509" y="111111"/>
                  <a:pt x="155485" y="111111"/>
                </a:cubicBezTo>
                <a:cubicBezTo>
                  <a:pt x="152411" y="111111"/>
                  <a:pt x="151727" y="112648"/>
                  <a:pt x="151044" y="115338"/>
                </a:cubicBezTo>
                <a:cubicBezTo>
                  <a:pt x="139773" y="156453"/>
                  <a:pt x="116547" y="165675"/>
                  <a:pt x="105617" y="165675"/>
                </a:cubicBezTo>
                <a:cubicBezTo>
                  <a:pt x="92297" y="165675"/>
                  <a:pt x="86832" y="153379"/>
                  <a:pt x="86832" y="140315"/>
                </a:cubicBezTo>
                <a:cubicBezTo>
                  <a:pt x="86832" y="131861"/>
                  <a:pt x="88881" y="123408"/>
                  <a:pt x="92638" y="106500"/>
                </a:cubicBezTo>
                <a:lnTo>
                  <a:pt x="104251" y="53858"/>
                </a:lnTo>
                <a:close/>
              </a:path>
            </a:pathLst>
          </a:custGeom>
          <a:solidFill>
            <a:srgbClr val="000000"/>
          </a:solidFill>
          <a:ln w="3333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Graphic 12" descr="\documentclass{article}&#10;\usepackage{amsmath}&#10;\pagestyle{empty}&#10;&#10;\input{Macros.tex}&#10;&#10;\begin{document}&#10;&#10;&#10;&#10;$x$&#10;\end{document}" title="IguanaTex Shape Display">
            <a:extLst>
              <a:ext uri="{FF2B5EF4-FFF2-40B4-BE49-F238E27FC236}">
                <a16:creationId xmlns:a16="http://schemas.microsoft.com/office/drawing/2014/main" id="{ADE4C63B-996C-E1FF-7CD2-EFE7275A41AF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1470484" y="4264212"/>
            <a:ext cx="171252" cy="175250"/>
          </a:xfrm>
          <a:custGeom>
            <a:avLst/>
            <a:gdLst>
              <a:gd name="connsiteX0" fmla="*/ 77257 w 126019"/>
              <a:gd name="connsiteY0" fmla="*/ 39918 h 128961"/>
              <a:gd name="connsiteX1" fmla="*/ 102309 w 126019"/>
              <a:gd name="connsiteY1" fmla="*/ 6326 h 128961"/>
              <a:gd name="connsiteX2" fmla="*/ 114962 w 126019"/>
              <a:gd name="connsiteY2" fmla="*/ 10027 h 128961"/>
              <a:gd name="connsiteX3" fmla="*/ 102815 w 126019"/>
              <a:gd name="connsiteY3" fmla="*/ 25400 h 128961"/>
              <a:gd name="connsiteX4" fmla="*/ 112431 w 126019"/>
              <a:gd name="connsiteY4" fmla="*/ 35363 h 128961"/>
              <a:gd name="connsiteX5" fmla="*/ 126096 w 126019"/>
              <a:gd name="connsiteY5" fmla="*/ 18852 h 128961"/>
              <a:gd name="connsiteX6" fmla="*/ 102562 w 126019"/>
              <a:gd name="connsiteY6" fmla="*/ 63 h 128961"/>
              <a:gd name="connsiteX7" fmla="*/ 75992 w 126019"/>
              <a:gd name="connsiteY7" fmla="*/ 21699 h 128961"/>
              <a:gd name="connsiteX8" fmla="*/ 48662 w 126019"/>
              <a:gd name="connsiteY8" fmla="*/ 63 h 128961"/>
              <a:gd name="connsiteX9" fmla="*/ 7921 w 126019"/>
              <a:gd name="connsiteY9" fmla="*/ 43904 h 128961"/>
              <a:gd name="connsiteX10" fmla="*/ 10958 w 126019"/>
              <a:gd name="connsiteY10" fmla="*/ 46751 h 128961"/>
              <a:gd name="connsiteX11" fmla="*/ 14248 w 126019"/>
              <a:gd name="connsiteY11" fmla="*/ 43619 h 128961"/>
              <a:gd name="connsiteX12" fmla="*/ 48156 w 126019"/>
              <a:gd name="connsiteY12" fmla="*/ 6326 h 128961"/>
              <a:gd name="connsiteX13" fmla="*/ 61821 w 126019"/>
              <a:gd name="connsiteY13" fmla="*/ 25400 h 128961"/>
              <a:gd name="connsiteX14" fmla="*/ 48156 w 126019"/>
              <a:gd name="connsiteY14" fmla="*/ 93154 h 128961"/>
              <a:gd name="connsiteX15" fmla="*/ 24117 w 126019"/>
              <a:gd name="connsiteY15" fmla="*/ 122761 h 128961"/>
              <a:gd name="connsiteX16" fmla="*/ 11464 w 126019"/>
              <a:gd name="connsiteY16" fmla="*/ 119060 h 128961"/>
              <a:gd name="connsiteX17" fmla="*/ 23357 w 126019"/>
              <a:gd name="connsiteY17" fmla="*/ 103687 h 128961"/>
              <a:gd name="connsiteX18" fmla="*/ 13995 w 126019"/>
              <a:gd name="connsiteY18" fmla="*/ 93723 h 128961"/>
              <a:gd name="connsiteX19" fmla="*/ 77 w 126019"/>
              <a:gd name="connsiteY19" fmla="*/ 110235 h 128961"/>
              <a:gd name="connsiteX20" fmla="*/ 23864 w 126019"/>
              <a:gd name="connsiteY20" fmla="*/ 129024 h 128961"/>
              <a:gd name="connsiteX21" fmla="*/ 50434 w 126019"/>
              <a:gd name="connsiteY21" fmla="*/ 107388 h 128961"/>
              <a:gd name="connsiteX22" fmla="*/ 77763 w 126019"/>
              <a:gd name="connsiteY22" fmla="*/ 129024 h 128961"/>
              <a:gd name="connsiteX23" fmla="*/ 118252 w 126019"/>
              <a:gd name="connsiteY23" fmla="*/ 85183 h 128961"/>
              <a:gd name="connsiteX24" fmla="*/ 115215 w 126019"/>
              <a:gd name="connsiteY24" fmla="*/ 82336 h 128961"/>
              <a:gd name="connsiteX25" fmla="*/ 111925 w 126019"/>
              <a:gd name="connsiteY25" fmla="*/ 85468 h 128961"/>
              <a:gd name="connsiteX26" fmla="*/ 78269 w 126019"/>
              <a:gd name="connsiteY26" fmla="*/ 122761 h 128961"/>
              <a:gd name="connsiteX27" fmla="*/ 64352 w 126019"/>
              <a:gd name="connsiteY27" fmla="*/ 103972 h 128961"/>
              <a:gd name="connsiteX28" fmla="*/ 68654 w 126019"/>
              <a:gd name="connsiteY28" fmla="*/ 78920 h 128961"/>
              <a:gd name="connsiteX29" fmla="*/ 77257 w 126019"/>
              <a:gd name="connsiteY29" fmla="*/ 39918 h 1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6019" h="128961">
                <a:moveTo>
                  <a:pt x="77257" y="39918"/>
                </a:moveTo>
                <a:cubicBezTo>
                  <a:pt x="78776" y="32517"/>
                  <a:pt x="84596" y="6326"/>
                  <a:pt x="102309" y="6326"/>
                </a:cubicBezTo>
                <a:cubicBezTo>
                  <a:pt x="103575" y="6326"/>
                  <a:pt x="109648" y="6326"/>
                  <a:pt x="114962" y="10027"/>
                </a:cubicBezTo>
                <a:cubicBezTo>
                  <a:pt x="107876" y="11450"/>
                  <a:pt x="102815" y="18567"/>
                  <a:pt x="102815" y="25400"/>
                </a:cubicBezTo>
                <a:cubicBezTo>
                  <a:pt x="102815" y="29954"/>
                  <a:pt x="105599" y="35363"/>
                  <a:pt x="112431" y="35363"/>
                </a:cubicBezTo>
                <a:cubicBezTo>
                  <a:pt x="117999" y="35363"/>
                  <a:pt x="126096" y="30239"/>
                  <a:pt x="126096" y="18852"/>
                </a:cubicBezTo>
                <a:cubicBezTo>
                  <a:pt x="126096" y="4048"/>
                  <a:pt x="111166" y="63"/>
                  <a:pt x="102562" y="63"/>
                </a:cubicBezTo>
                <a:cubicBezTo>
                  <a:pt x="87885" y="63"/>
                  <a:pt x="79029" y="15151"/>
                  <a:pt x="75992" y="21699"/>
                </a:cubicBezTo>
                <a:cubicBezTo>
                  <a:pt x="69666" y="2910"/>
                  <a:pt x="56001" y="63"/>
                  <a:pt x="48662" y="63"/>
                </a:cubicBezTo>
                <a:cubicBezTo>
                  <a:pt x="22345" y="63"/>
                  <a:pt x="7921" y="36787"/>
                  <a:pt x="7921" y="43904"/>
                </a:cubicBezTo>
                <a:cubicBezTo>
                  <a:pt x="7921" y="46751"/>
                  <a:pt x="10452" y="46751"/>
                  <a:pt x="10958" y="46751"/>
                </a:cubicBezTo>
                <a:cubicBezTo>
                  <a:pt x="12982" y="46751"/>
                  <a:pt x="13741" y="46181"/>
                  <a:pt x="14248" y="43619"/>
                </a:cubicBezTo>
                <a:cubicBezTo>
                  <a:pt x="22851" y="13443"/>
                  <a:pt x="39553" y="6326"/>
                  <a:pt x="48156" y="6326"/>
                </a:cubicBezTo>
                <a:cubicBezTo>
                  <a:pt x="52964" y="6326"/>
                  <a:pt x="61821" y="8888"/>
                  <a:pt x="61821" y="25400"/>
                </a:cubicBezTo>
                <a:cubicBezTo>
                  <a:pt x="61821" y="34225"/>
                  <a:pt x="57519" y="53298"/>
                  <a:pt x="48156" y="93154"/>
                </a:cubicBezTo>
                <a:cubicBezTo>
                  <a:pt x="44108" y="110804"/>
                  <a:pt x="35251" y="122761"/>
                  <a:pt x="24117" y="122761"/>
                </a:cubicBezTo>
                <a:cubicBezTo>
                  <a:pt x="22598" y="122761"/>
                  <a:pt x="16778" y="122761"/>
                  <a:pt x="11464" y="119060"/>
                </a:cubicBezTo>
                <a:cubicBezTo>
                  <a:pt x="17790" y="117637"/>
                  <a:pt x="23357" y="111658"/>
                  <a:pt x="23357" y="103687"/>
                </a:cubicBezTo>
                <a:cubicBezTo>
                  <a:pt x="23357" y="96001"/>
                  <a:pt x="17790" y="93723"/>
                  <a:pt x="13995" y="93723"/>
                </a:cubicBezTo>
                <a:cubicBezTo>
                  <a:pt x="6403" y="93723"/>
                  <a:pt x="77" y="101125"/>
                  <a:pt x="77" y="110235"/>
                </a:cubicBezTo>
                <a:cubicBezTo>
                  <a:pt x="77" y="123330"/>
                  <a:pt x="12729" y="129024"/>
                  <a:pt x="23864" y="129024"/>
                </a:cubicBezTo>
                <a:cubicBezTo>
                  <a:pt x="40565" y="129024"/>
                  <a:pt x="49675" y="109096"/>
                  <a:pt x="50434" y="107388"/>
                </a:cubicBezTo>
                <a:cubicBezTo>
                  <a:pt x="53470" y="117921"/>
                  <a:pt x="62580" y="129024"/>
                  <a:pt x="77763" y="129024"/>
                </a:cubicBezTo>
                <a:cubicBezTo>
                  <a:pt x="103828" y="129024"/>
                  <a:pt x="118252" y="92300"/>
                  <a:pt x="118252" y="85183"/>
                </a:cubicBezTo>
                <a:cubicBezTo>
                  <a:pt x="118252" y="82336"/>
                  <a:pt x="115974" y="82336"/>
                  <a:pt x="115215" y="82336"/>
                </a:cubicBezTo>
                <a:cubicBezTo>
                  <a:pt x="112937" y="82336"/>
                  <a:pt x="112431" y="83475"/>
                  <a:pt x="111925" y="85468"/>
                </a:cubicBezTo>
                <a:cubicBezTo>
                  <a:pt x="103575" y="115929"/>
                  <a:pt x="86367" y="122761"/>
                  <a:pt x="78269" y="122761"/>
                </a:cubicBezTo>
                <a:cubicBezTo>
                  <a:pt x="68400" y="122761"/>
                  <a:pt x="64352" y="113651"/>
                  <a:pt x="64352" y="103972"/>
                </a:cubicBezTo>
                <a:cubicBezTo>
                  <a:pt x="64352" y="97709"/>
                  <a:pt x="65870" y="91446"/>
                  <a:pt x="68654" y="78920"/>
                </a:cubicBezTo>
                <a:lnTo>
                  <a:pt x="77257" y="39918"/>
                </a:lnTo>
                <a:close/>
              </a:path>
            </a:pathLst>
          </a:custGeom>
          <a:solidFill>
            <a:srgbClr val="000000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14" descr="\documentclass{article}&#10;\usepackage{amsmath}&#10;\pagestyle{empty}&#10;&#10;\input{Macros.tex}&#10;&#10;\begin{document}&#10;&#10;&#10;$\rho$&#10;&#10;\end{document}" title="IguanaTex Shape Display">
            <a:extLst>
              <a:ext uri="{FF2B5EF4-FFF2-40B4-BE49-F238E27FC236}">
                <a16:creationId xmlns:a16="http://schemas.microsoft.com/office/drawing/2014/main" id="{26BD29B2-3641-2723-F70F-60A51C0BAF5B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9012838" y="3366350"/>
            <a:ext cx="150435" cy="199730"/>
          </a:xfrm>
          <a:custGeom>
            <a:avLst/>
            <a:gdLst>
              <a:gd name="connsiteX0" fmla="*/ 874 w 125412"/>
              <a:gd name="connsiteY0" fmla="*/ 155689 h 166507"/>
              <a:gd name="connsiteX1" fmla="*/ 77 w 125412"/>
              <a:gd name="connsiteY1" fmla="*/ 159738 h 166507"/>
              <a:gd name="connsiteX2" fmla="*/ 7516 w 125412"/>
              <a:gd name="connsiteY2" fmla="*/ 166570 h 166507"/>
              <a:gd name="connsiteX3" fmla="*/ 16816 w 125412"/>
              <a:gd name="connsiteY3" fmla="*/ 161256 h 166507"/>
              <a:gd name="connsiteX4" fmla="*/ 33821 w 125412"/>
              <a:gd name="connsiteY4" fmla="*/ 97740 h 166507"/>
              <a:gd name="connsiteX5" fmla="*/ 60126 w 125412"/>
              <a:gd name="connsiteY5" fmla="*/ 114695 h 166507"/>
              <a:gd name="connsiteX6" fmla="*/ 125489 w 125412"/>
              <a:gd name="connsiteY6" fmla="*/ 41310 h 166507"/>
              <a:gd name="connsiteX7" fmla="*/ 88556 w 125412"/>
              <a:gd name="connsiteY7" fmla="*/ 63 h 166507"/>
              <a:gd name="connsiteX8" fmla="*/ 26913 w 125412"/>
              <a:gd name="connsiteY8" fmla="*/ 56240 h 166507"/>
              <a:gd name="connsiteX9" fmla="*/ 874 w 125412"/>
              <a:gd name="connsiteY9" fmla="*/ 155689 h 166507"/>
              <a:gd name="connsiteX10" fmla="*/ 59860 w 125412"/>
              <a:gd name="connsiteY10" fmla="*/ 109128 h 166507"/>
              <a:gd name="connsiteX11" fmla="*/ 37010 w 125412"/>
              <a:gd name="connsiteY11" fmla="*/ 86606 h 166507"/>
              <a:gd name="connsiteX12" fmla="*/ 39135 w 125412"/>
              <a:gd name="connsiteY12" fmla="*/ 77243 h 166507"/>
              <a:gd name="connsiteX13" fmla="*/ 55077 w 125412"/>
              <a:gd name="connsiteY13" fmla="*/ 29670 h 166507"/>
              <a:gd name="connsiteX14" fmla="*/ 88025 w 125412"/>
              <a:gd name="connsiteY14" fmla="*/ 5630 h 166507"/>
              <a:gd name="connsiteX15" fmla="*/ 106358 w 125412"/>
              <a:gd name="connsiteY15" fmla="*/ 30429 h 166507"/>
              <a:gd name="connsiteX16" fmla="*/ 91479 w 125412"/>
              <a:gd name="connsiteY16" fmla="*/ 85088 h 166507"/>
              <a:gd name="connsiteX17" fmla="*/ 59860 w 125412"/>
              <a:gd name="connsiteY17" fmla="*/ 109128 h 16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412" h="166507">
                <a:moveTo>
                  <a:pt x="874" y="155689"/>
                </a:moveTo>
                <a:cubicBezTo>
                  <a:pt x="77" y="158726"/>
                  <a:pt x="77" y="159232"/>
                  <a:pt x="77" y="159738"/>
                </a:cubicBezTo>
                <a:cubicBezTo>
                  <a:pt x="77" y="163534"/>
                  <a:pt x="2999" y="166570"/>
                  <a:pt x="7516" y="166570"/>
                </a:cubicBezTo>
                <a:cubicBezTo>
                  <a:pt x="13096" y="166570"/>
                  <a:pt x="16285" y="162015"/>
                  <a:pt x="16816" y="161256"/>
                </a:cubicBezTo>
                <a:cubicBezTo>
                  <a:pt x="18145" y="158979"/>
                  <a:pt x="26647" y="125070"/>
                  <a:pt x="33821" y="97740"/>
                </a:cubicBezTo>
                <a:cubicBezTo>
                  <a:pt x="39135" y="107863"/>
                  <a:pt x="47638" y="114695"/>
                  <a:pt x="60126" y="114695"/>
                </a:cubicBezTo>
                <a:cubicBezTo>
                  <a:pt x="91213" y="114695"/>
                  <a:pt x="125489" y="79015"/>
                  <a:pt x="125489" y="41310"/>
                </a:cubicBezTo>
                <a:cubicBezTo>
                  <a:pt x="125489" y="14487"/>
                  <a:pt x="107952" y="63"/>
                  <a:pt x="88556" y="63"/>
                </a:cubicBezTo>
                <a:cubicBezTo>
                  <a:pt x="62783" y="63"/>
                  <a:pt x="34884" y="25368"/>
                  <a:pt x="26913" y="56240"/>
                </a:cubicBezTo>
                <a:lnTo>
                  <a:pt x="874" y="155689"/>
                </a:lnTo>
                <a:close/>
                <a:moveTo>
                  <a:pt x="59860" y="109128"/>
                </a:moveTo>
                <a:cubicBezTo>
                  <a:pt x="41261" y="109128"/>
                  <a:pt x="37010" y="88884"/>
                  <a:pt x="37010" y="86606"/>
                </a:cubicBezTo>
                <a:cubicBezTo>
                  <a:pt x="37010" y="85594"/>
                  <a:pt x="38338" y="80533"/>
                  <a:pt x="39135" y="77243"/>
                </a:cubicBezTo>
                <a:cubicBezTo>
                  <a:pt x="46575" y="48902"/>
                  <a:pt x="49232" y="39792"/>
                  <a:pt x="55077" y="29670"/>
                </a:cubicBezTo>
                <a:cubicBezTo>
                  <a:pt x="66503" y="11197"/>
                  <a:pt x="79788" y="5630"/>
                  <a:pt x="88025" y="5630"/>
                </a:cubicBezTo>
                <a:cubicBezTo>
                  <a:pt x="97856" y="5630"/>
                  <a:pt x="106358" y="12968"/>
                  <a:pt x="106358" y="30429"/>
                </a:cubicBezTo>
                <a:cubicBezTo>
                  <a:pt x="106358" y="44347"/>
                  <a:pt x="98653" y="72688"/>
                  <a:pt x="91479" y="85088"/>
                </a:cubicBezTo>
                <a:cubicBezTo>
                  <a:pt x="82711" y="101030"/>
                  <a:pt x="69957" y="109128"/>
                  <a:pt x="59860" y="109128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A1BEA60-01CC-D64E-E15E-6B482A32CBD7}"/>
              </a:ext>
            </a:extLst>
          </p:cNvPr>
          <p:cNvSpPr txBox="1"/>
          <p:nvPr/>
        </p:nvSpPr>
        <p:spPr>
          <a:xfrm>
            <a:off x="7420241" y="4115670"/>
            <a:ext cx="124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poly-time</a:t>
            </a:r>
          </a:p>
        </p:txBody>
      </p:sp>
      <p:sp>
        <p:nvSpPr>
          <p:cNvPr id="118" name="Arrow: Right 117">
            <a:extLst>
              <a:ext uri="{FF2B5EF4-FFF2-40B4-BE49-F238E27FC236}">
                <a16:creationId xmlns:a16="http://schemas.microsoft.com/office/drawing/2014/main" id="{023F8465-A515-FFE7-EBE7-1C6BCFF61125}"/>
              </a:ext>
            </a:extLst>
          </p:cNvPr>
          <p:cNvSpPr/>
          <p:nvPr/>
        </p:nvSpPr>
        <p:spPr>
          <a:xfrm rot="5400000">
            <a:off x="8809675" y="3751365"/>
            <a:ext cx="528641" cy="261395"/>
          </a:xfrm>
          <a:prstGeom prst="rightArrow">
            <a:avLst>
              <a:gd name="adj1" fmla="val 28683"/>
              <a:gd name="adj2" fmla="val 5355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B7F6620-4C36-7B75-926A-D28B639D53CB}"/>
              </a:ext>
            </a:extLst>
          </p:cNvPr>
          <p:cNvSpPr txBox="1"/>
          <p:nvPr/>
        </p:nvSpPr>
        <p:spPr>
          <a:xfrm>
            <a:off x="82346" y="5331698"/>
            <a:ext cx="758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/>
              <a:t>- Similarly, we can define preprocessing strong-WI and strong-WH</a:t>
            </a:r>
          </a:p>
          <a:p>
            <a:pPr algn="l"/>
            <a:r>
              <a:rPr lang="en-US" sz="2000" dirty="0"/>
              <a:t>- Easy to see that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24CEC85-C3AD-98A3-973A-25F365763EAF}"/>
              </a:ext>
            </a:extLst>
          </p:cNvPr>
          <p:cNvSpPr/>
          <p:nvPr/>
        </p:nvSpPr>
        <p:spPr>
          <a:xfrm>
            <a:off x="926112" y="6030597"/>
            <a:ext cx="1713920" cy="6217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Preprocessing</a:t>
            </a:r>
          </a:p>
          <a:p>
            <a:pPr algn="ctr"/>
            <a:r>
              <a:rPr lang="en-US" dirty="0"/>
              <a:t>(PQ-)</a:t>
            </a:r>
            <a:r>
              <a:rPr lang="en-US" dirty="0" err="1"/>
              <a:t>ZKAoK</a:t>
            </a:r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FC0271E0-4ABE-6B4C-6B36-29A53414E400}"/>
              </a:ext>
            </a:extLst>
          </p:cNvPr>
          <p:cNvSpPr/>
          <p:nvPr/>
        </p:nvSpPr>
        <p:spPr>
          <a:xfrm>
            <a:off x="3843628" y="6028852"/>
            <a:ext cx="2546252" cy="609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Preprocessing </a:t>
            </a:r>
          </a:p>
          <a:p>
            <a:pPr algn="ctr"/>
            <a:r>
              <a:rPr lang="en-US" dirty="0"/>
              <a:t>Strong PQ-WI/WH-</a:t>
            </a:r>
            <a:r>
              <a:rPr lang="en-US" dirty="0" err="1"/>
              <a:t>AoK</a:t>
            </a:r>
            <a:endParaRPr lang="en-US" dirty="0"/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204E2238-4E95-E3F4-D41D-B362B0C1B1EB}"/>
              </a:ext>
            </a:extLst>
          </p:cNvPr>
          <p:cNvSpPr/>
          <p:nvPr/>
        </p:nvSpPr>
        <p:spPr>
          <a:xfrm>
            <a:off x="2830652" y="6175390"/>
            <a:ext cx="799514" cy="36230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668AEE0-71C6-2F6E-84A5-7687FE702DE6}"/>
              </a:ext>
            </a:extLst>
          </p:cNvPr>
          <p:cNvCxnSpPr>
            <a:cxnSpLocks/>
          </p:cNvCxnSpPr>
          <p:nvPr/>
        </p:nvCxnSpPr>
        <p:spPr>
          <a:xfrm>
            <a:off x="6096000" y="878302"/>
            <a:ext cx="0" cy="418899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4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4" grpId="0" animBg="1"/>
      <p:bldP spid="67" grpId="0"/>
      <p:bldP spid="68" grpId="0" animBg="1"/>
      <p:bldP spid="71" grpId="0"/>
      <p:bldP spid="72" grpId="0"/>
      <p:bldP spid="73" grpId="0"/>
      <p:bldP spid="112" grpId="0" animBg="1"/>
      <p:bldP spid="116" grpId="0" animBg="1"/>
      <p:bldP spid="117" grpId="0"/>
      <p:bldP spid="118" grpId="0" animBg="1"/>
      <p:bldP spid="119" grpId="0"/>
      <p:bldP spid="120" grpId="0" animBg="1"/>
      <p:bldP spid="121" grpId="0" animBg="1"/>
      <p:bldP spid="1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row: Right 38">
            <a:extLst>
              <a:ext uri="{FF2B5EF4-FFF2-40B4-BE49-F238E27FC236}">
                <a16:creationId xmlns:a16="http://schemas.microsoft.com/office/drawing/2014/main" id="{9922BCB4-6CF8-2EE1-3C6D-F1E57E17D8CF}"/>
              </a:ext>
            </a:extLst>
          </p:cNvPr>
          <p:cNvSpPr/>
          <p:nvPr/>
        </p:nvSpPr>
        <p:spPr>
          <a:xfrm>
            <a:off x="1869763" y="4787706"/>
            <a:ext cx="3524047" cy="1705926"/>
          </a:xfrm>
          <a:prstGeom prst="rightArrow">
            <a:avLst>
              <a:gd name="adj1" fmla="val 75605"/>
              <a:gd name="adj2" fmla="val 210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AA4CEE-4517-186C-ECAD-BA047F96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</a:t>
            </a:r>
            <a:r>
              <a:rPr lang="en-US" dirty="0" err="1"/>
              <a:t>ZKAoK</a:t>
            </a:r>
            <a:r>
              <a:rPr lang="en-US" dirty="0"/>
              <a:t> from ATP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079424-0E6B-BC24-9E5B-5F5404562A67}"/>
              </a:ext>
            </a:extLst>
          </p:cNvPr>
          <p:cNvSpPr txBox="1"/>
          <p:nvPr/>
        </p:nvSpPr>
        <p:spPr>
          <a:xfrm>
            <a:off x="1674055" y="168198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P</a:t>
            </a:r>
            <a:endParaRPr lang="en-US" sz="2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306971-D13B-6B32-74BA-6694CECDA112}"/>
              </a:ext>
            </a:extLst>
          </p:cNvPr>
          <p:cNvSpPr txBox="1"/>
          <p:nvPr/>
        </p:nvSpPr>
        <p:spPr>
          <a:xfrm>
            <a:off x="4618893" y="168198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/>
              <a:t>V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95DAC1-700F-C8C0-6DB6-1931B7224C5B}"/>
              </a:ext>
            </a:extLst>
          </p:cNvPr>
          <p:cNvCxnSpPr>
            <a:cxnSpLocks/>
          </p:cNvCxnSpPr>
          <p:nvPr/>
        </p:nvCxnSpPr>
        <p:spPr>
          <a:xfrm>
            <a:off x="2721834" y="4451724"/>
            <a:ext cx="1396788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A8BE84-6907-D7DE-1908-37B0AD074FC8}"/>
              </a:ext>
            </a:extLst>
          </p:cNvPr>
          <p:cNvCxnSpPr>
            <a:cxnSpLocks/>
          </p:cNvCxnSpPr>
          <p:nvPr/>
        </p:nvCxnSpPr>
        <p:spPr>
          <a:xfrm>
            <a:off x="2868564" y="2832162"/>
            <a:ext cx="970969" cy="0"/>
          </a:xfrm>
          <a:prstGeom prst="straightConnector1">
            <a:avLst/>
          </a:prstGeom>
          <a:ln w="19050" cap="sq">
            <a:headEnd type="none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16A1F9-467D-13DE-B94E-3FF0799D211B}"/>
              </a:ext>
            </a:extLst>
          </p:cNvPr>
          <p:cNvCxnSpPr>
            <a:cxnSpLocks/>
          </p:cNvCxnSpPr>
          <p:nvPr/>
        </p:nvCxnSpPr>
        <p:spPr>
          <a:xfrm>
            <a:off x="2826363" y="2535821"/>
            <a:ext cx="975064" cy="0"/>
          </a:xfrm>
          <a:prstGeom prst="straightConnector1">
            <a:avLst/>
          </a:prstGeom>
          <a:ln w="19050" cap="sq">
            <a:headEnd type="arrow" w="lg" len="med"/>
            <a:tailEnd type="none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CCB0D59-F246-AEE2-FD27-DD1A9947D19C}"/>
              </a:ext>
            </a:extLst>
          </p:cNvPr>
          <p:cNvSpPr txBox="1"/>
          <p:nvPr/>
        </p:nvSpPr>
        <p:spPr>
          <a:xfrm>
            <a:off x="106023" y="2380518"/>
            <a:ext cx="2270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Preprocessing Stage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E931A6-0787-B928-AC01-3378724E5AE1}"/>
              </a:ext>
            </a:extLst>
          </p:cNvPr>
          <p:cNvSpPr txBox="1"/>
          <p:nvPr/>
        </p:nvSpPr>
        <p:spPr>
          <a:xfrm>
            <a:off x="153745" y="3721796"/>
            <a:ext cx="1476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Prove Stage: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E9B306-DE88-DBAD-1423-034F53C8A51A}"/>
              </a:ext>
            </a:extLst>
          </p:cNvPr>
          <p:cNvSpPr txBox="1"/>
          <p:nvPr/>
        </p:nvSpPr>
        <p:spPr>
          <a:xfrm>
            <a:off x="164502" y="4201014"/>
            <a:ext cx="173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- P gets (x, w)</a:t>
            </a:r>
          </a:p>
          <a:p>
            <a:pPr algn="l"/>
            <a:r>
              <a:rPr lang="en-US" sz="2000" dirty="0"/>
              <a:t>- V gets 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87AC35-EF4E-E4BB-7802-65CB2AADC4DC}"/>
              </a:ext>
            </a:extLst>
          </p:cNvPr>
          <p:cNvSpPr txBox="1"/>
          <p:nvPr/>
        </p:nvSpPr>
        <p:spPr>
          <a:xfrm>
            <a:off x="3103175" y="2108843"/>
            <a:ext cx="57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ATP</a:t>
            </a:r>
          </a:p>
        </p:txBody>
      </p:sp>
      <p:sp>
        <p:nvSpPr>
          <p:cNvPr id="32" name="Graphic 30 1" descr="\documentclass{article}&#10;\usepackage{amsmath}&#10;\pagestyle{empty}&#10;&#10;\input{Macros.tex}&#10;&#10;\begin{document}&#10;&#10;&#10;$\tau$&#10;&#10;\end{document}" title="IguanaTex Shape Display">
            <a:extLst>
              <a:ext uri="{FF2B5EF4-FFF2-40B4-BE49-F238E27FC236}">
                <a16:creationId xmlns:a16="http://schemas.microsoft.com/office/drawing/2014/main" id="{935C8BAD-54D5-4A38-E007-087FB999BA5E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884995" y="2948463"/>
            <a:ext cx="128600" cy="126114"/>
          </a:xfrm>
          <a:custGeom>
            <a:avLst/>
            <a:gdLst>
              <a:gd name="connsiteX0" fmla="*/ 71020 w 128600"/>
              <a:gd name="connsiteY0" fmla="*/ 16574 h 126114"/>
              <a:gd name="connsiteX1" fmla="*/ 115658 w 128600"/>
              <a:gd name="connsiteY1" fmla="*/ 16574 h 126114"/>
              <a:gd name="connsiteX2" fmla="*/ 128677 w 128600"/>
              <a:gd name="connsiteY2" fmla="*/ 6895 h 126114"/>
              <a:gd name="connsiteX3" fmla="*/ 118049 w 128600"/>
              <a:gd name="connsiteY3" fmla="*/ 63 h 126114"/>
              <a:gd name="connsiteX4" fmla="*/ 43652 w 128600"/>
              <a:gd name="connsiteY4" fmla="*/ 63 h 126114"/>
              <a:gd name="connsiteX5" fmla="*/ 16285 w 128600"/>
              <a:gd name="connsiteY5" fmla="*/ 13443 h 126114"/>
              <a:gd name="connsiteX6" fmla="*/ 77 w 128600"/>
              <a:gd name="connsiteY6" fmla="*/ 39064 h 126114"/>
              <a:gd name="connsiteX7" fmla="*/ 3265 w 128600"/>
              <a:gd name="connsiteY7" fmla="*/ 41911 h 126114"/>
              <a:gd name="connsiteX8" fmla="*/ 7516 w 128600"/>
              <a:gd name="connsiteY8" fmla="*/ 38495 h 126114"/>
              <a:gd name="connsiteX9" fmla="*/ 41261 w 128600"/>
              <a:gd name="connsiteY9" fmla="*/ 16574 h 126114"/>
              <a:gd name="connsiteX10" fmla="*/ 63314 w 128600"/>
              <a:gd name="connsiteY10" fmla="*/ 16574 h 126114"/>
              <a:gd name="connsiteX11" fmla="*/ 37275 w 128600"/>
              <a:gd name="connsiteY11" fmla="*/ 107957 h 126114"/>
              <a:gd name="connsiteX12" fmla="*/ 34618 w 128600"/>
              <a:gd name="connsiteY12" fmla="*/ 118491 h 126114"/>
              <a:gd name="connsiteX13" fmla="*/ 42324 w 128600"/>
              <a:gd name="connsiteY13" fmla="*/ 126177 h 126114"/>
              <a:gd name="connsiteX14" fmla="*/ 53217 w 128600"/>
              <a:gd name="connsiteY14" fmla="*/ 113936 h 126114"/>
              <a:gd name="connsiteX15" fmla="*/ 71020 w 128600"/>
              <a:gd name="connsiteY15" fmla="*/ 16574 h 1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600" h="126114">
                <a:moveTo>
                  <a:pt x="71020" y="16574"/>
                </a:moveTo>
                <a:lnTo>
                  <a:pt x="115658" y="16574"/>
                </a:lnTo>
                <a:cubicBezTo>
                  <a:pt x="119112" y="16574"/>
                  <a:pt x="128677" y="16574"/>
                  <a:pt x="128677" y="6895"/>
                </a:cubicBezTo>
                <a:cubicBezTo>
                  <a:pt x="128677" y="63"/>
                  <a:pt x="123098" y="63"/>
                  <a:pt x="118049" y="63"/>
                </a:cubicBezTo>
                <a:lnTo>
                  <a:pt x="43652" y="63"/>
                </a:lnTo>
                <a:cubicBezTo>
                  <a:pt x="38338" y="63"/>
                  <a:pt x="27976" y="63"/>
                  <a:pt x="16285" y="13443"/>
                </a:cubicBezTo>
                <a:cubicBezTo>
                  <a:pt x="7516" y="23691"/>
                  <a:pt x="77" y="37356"/>
                  <a:pt x="77" y="39064"/>
                </a:cubicBezTo>
                <a:cubicBezTo>
                  <a:pt x="77" y="39349"/>
                  <a:pt x="77" y="41911"/>
                  <a:pt x="3265" y="41911"/>
                </a:cubicBezTo>
                <a:cubicBezTo>
                  <a:pt x="5391" y="41911"/>
                  <a:pt x="5922" y="40772"/>
                  <a:pt x="7516" y="38495"/>
                </a:cubicBezTo>
                <a:cubicBezTo>
                  <a:pt x="20536" y="16574"/>
                  <a:pt x="35681" y="16574"/>
                  <a:pt x="41261" y="16574"/>
                </a:cubicBezTo>
                <a:lnTo>
                  <a:pt x="63314" y="16574"/>
                </a:lnTo>
                <a:lnTo>
                  <a:pt x="37275" y="107957"/>
                </a:lnTo>
                <a:cubicBezTo>
                  <a:pt x="36212" y="111374"/>
                  <a:pt x="34618" y="117352"/>
                  <a:pt x="34618" y="118491"/>
                </a:cubicBezTo>
                <a:cubicBezTo>
                  <a:pt x="34618" y="121622"/>
                  <a:pt x="36478" y="126177"/>
                  <a:pt x="42324" y="126177"/>
                </a:cubicBezTo>
                <a:cubicBezTo>
                  <a:pt x="51092" y="126177"/>
                  <a:pt x="52420" y="118206"/>
                  <a:pt x="53217" y="113936"/>
                </a:cubicBezTo>
                <a:lnTo>
                  <a:pt x="71020" y="16574"/>
                </a:ln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Graphic 30 2" descr="\documentclass{article}&#10;\usepackage{amsmath}&#10;\pagestyle{empty}&#10;&#10;\input{Macros.tex}&#10;&#10;\begin{document}&#10;&#10;&#10;$\tau$&#10;&#10;\end{document}" title="IguanaTex Shape Display">
            <a:extLst>
              <a:ext uri="{FF2B5EF4-FFF2-40B4-BE49-F238E27FC236}">
                <a16:creationId xmlns:a16="http://schemas.microsoft.com/office/drawing/2014/main" id="{E02DAF33-BF7F-F899-6859-CEE107910CF6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121481" y="2948463"/>
            <a:ext cx="128600" cy="126114"/>
          </a:xfrm>
          <a:custGeom>
            <a:avLst/>
            <a:gdLst>
              <a:gd name="connsiteX0" fmla="*/ 71020 w 128600"/>
              <a:gd name="connsiteY0" fmla="*/ 16574 h 126114"/>
              <a:gd name="connsiteX1" fmla="*/ 115658 w 128600"/>
              <a:gd name="connsiteY1" fmla="*/ 16574 h 126114"/>
              <a:gd name="connsiteX2" fmla="*/ 128677 w 128600"/>
              <a:gd name="connsiteY2" fmla="*/ 6895 h 126114"/>
              <a:gd name="connsiteX3" fmla="*/ 118049 w 128600"/>
              <a:gd name="connsiteY3" fmla="*/ 63 h 126114"/>
              <a:gd name="connsiteX4" fmla="*/ 43652 w 128600"/>
              <a:gd name="connsiteY4" fmla="*/ 63 h 126114"/>
              <a:gd name="connsiteX5" fmla="*/ 16285 w 128600"/>
              <a:gd name="connsiteY5" fmla="*/ 13443 h 126114"/>
              <a:gd name="connsiteX6" fmla="*/ 77 w 128600"/>
              <a:gd name="connsiteY6" fmla="*/ 39064 h 126114"/>
              <a:gd name="connsiteX7" fmla="*/ 3265 w 128600"/>
              <a:gd name="connsiteY7" fmla="*/ 41911 h 126114"/>
              <a:gd name="connsiteX8" fmla="*/ 7516 w 128600"/>
              <a:gd name="connsiteY8" fmla="*/ 38495 h 126114"/>
              <a:gd name="connsiteX9" fmla="*/ 41261 w 128600"/>
              <a:gd name="connsiteY9" fmla="*/ 16574 h 126114"/>
              <a:gd name="connsiteX10" fmla="*/ 63314 w 128600"/>
              <a:gd name="connsiteY10" fmla="*/ 16574 h 126114"/>
              <a:gd name="connsiteX11" fmla="*/ 37275 w 128600"/>
              <a:gd name="connsiteY11" fmla="*/ 107957 h 126114"/>
              <a:gd name="connsiteX12" fmla="*/ 34618 w 128600"/>
              <a:gd name="connsiteY12" fmla="*/ 118491 h 126114"/>
              <a:gd name="connsiteX13" fmla="*/ 42324 w 128600"/>
              <a:gd name="connsiteY13" fmla="*/ 126177 h 126114"/>
              <a:gd name="connsiteX14" fmla="*/ 53217 w 128600"/>
              <a:gd name="connsiteY14" fmla="*/ 113936 h 126114"/>
              <a:gd name="connsiteX15" fmla="*/ 71020 w 128600"/>
              <a:gd name="connsiteY15" fmla="*/ 16574 h 12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600" h="126114">
                <a:moveTo>
                  <a:pt x="71020" y="16574"/>
                </a:moveTo>
                <a:lnTo>
                  <a:pt x="115658" y="16574"/>
                </a:lnTo>
                <a:cubicBezTo>
                  <a:pt x="119112" y="16574"/>
                  <a:pt x="128677" y="16574"/>
                  <a:pt x="128677" y="6895"/>
                </a:cubicBezTo>
                <a:cubicBezTo>
                  <a:pt x="128677" y="63"/>
                  <a:pt x="123098" y="63"/>
                  <a:pt x="118049" y="63"/>
                </a:cubicBezTo>
                <a:lnTo>
                  <a:pt x="43652" y="63"/>
                </a:lnTo>
                <a:cubicBezTo>
                  <a:pt x="38338" y="63"/>
                  <a:pt x="27976" y="63"/>
                  <a:pt x="16285" y="13443"/>
                </a:cubicBezTo>
                <a:cubicBezTo>
                  <a:pt x="7516" y="23691"/>
                  <a:pt x="77" y="37356"/>
                  <a:pt x="77" y="39064"/>
                </a:cubicBezTo>
                <a:cubicBezTo>
                  <a:pt x="77" y="39349"/>
                  <a:pt x="77" y="41911"/>
                  <a:pt x="3265" y="41911"/>
                </a:cubicBezTo>
                <a:cubicBezTo>
                  <a:pt x="5391" y="41911"/>
                  <a:pt x="5922" y="40772"/>
                  <a:pt x="7516" y="38495"/>
                </a:cubicBezTo>
                <a:cubicBezTo>
                  <a:pt x="20536" y="16574"/>
                  <a:pt x="35681" y="16574"/>
                  <a:pt x="41261" y="16574"/>
                </a:cubicBezTo>
                <a:lnTo>
                  <a:pt x="63314" y="16574"/>
                </a:lnTo>
                <a:lnTo>
                  <a:pt x="37275" y="107957"/>
                </a:lnTo>
                <a:cubicBezTo>
                  <a:pt x="36212" y="111374"/>
                  <a:pt x="34618" y="117352"/>
                  <a:pt x="34618" y="118491"/>
                </a:cubicBezTo>
                <a:cubicBezTo>
                  <a:pt x="34618" y="121622"/>
                  <a:pt x="36478" y="126177"/>
                  <a:pt x="42324" y="126177"/>
                </a:cubicBezTo>
                <a:cubicBezTo>
                  <a:pt x="51092" y="126177"/>
                  <a:pt x="52420" y="118206"/>
                  <a:pt x="53217" y="113936"/>
                </a:cubicBezTo>
                <a:lnTo>
                  <a:pt x="71020" y="16574"/>
                </a:ln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CA2D66-3BA1-A3B0-18D8-77F6085ABE08}"/>
              </a:ext>
            </a:extLst>
          </p:cNvPr>
          <p:cNvSpPr txBox="1"/>
          <p:nvPr/>
        </p:nvSpPr>
        <p:spPr>
          <a:xfrm>
            <a:off x="1202392" y="2797900"/>
            <a:ext cx="91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puzzle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C21962-39D7-7A21-7B31-C60F6222F11F}"/>
              </a:ext>
            </a:extLst>
          </p:cNvPr>
          <p:cNvSpPr txBox="1"/>
          <p:nvPr/>
        </p:nvSpPr>
        <p:spPr>
          <a:xfrm>
            <a:off x="3970831" y="2780628"/>
            <a:ext cx="919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puzzle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2AF154-1EF6-127B-41D4-D1CBC0AA0E2A}"/>
              </a:ext>
            </a:extLst>
          </p:cNvPr>
          <p:cNvSpPr txBox="1"/>
          <p:nvPr/>
        </p:nvSpPr>
        <p:spPr>
          <a:xfrm>
            <a:off x="1981831" y="5023412"/>
            <a:ext cx="1131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/>
              <a:t>WIAoK</a:t>
            </a:r>
            <a:endParaRPr lang="en-US" sz="2000" dirty="0"/>
          </a:p>
        </p:txBody>
      </p:sp>
      <p:grpSp>
        <p:nvGrpSpPr>
          <p:cNvPr id="52" name="Group 51" descr="\documentclass{article}&#10;\usepackage{amsmath}&#10;\pagestyle{empty}&#10;&#10;\input{Macros.tex}&#10;&#10;\begin{document}&#10;&#10;&#10;$c = Com(w)$&#10;&#10;\end{document}" title="IguanaTex Shape Display">
            <a:extLst>
              <a:ext uri="{FF2B5EF4-FFF2-40B4-BE49-F238E27FC236}">
                <a16:creationId xmlns:a16="http://schemas.microsoft.com/office/drawing/2014/main" id="{FB2F5BC5-58FD-E722-8741-D86376E0385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84319" y="4066259"/>
            <a:ext cx="1339849" cy="246724"/>
            <a:chOff x="4498868" y="3909321"/>
            <a:chExt cx="1339849" cy="246724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919955B-23DC-EE3A-D8E7-8EF359AF50C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498868" y="3985312"/>
              <a:ext cx="98436" cy="111766"/>
            </a:xfrm>
            <a:custGeom>
              <a:avLst/>
              <a:gdLst>
                <a:gd name="connsiteX0" fmla="*/ 89910 w 98436"/>
                <a:gd name="connsiteY0" fmla="*/ 15360 h 111766"/>
                <a:gd name="connsiteX1" fmla="*/ 78776 w 98436"/>
                <a:gd name="connsiteY1" fmla="*/ 18814 h 111766"/>
                <a:gd name="connsiteX2" fmla="*/ 74221 w 98436"/>
                <a:gd name="connsiteY2" fmla="*/ 28436 h 111766"/>
                <a:gd name="connsiteX3" fmla="*/ 83584 w 98436"/>
                <a:gd name="connsiteY3" fmla="*/ 37071 h 111766"/>
                <a:gd name="connsiteX4" fmla="*/ 97754 w 98436"/>
                <a:gd name="connsiteY4" fmla="*/ 21281 h 111766"/>
                <a:gd name="connsiteX5" fmla="*/ 67894 w 98436"/>
                <a:gd name="connsiteY5" fmla="*/ 63 h 111766"/>
                <a:gd name="connsiteX6" fmla="*/ 77 w 98436"/>
                <a:gd name="connsiteY6" fmla="*/ 70133 h 111766"/>
                <a:gd name="connsiteX7" fmla="*/ 41071 w 98436"/>
                <a:gd name="connsiteY7" fmla="*/ 111829 h 111766"/>
                <a:gd name="connsiteX8" fmla="*/ 98514 w 98436"/>
                <a:gd name="connsiteY8" fmla="*/ 82716 h 111766"/>
                <a:gd name="connsiteX9" fmla="*/ 95477 w 98436"/>
                <a:gd name="connsiteY9" fmla="*/ 79508 h 111766"/>
                <a:gd name="connsiteX10" fmla="*/ 92187 w 98436"/>
                <a:gd name="connsiteY10" fmla="*/ 81975 h 111766"/>
                <a:gd name="connsiteX11" fmla="*/ 41577 w 98436"/>
                <a:gd name="connsiteY11" fmla="*/ 106401 h 111766"/>
                <a:gd name="connsiteX12" fmla="*/ 18803 w 98436"/>
                <a:gd name="connsiteY12" fmla="*/ 79508 h 111766"/>
                <a:gd name="connsiteX13" fmla="*/ 32467 w 98436"/>
                <a:gd name="connsiteY13" fmla="*/ 30163 h 111766"/>
                <a:gd name="connsiteX14" fmla="*/ 68147 w 98436"/>
                <a:gd name="connsiteY14" fmla="*/ 5491 h 111766"/>
                <a:gd name="connsiteX15" fmla="*/ 89910 w 98436"/>
                <a:gd name="connsiteY15" fmla="*/ 1536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436" h="111766">
                  <a:moveTo>
                    <a:pt x="89910" y="15360"/>
                  </a:moveTo>
                  <a:cubicBezTo>
                    <a:pt x="85861" y="15360"/>
                    <a:pt x="82318" y="15360"/>
                    <a:pt x="78776" y="18814"/>
                  </a:cubicBezTo>
                  <a:cubicBezTo>
                    <a:pt x="74727" y="22515"/>
                    <a:pt x="74221" y="26709"/>
                    <a:pt x="74221" y="28436"/>
                  </a:cubicBezTo>
                  <a:cubicBezTo>
                    <a:pt x="74221" y="34358"/>
                    <a:pt x="78776" y="37071"/>
                    <a:pt x="83584" y="37071"/>
                  </a:cubicBezTo>
                  <a:cubicBezTo>
                    <a:pt x="90922" y="37071"/>
                    <a:pt x="97754" y="31150"/>
                    <a:pt x="97754" y="21281"/>
                  </a:cubicBezTo>
                  <a:cubicBezTo>
                    <a:pt x="97754" y="9192"/>
                    <a:pt x="85861" y="63"/>
                    <a:pt x="67894" y="63"/>
                  </a:cubicBezTo>
                  <a:cubicBezTo>
                    <a:pt x="33733" y="63"/>
                    <a:pt x="77" y="35344"/>
                    <a:pt x="77" y="70133"/>
                  </a:cubicBezTo>
                  <a:cubicBezTo>
                    <a:pt x="77" y="92338"/>
                    <a:pt x="14754" y="111829"/>
                    <a:pt x="41071" y="111829"/>
                  </a:cubicBezTo>
                  <a:cubicBezTo>
                    <a:pt x="77257" y="111829"/>
                    <a:pt x="98514" y="85676"/>
                    <a:pt x="98514" y="82716"/>
                  </a:cubicBezTo>
                  <a:cubicBezTo>
                    <a:pt x="98514" y="81235"/>
                    <a:pt x="96995" y="79508"/>
                    <a:pt x="95477" y="79508"/>
                  </a:cubicBezTo>
                  <a:cubicBezTo>
                    <a:pt x="94212" y="79508"/>
                    <a:pt x="93706" y="80002"/>
                    <a:pt x="92187" y="81975"/>
                  </a:cubicBezTo>
                  <a:cubicBezTo>
                    <a:pt x="72196" y="106401"/>
                    <a:pt x="44614" y="106401"/>
                    <a:pt x="41577" y="106401"/>
                  </a:cubicBezTo>
                  <a:cubicBezTo>
                    <a:pt x="25635" y="106401"/>
                    <a:pt x="18803" y="94312"/>
                    <a:pt x="18803" y="79508"/>
                  </a:cubicBezTo>
                  <a:cubicBezTo>
                    <a:pt x="18803" y="69392"/>
                    <a:pt x="23864" y="45460"/>
                    <a:pt x="32467" y="30163"/>
                  </a:cubicBezTo>
                  <a:cubicBezTo>
                    <a:pt x="40312" y="16100"/>
                    <a:pt x="54230" y="5491"/>
                    <a:pt x="68147" y="5491"/>
                  </a:cubicBezTo>
                  <a:cubicBezTo>
                    <a:pt x="76751" y="5491"/>
                    <a:pt x="86367" y="8698"/>
                    <a:pt x="89910" y="1536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DAE3A9-092F-9300-7A64-AFF33668413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82463" y="4003817"/>
              <a:ext cx="168278" cy="57733"/>
            </a:xfrm>
            <a:custGeom>
              <a:avLst/>
              <a:gdLst>
                <a:gd name="connsiteX0" fmla="*/ 159759 w 168278"/>
                <a:gd name="connsiteY0" fmla="*/ 9932 h 57733"/>
                <a:gd name="connsiteX1" fmla="*/ 168363 w 168278"/>
                <a:gd name="connsiteY1" fmla="*/ 4997 h 57733"/>
                <a:gd name="connsiteX2" fmla="*/ 160012 w 168278"/>
                <a:gd name="connsiteY2" fmla="*/ 63 h 57733"/>
                <a:gd name="connsiteX3" fmla="*/ 8434 w 168278"/>
                <a:gd name="connsiteY3" fmla="*/ 63 h 57733"/>
                <a:gd name="connsiteX4" fmla="*/ 84 w 168278"/>
                <a:gd name="connsiteY4" fmla="*/ 4997 h 57733"/>
                <a:gd name="connsiteX5" fmla="*/ 8688 w 168278"/>
                <a:gd name="connsiteY5" fmla="*/ 9932 h 57733"/>
                <a:gd name="connsiteX6" fmla="*/ 159759 w 168278"/>
                <a:gd name="connsiteY6" fmla="*/ 9932 h 57733"/>
                <a:gd name="connsiteX7" fmla="*/ 160012 w 168278"/>
                <a:gd name="connsiteY7" fmla="*/ 57796 h 57733"/>
                <a:gd name="connsiteX8" fmla="*/ 168363 w 168278"/>
                <a:gd name="connsiteY8" fmla="*/ 52862 h 57733"/>
                <a:gd name="connsiteX9" fmla="*/ 159759 w 168278"/>
                <a:gd name="connsiteY9" fmla="*/ 47927 h 57733"/>
                <a:gd name="connsiteX10" fmla="*/ 8688 w 168278"/>
                <a:gd name="connsiteY10" fmla="*/ 47927 h 57733"/>
                <a:gd name="connsiteX11" fmla="*/ 84 w 168278"/>
                <a:gd name="connsiteY11" fmla="*/ 52862 h 57733"/>
                <a:gd name="connsiteX12" fmla="*/ 8434 w 168278"/>
                <a:gd name="connsiteY12" fmla="*/ 57796 h 57733"/>
                <a:gd name="connsiteX13" fmla="*/ 160012 w 168278"/>
                <a:gd name="connsiteY13" fmla="*/ 57796 h 5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78" h="57733">
                  <a:moveTo>
                    <a:pt x="159759" y="9932"/>
                  </a:moveTo>
                  <a:cubicBezTo>
                    <a:pt x="163555" y="9932"/>
                    <a:pt x="168363" y="9932"/>
                    <a:pt x="168363" y="4997"/>
                  </a:cubicBezTo>
                  <a:cubicBezTo>
                    <a:pt x="168363" y="63"/>
                    <a:pt x="163555" y="63"/>
                    <a:pt x="160012" y="63"/>
                  </a:cubicBezTo>
                  <a:lnTo>
                    <a:pt x="8434" y="63"/>
                  </a:lnTo>
                  <a:cubicBezTo>
                    <a:pt x="4892" y="63"/>
                    <a:pt x="84" y="63"/>
                    <a:pt x="84" y="4997"/>
                  </a:cubicBezTo>
                  <a:cubicBezTo>
                    <a:pt x="84" y="9932"/>
                    <a:pt x="4892" y="9932"/>
                    <a:pt x="8688" y="9932"/>
                  </a:cubicBezTo>
                  <a:lnTo>
                    <a:pt x="159759" y="9932"/>
                  </a:lnTo>
                  <a:close/>
                  <a:moveTo>
                    <a:pt x="160012" y="57796"/>
                  </a:moveTo>
                  <a:cubicBezTo>
                    <a:pt x="163555" y="57796"/>
                    <a:pt x="168363" y="57796"/>
                    <a:pt x="168363" y="52862"/>
                  </a:cubicBezTo>
                  <a:cubicBezTo>
                    <a:pt x="168363" y="47927"/>
                    <a:pt x="163555" y="47927"/>
                    <a:pt x="159759" y="47927"/>
                  </a:cubicBezTo>
                  <a:lnTo>
                    <a:pt x="8688" y="47927"/>
                  </a:lnTo>
                  <a:cubicBezTo>
                    <a:pt x="4892" y="47927"/>
                    <a:pt x="84" y="47927"/>
                    <a:pt x="84" y="52862"/>
                  </a:cubicBezTo>
                  <a:cubicBezTo>
                    <a:pt x="84" y="57796"/>
                    <a:pt x="4892" y="57796"/>
                    <a:pt x="8434" y="57796"/>
                  </a:cubicBezTo>
                  <a:lnTo>
                    <a:pt x="160012" y="5779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D193F4E-B6AE-D7D5-7E52-0F2B6F64E19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48053" y="3920424"/>
              <a:ext cx="179666" cy="179368"/>
            </a:xfrm>
            <a:custGeom>
              <a:avLst/>
              <a:gdLst>
                <a:gd name="connsiteX0" fmla="*/ 179761 w 179666"/>
                <a:gd name="connsiteY0" fmla="*/ 2530 h 179368"/>
                <a:gd name="connsiteX1" fmla="*/ 176977 w 179666"/>
                <a:gd name="connsiteY1" fmla="*/ 63 h 179368"/>
                <a:gd name="connsiteX2" fmla="*/ 173181 w 179666"/>
                <a:gd name="connsiteY2" fmla="*/ 3023 h 179368"/>
                <a:gd name="connsiteX3" fmla="*/ 155468 w 179666"/>
                <a:gd name="connsiteY3" fmla="*/ 22021 h 179368"/>
                <a:gd name="connsiteX4" fmla="*/ 113461 w 179666"/>
                <a:gd name="connsiteY4" fmla="*/ 63 h 179368"/>
                <a:gd name="connsiteX5" fmla="*/ 94 w 179666"/>
                <a:gd name="connsiteY5" fmla="*/ 111829 h 179368"/>
                <a:gd name="connsiteX6" fmla="*/ 68671 w 179666"/>
                <a:gd name="connsiteY6" fmla="*/ 179432 h 179368"/>
                <a:gd name="connsiteX7" fmla="*/ 123330 w 179666"/>
                <a:gd name="connsiteY7" fmla="*/ 158213 h 179368"/>
                <a:gd name="connsiteX8" fmla="*/ 151166 w 179666"/>
                <a:gd name="connsiteY8" fmla="*/ 114790 h 179368"/>
                <a:gd name="connsiteX9" fmla="*/ 148129 w 179666"/>
                <a:gd name="connsiteY9" fmla="*/ 112323 h 179368"/>
                <a:gd name="connsiteX10" fmla="*/ 144840 w 179666"/>
                <a:gd name="connsiteY10" fmla="*/ 114790 h 179368"/>
                <a:gd name="connsiteX11" fmla="*/ 119281 w 179666"/>
                <a:gd name="connsiteY11" fmla="*/ 153772 h 179368"/>
                <a:gd name="connsiteX12" fmla="*/ 72720 w 179666"/>
                <a:gd name="connsiteY12" fmla="*/ 171783 h 179368"/>
                <a:gd name="connsiteX13" fmla="*/ 23122 w 179666"/>
                <a:gd name="connsiteY13" fmla="*/ 120464 h 179368"/>
                <a:gd name="connsiteX14" fmla="*/ 53741 w 179666"/>
                <a:gd name="connsiteY14" fmla="*/ 37565 h 179368"/>
                <a:gd name="connsiteX15" fmla="*/ 115486 w 179666"/>
                <a:gd name="connsiteY15" fmla="*/ 7711 h 179368"/>
                <a:gd name="connsiteX16" fmla="*/ 156227 w 179666"/>
                <a:gd name="connsiteY16" fmla="*/ 55329 h 179368"/>
                <a:gd name="connsiteX17" fmla="*/ 155468 w 179666"/>
                <a:gd name="connsiteY17" fmla="*/ 67912 h 179368"/>
                <a:gd name="connsiteX18" fmla="*/ 159263 w 179666"/>
                <a:gd name="connsiteY18" fmla="*/ 70379 h 179368"/>
                <a:gd name="connsiteX19" fmla="*/ 163818 w 179666"/>
                <a:gd name="connsiteY19" fmla="*/ 65445 h 179368"/>
                <a:gd name="connsiteX20" fmla="*/ 179761 w 179666"/>
                <a:gd name="connsiteY20" fmla="*/ 2530 h 17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666" h="179368">
                  <a:moveTo>
                    <a:pt x="179761" y="2530"/>
                  </a:moveTo>
                  <a:cubicBezTo>
                    <a:pt x="179761" y="1790"/>
                    <a:pt x="179254" y="63"/>
                    <a:pt x="176977" y="63"/>
                  </a:cubicBezTo>
                  <a:cubicBezTo>
                    <a:pt x="176218" y="63"/>
                    <a:pt x="175965" y="309"/>
                    <a:pt x="173181" y="3023"/>
                  </a:cubicBezTo>
                  <a:lnTo>
                    <a:pt x="155468" y="22021"/>
                  </a:lnTo>
                  <a:cubicBezTo>
                    <a:pt x="153190" y="18567"/>
                    <a:pt x="141550" y="63"/>
                    <a:pt x="113461" y="63"/>
                  </a:cubicBezTo>
                  <a:cubicBezTo>
                    <a:pt x="57031" y="63"/>
                    <a:pt x="94" y="54589"/>
                    <a:pt x="94" y="111829"/>
                  </a:cubicBezTo>
                  <a:cubicBezTo>
                    <a:pt x="94" y="152539"/>
                    <a:pt x="29954" y="179432"/>
                    <a:pt x="68671" y="179432"/>
                  </a:cubicBezTo>
                  <a:cubicBezTo>
                    <a:pt x="90687" y="179432"/>
                    <a:pt x="109918" y="169563"/>
                    <a:pt x="123330" y="158213"/>
                  </a:cubicBezTo>
                  <a:cubicBezTo>
                    <a:pt x="146864" y="137982"/>
                    <a:pt x="151166" y="115530"/>
                    <a:pt x="151166" y="114790"/>
                  </a:cubicBezTo>
                  <a:cubicBezTo>
                    <a:pt x="151166" y="112323"/>
                    <a:pt x="148635" y="112323"/>
                    <a:pt x="148129" y="112323"/>
                  </a:cubicBezTo>
                  <a:cubicBezTo>
                    <a:pt x="146611" y="112323"/>
                    <a:pt x="145346" y="112816"/>
                    <a:pt x="144840" y="114790"/>
                  </a:cubicBezTo>
                  <a:cubicBezTo>
                    <a:pt x="142562" y="121945"/>
                    <a:pt x="136742" y="139462"/>
                    <a:pt x="119281" y="153772"/>
                  </a:cubicBezTo>
                  <a:cubicBezTo>
                    <a:pt x="101821" y="167589"/>
                    <a:pt x="85879" y="171783"/>
                    <a:pt x="72720" y="171783"/>
                  </a:cubicBezTo>
                  <a:cubicBezTo>
                    <a:pt x="49945" y="171783"/>
                    <a:pt x="23122" y="158954"/>
                    <a:pt x="23122" y="120464"/>
                  </a:cubicBezTo>
                  <a:cubicBezTo>
                    <a:pt x="23122" y="106401"/>
                    <a:pt x="28436" y="66432"/>
                    <a:pt x="53741" y="37565"/>
                  </a:cubicBezTo>
                  <a:cubicBezTo>
                    <a:pt x="69177" y="20047"/>
                    <a:pt x="92964" y="7711"/>
                    <a:pt x="115486" y="7711"/>
                  </a:cubicBezTo>
                  <a:cubicBezTo>
                    <a:pt x="141297" y="7711"/>
                    <a:pt x="156227" y="26709"/>
                    <a:pt x="156227" y="55329"/>
                  </a:cubicBezTo>
                  <a:cubicBezTo>
                    <a:pt x="156227" y="65198"/>
                    <a:pt x="155468" y="65445"/>
                    <a:pt x="155468" y="67912"/>
                  </a:cubicBezTo>
                  <a:cubicBezTo>
                    <a:pt x="155468" y="70379"/>
                    <a:pt x="158251" y="70379"/>
                    <a:pt x="159263" y="70379"/>
                  </a:cubicBezTo>
                  <a:cubicBezTo>
                    <a:pt x="162553" y="70379"/>
                    <a:pt x="162553" y="69886"/>
                    <a:pt x="163818" y="65445"/>
                  </a:cubicBezTo>
                  <a:lnTo>
                    <a:pt x="179761" y="2530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9CBC833-4AFC-0830-BCCA-BFA16F875C0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144737" y="3985312"/>
              <a:ext cx="108305" cy="111766"/>
            </a:xfrm>
            <a:custGeom>
              <a:avLst/>
              <a:gdLst>
                <a:gd name="connsiteX0" fmla="*/ 108408 w 108305"/>
                <a:gd name="connsiteY0" fmla="*/ 41759 h 111766"/>
                <a:gd name="connsiteX1" fmla="*/ 67920 w 108305"/>
                <a:gd name="connsiteY1" fmla="*/ 63 h 111766"/>
                <a:gd name="connsiteX2" fmla="*/ 102 w 108305"/>
                <a:gd name="connsiteY2" fmla="*/ 70133 h 111766"/>
                <a:gd name="connsiteX3" fmla="*/ 40590 w 108305"/>
                <a:gd name="connsiteY3" fmla="*/ 111829 h 111766"/>
                <a:gd name="connsiteX4" fmla="*/ 108408 w 108305"/>
                <a:gd name="connsiteY4" fmla="*/ 41759 h 111766"/>
                <a:gd name="connsiteX5" fmla="*/ 40843 w 108305"/>
                <a:gd name="connsiteY5" fmla="*/ 106401 h 111766"/>
                <a:gd name="connsiteX6" fmla="*/ 18828 w 108305"/>
                <a:gd name="connsiteY6" fmla="*/ 79508 h 111766"/>
                <a:gd name="connsiteX7" fmla="*/ 33505 w 108305"/>
                <a:gd name="connsiteY7" fmla="*/ 28189 h 111766"/>
                <a:gd name="connsiteX8" fmla="*/ 67667 w 108305"/>
                <a:gd name="connsiteY8" fmla="*/ 5491 h 111766"/>
                <a:gd name="connsiteX9" fmla="*/ 89935 w 108305"/>
                <a:gd name="connsiteY9" fmla="*/ 32137 h 111766"/>
                <a:gd name="connsiteX10" fmla="*/ 75258 w 108305"/>
                <a:gd name="connsiteY10" fmla="*/ 83702 h 111766"/>
                <a:gd name="connsiteX11" fmla="*/ 40843 w 108305"/>
                <a:gd name="connsiteY11" fmla="*/ 106401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305" h="111766">
                  <a:moveTo>
                    <a:pt x="108408" y="41759"/>
                  </a:moveTo>
                  <a:cubicBezTo>
                    <a:pt x="108408" y="16100"/>
                    <a:pt x="90694" y="63"/>
                    <a:pt x="67920" y="63"/>
                  </a:cubicBezTo>
                  <a:cubicBezTo>
                    <a:pt x="34011" y="63"/>
                    <a:pt x="102" y="35098"/>
                    <a:pt x="102" y="70133"/>
                  </a:cubicBezTo>
                  <a:cubicBezTo>
                    <a:pt x="102" y="94558"/>
                    <a:pt x="17057" y="111829"/>
                    <a:pt x="40590" y="111829"/>
                  </a:cubicBezTo>
                  <a:cubicBezTo>
                    <a:pt x="74246" y="111829"/>
                    <a:pt x="108408" y="77781"/>
                    <a:pt x="108408" y="41759"/>
                  </a:cubicBezTo>
                  <a:close/>
                  <a:moveTo>
                    <a:pt x="40843" y="106401"/>
                  </a:moveTo>
                  <a:cubicBezTo>
                    <a:pt x="29962" y="106401"/>
                    <a:pt x="18828" y="98753"/>
                    <a:pt x="18828" y="79508"/>
                  </a:cubicBezTo>
                  <a:cubicBezTo>
                    <a:pt x="18828" y="67419"/>
                    <a:pt x="25407" y="40772"/>
                    <a:pt x="33505" y="28189"/>
                  </a:cubicBezTo>
                  <a:cubicBezTo>
                    <a:pt x="46157" y="9192"/>
                    <a:pt x="60581" y="5491"/>
                    <a:pt x="67667" y="5491"/>
                  </a:cubicBezTo>
                  <a:cubicBezTo>
                    <a:pt x="82344" y="5491"/>
                    <a:pt x="89935" y="17334"/>
                    <a:pt x="89935" y="32137"/>
                  </a:cubicBezTo>
                  <a:cubicBezTo>
                    <a:pt x="89935" y="41759"/>
                    <a:pt x="84874" y="67665"/>
                    <a:pt x="75258" y="83702"/>
                  </a:cubicBezTo>
                  <a:cubicBezTo>
                    <a:pt x="66402" y="98013"/>
                    <a:pt x="52484" y="106401"/>
                    <a:pt x="40843" y="106401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1B9A27E-9365-2DD2-0D0D-1087DC2014C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264360" y="3985312"/>
              <a:ext cx="207248" cy="111766"/>
            </a:xfrm>
            <a:custGeom>
              <a:avLst/>
              <a:gdLst>
                <a:gd name="connsiteX0" fmla="*/ 15037 w 207248"/>
                <a:gd name="connsiteY0" fmla="*/ 94558 h 111766"/>
                <a:gd name="connsiteX1" fmla="*/ 12760 w 207248"/>
                <a:gd name="connsiteY1" fmla="*/ 105168 h 111766"/>
                <a:gd name="connsiteX2" fmla="*/ 20098 w 207248"/>
                <a:gd name="connsiteY2" fmla="*/ 111829 h 111766"/>
                <a:gd name="connsiteX3" fmla="*/ 29461 w 207248"/>
                <a:gd name="connsiteY3" fmla="*/ 104921 h 111766"/>
                <a:gd name="connsiteX4" fmla="*/ 34269 w 207248"/>
                <a:gd name="connsiteY4" fmla="*/ 86663 h 111766"/>
                <a:gd name="connsiteX5" fmla="*/ 39836 w 207248"/>
                <a:gd name="connsiteY5" fmla="*/ 64458 h 111766"/>
                <a:gd name="connsiteX6" fmla="*/ 44138 w 207248"/>
                <a:gd name="connsiteY6" fmla="*/ 47927 h 111766"/>
                <a:gd name="connsiteX7" fmla="*/ 47428 w 207248"/>
                <a:gd name="connsiteY7" fmla="*/ 35591 h 111766"/>
                <a:gd name="connsiteX8" fmla="*/ 88675 w 207248"/>
                <a:gd name="connsiteY8" fmla="*/ 5491 h 111766"/>
                <a:gd name="connsiteX9" fmla="*/ 102340 w 207248"/>
                <a:gd name="connsiteY9" fmla="*/ 22761 h 111766"/>
                <a:gd name="connsiteX10" fmla="*/ 98544 w 207248"/>
                <a:gd name="connsiteY10" fmla="*/ 43240 h 111766"/>
                <a:gd name="connsiteX11" fmla="*/ 91458 w 207248"/>
                <a:gd name="connsiteY11" fmla="*/ 71860 h 111766"/>
                <a:gd name="connsiteX12" fmla="*/ 86397 w 207248"/>
                <a:gd name="connsiteY12" fmla="*/ 90611 h 111766"/>
                <a:gd name="connsiteX13" fmla="*/ 83108 w 207248"/>
                <a:gd name="connsiteY13" fmla="*/ 105168 h 111766"/>
                <a:gd name="connsiteX14" fmla="*/ 90446 w 207248"/>
                <a:gd name="connsiteY14" fmla="*/ 111829 h 111766"/>
                <a:gd name="connsiteX15" fmla="*/ 101833 w 207248"/>
                <a:gd name="connsiteY15" fmla="*/ 97766 h 111766"/>
                <a:gd name="connsiteX16" fmla="*/ 117017 w 207248"/>
                <a:gd name="connsiteY16" fmla="*/ 38305 h 111766"/>
                <a:gd name="connsiteX17" fmla="*/ 158770 w 207248"/>
                <a:gd name="connsiteY17" fmla="*/ 5491 h 111766"/>
                <a:gd name="connsiteX18" fmla="*/ 172435 w 207248"/>
                <a:gd name="connsiteY18" fmla="*/ 22761 h 111766"/>
                <a:gd name="connsiteX19" fmla="*/ 156746 w 207248"/>
                <a:gd name="connsiteY19" fmla="*/ 78028 h 111766"/>
                <a:gd name="connsiteX20" fmla="*/ 153456 w 207248"/>
                <a:gd name="connsiteY20" fmla="*/ 91598 h 111766"/>
                <a:gd name="connsiteX21" fmla="*/ 174206 w 207248"/>
                <a:gd name="connsiteY21" fmla="*/ 111829 h 111766"/>
                <a:gd name="connsiteX22" fmla="*/ 207356 w 207248"/>
                <a:gd name="connsiteY22" fmla="*/ 73833 h 111766"/>
                <a:gd name="connsiteX23" fmla="*/ 204319 w 207248"/>
                <a:gd name="connsiteY23" fmla="*/ 71366 h 111766"/>
                <a:gd name="connsiteX24" fmla="*/ 200523 w 207248"/>
                <a:gd name="connsiteY24" fmla="*/ 75807 h 111766"/>
                <a:gd name="connsiteX25" fmla="*/ 174712 w 207248"/>
                <a:gd name="connsiteY25" fmla="*/ 106401 h 111766"/>
                <a:gd name="connsiteX26" fmla="*/ 168639 w 207248"/>
                <a:gd name="connsiteY26" fmla="*/ 98259 h 111766"/>
                <a:gd name="connsiteX27" fmla="*/ 173194 w 207248"/>
                <a:gd name="connsiteY27" fmla="*/ 80742 h 111766"/>
                <a:gd name="connsiteX28" fmla="*/ 188630 w 207248"/>
                <a:gd name="connsiteY28" fmla="*/ 26462 h 111766"/>
                <a:gd name="connsiteX29" fmla="*/ 159529 w 207248"/>
                <a:gd name="connsiteY29" fmla="*/ 63 h 111766"/>
                <a:gd name="connsiteX30" fmla="*/ 118282 w 207248"/>
                <a:gd name="connsiteY30" fmla="*/ 23995 h 111766"/>
                <a:gd name="connsiteX31" fmla="*/ 110184 w 207248"/>
                <a:gd name="connsiteY31" fmla="*/ 6478 h 111766"/>
                <a:gd name="connsiteX32" fmla="*/ 89434 w 207248"/>
                <a:gd name="connsiteY32" fmla="*/ 63 h 111766"/>
                <a:gd name="connsiteX33" fmla="*/ 49958 w 207248"/>
                <a:gd name="connsiteY33" fmla="*/ 21528 h 111766"/>
                <a:gd name="connsiteX34" fmla="*/ 26677 w 207248"/>
                <a:gd name="connsiteY34" fmla="*/ 63 h 111766"/>
                <a:gd name="connsiteX35" fmla="*/ 7952 w 207248"/>
                <a:gd name="connsiteY35" fmla="*/ 14126 h 111766"/>
                <a:gd name="connsiteX36" fmla="*/ 107 w 207248"/>
                <a:gd name="connsiteY36" fmla="*/ 38058 h 111766"/>
                <a:gd name="connsiteX37" fmla="*/ 3144 w 207248"/>
                <a:gd name="connsiteY37" fmla="*/ 40526 h 111766"/>
                <a:gd name="connsiteX38" fmla="*/ 7445 w 207248"/>
                <a:gd name="connsiteY38" fmla="*/ 34851 h 111766"/>
                <a:gd name="connsiteX39" fmla="*/ 25918 w 207248"/>
                <a:gd name="connsiteY39" fmla="*/ 5491 h 111766"/>
                <a:gd name="connsiteX40" fmla="*/ 33763 w 207248"/>
                <a:gd name="connsiteY40" fmla="*/ 16840 h 111766"/>
                <a:gd name="connsiteX41" fmla="*/ 29714 w 207248"/>
                <a:gd name="connsiteY41" fmla="*/ 37565 h 111766"/>
                <a:gd name="connsiteX42" fmla="*/ 15037 w 207248"/>
                <a:gd name="connsiteY42" fmla="*/ 94558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07248" h="111766">
                  <a:moveTo>
                    <a:pt x="15037" y="94558"/>
                  </a:moveTo>
                  <a:cubicBezTo>
                    <a:pt x="14278" y="98259"/>
                    <a:pt x="12760" y="103934"/>
                    <a:pt x="12760" y="105168"/>
                  </a:cubicBezTo>
                  <a:cubicBezTo>
                    <a:pt x="12760" y="109609"/>
                    <a:pt x="16302" y="111829"/>
                    <a:pt x="20098" y="111829"/>
                  </a:cubicBezTo>
                  <a:cubicBezTo>
                    <a:pt x="23135" y="111829"/>
                    <a:pt x="27690" y="109855"/>
                    <a:pt x="29461" y="104921"/>
                  </a:cubicBezTo>
                  <a:cubicBezTo>
                    <a:pt x="29714" y="104427"/>
                    <a:pt x="32751" y="92831"/>
                    <a:pt x="34269" y="86663"/>
                  </a:cubicBezTo>
                  <a:lnTo>
                    <a:pt x="39836" y="64458"/>
                  </a:lnTo>
                  <a:cubicBezTo>
                    <a:pt x="41354" y="59030"/>
                    <a:pt x="42873" y="53602"/>
                    <a:pt x="44138" y="47927"/>
                  </a:cubicBezTo>
                  <a:cubicBezTo>
                    <a:pt x="45150" y="43733"/>
                    <a:pt x="47174" y="36578"/>
                    <a:pt x="47428" y="35591"/>
                  </a:cubicBezTo>
                  <a:cubicBezTo>
                    <a:pt x="51223" y="27943"/>
                    <a:pt x="64635" y="5491"/>
                    <a:pt x="88675" y="5491"/>
                  </a:cubicBezTo>
                  <a:cubicBezTo>
                    <a:pt x="100062" y="5491"/>
                    <a:pt x="102340" y="14620"/>
                    <a:pt x="102340" y="22761"/>
                  </a:cubicBezTo>
                  <a:cubicBezTo>
                    <a:pt x="102340" y="28930"/>
                    <a:pt x="100568" y="35838"/>
                    <a:pt x="98544" y="43240"/>
                  </a:cubicBezTo>
                  <a:lnTo>
                    <a:pt x="91458" y="71860"/>
                  </a:lnTo>
                  <a:lnTo>
                    <a:pt x="86397" y="90611"/>
                  </a:lnTo>
                  <a:cubicBezTo>
                    <a:pt x="85385" y="95545"/>
                    <a:pt x="83108" y="103934"/>
                    <a:pt x="83108" y="105168"/>
                  </a:cubicBezTo>
                  <a:cubicBezTo>
                    <a:pt x="83108" y="109609"/>
                    <a:pt x="86650" y="111829"/>
                    <a:pt x="90446" y="111829"/>
                  </a:cubicBezTo>
                  <a:cubicBezTo>
                    <a:pt x="98291" y="111829"/>
                    <a:pt x="99809" y="105661"/>
                    <a:pt x="101833" y="97766"/>
                  </a:cubicBezTo>
                  <a:cubicBezTo>
                    <a:pt x="105376" y="83949"/>
                    <a:pt x="114739" y="47927"/>
                    <a:pt x="117017" y="38305"/>
                  </a:cubicBezTo>
                  <a:cubicBezTo>
                    <a:pt x="117776" y="35098"/>
                    <a:pt x="131187" y="5491"/>
                    <a:pt x="158770" y="5491"/>
                  </a:cubicBezTo>
                  <a:cubicBezTo>
                    <a:pt x="169651" y="5491"/>
                    <a:pt x="172435" y="13879"/>
                    <a:pt x="172435" y="22761"/>
                  </a:cubicBezTo>
                  <a:cubicBezTo>
                    <a:pt x="172435" y="36825"/>
                    <a:pt x="161807" y="64951"/>
                    <a:pt x="156746" y="78028"/>
                  </a:cubicBezTo>
                  <a:cubicBezTo>
                    <a:pt x="154468" y="83949"/>
                    <a:pt x="153456" y="86663"/>
                    <a:pt x="153456" y="91598"/>
                  </a:cubicBezTo>
                  <a:cubicBezTo>
                    <a:pt x="153456" y="103194"/>
                    <a:pt x="162313" y="111829"/>
                    <a:pt x="174206" y="111829"/>
                  </a:cubicBezTo>
                  <a:cubicBezTo>
                    <a:pt x="197993" y="111829"/>
                    <a:pt x="207356" y="75807"/>
                    <a:pt x="207356" y="73833"/>
                  </a:cubicBezTo>
                  <a:cubicBezTo>
                    <a:pt x="207356" y="71366"/>
                    <a:pt x="205078" y="71366"/>
                    <a:pt x="204319" y="71366"/>
                  </a:cubicBezTo>
                  <a:cubicBezTo>
                    <a:pt x="201789" y="71366"/>
                    <a:pt x="201789" y="72106"/>
                    <a:pt x="200523" y="75807"/>
                  </a:cubicBezTo>
                  <a:cubicBezTo>
                    <a:pt x="196728" y="88884"/>
                    <a:pt x="188630" y="106401"/>
                    <a:pt x="174712" y="106401"/>
                  </a:cubicBezTo>
                  <a:cubicBezTo>
                    <a:pt x="170410" y="106401"/>
                    <a:pt x="168639" y="103934"/>
                    <a:pt x="168639" y="98259"/>
                  </a:cubicBezTo>
                  <a:cubicBezTo>
                    <a:pt x="168639" y="92091"/>
                    <a:pt x="170916" y="86170"/>
                    <a:pt x="173194" y="80742"/>
                  </a:cubicBezTo>
                  <a:cubicBezTo>
                    <a:pt x="178002" y="67912"/>
                    <a:pt x="188630" y="40526"/>
                    <a:pt x="188630" y="26462"/>
                  </a:cubicBezTo>
                  <a:cubicBezTo>
                    <a:pt x="188630" y="10425"/>
                    <a:pt x="178508" y="63"/>
                    <a:pt x="159529" y="63"/>
                  </a:cubicBezTo>
                  <a:cubicBezTo>
                    <a:pt x="140550" y="63"/>
                    <a:pt x="127645" y="10919"/>
                    <a:pt x="118282" y="23995"/>
                  </a:cubicBezTo>
                  <a:cubicBezTo>
                    <a:pt x="118029" y="20788"/>
                    <a:pt x="117270" y="12399"/>
                    <a:pt x="110184" y="6478"/>
                  </a:cubicBezTo>
                  <a:cubicBezTo>
                    <a:pt x="103858" y="1296"/>
                    <a:pt x="95760" y="63"/>
                    <a:pt x="89434" y="63"/>
                  </a:cubicBezTo>
                  <a:cubicBezTo>
                    <a:pt x="66659" y="63"/>
                    <a:pt x="54260" y="15853"/>
                    <a:pt x="49958" y="21528"/>
                  </a:cubicBezTo>
                  <a:cubicBezTo>
                    <a:pt x="48693" y="7465"/>
                    <a:pt x="38065" y="63"/>
                    <a:pt x="26677" y="63"/>
                  </a:cubicBezTo>
                  <a:cubicBezTo>
                    <a:pt x="15037" y="63"/>
                    <a:pt x="10229" y="9685"/>
                    <a:pt x="7952" y="14126"/>
                  </a:cubicBezTo>
                  <a:cubicBezTo>
                    <a:pt x="3397" y="22761"/>
                    <a:pt x="107" y="37318"/>
                    <a:pt x="107" y="38058"/>
                  </a:cubicBezTo>
                  <a:cubicBezTo>
                    <a:pt x="107" y="40526"/>
                    <a:pt x="2637" y="40526"/>
                    <a:pt x="3144" y="40526"/>
                  </a:cubicBezTo>
                  <a:cubicBezTo>
                    <a:pt x="5674" y="40526"/>
                    <a:pt x="5927" y="40279"/>
                    <a:pt x="7445" y="34851"/>
                  </a:cubicBezTo>
                  <a:cubicBezTo>
                    <a:pt x="11747" y="17334"/>
                    <a:pt x="16808" y="5491"/>
                    <a:pt x="25918" y="5491"/>
                  </a:cubicBezTo>
                  <a:cubicBezTo>
                    <a:pt x="29967" y="5491"/>
                    <a:pt x="33763" y="7465"/>
                    <a:pt x="33763" y="16840"/>
                  </a:cubicBezTo>
                  <a:cubicBezTo>
                    <a:pt x="33763" y="22021"/>
                    <a:pt x="33004" y="24735"/>
                    <a:pt x="29714" y="37565"/>
                  </a:cubicBezTo>
                  <a:lnTo>
                    <a:pt x="15037" y="9455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57A8213-626D-1EAF-F674-812DBEB536C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504256" y="3909321"/>
              <a:ext cx="58707" cy="246724"/>
            </a:xfrm>
            <a:custGeom>
              <a:avLst/>
              <a:gdLst>
                <a:gd name="connsiteX0" fmla="*/ 58824 w 58707"/>
                <a:gd name="connsiteY0" fmla="*/ 244320 h 246724"/>
                <a:gd name="connsiteX1" fmla="*/ 54522 w 58707"/>
                <a:gd name="connsiteY1" fmla="*/ 238892 h 246724"/>
                <a:gd name="connsiteX2" fmla="*/ 14793 w 58707"/>
                <a:gd name="connsiteY2" fmla="*/ 123425 h 246724"/>
                <a:gd name="connsiteX3" fmla="*/ 55534 w 58707"/>
                <a:gd name="connsiteY3" fmla="*/ 6724 h 246724"/>
                <a:gd name="connsiteX4" fmla="*/ 58824 w 58707"/>
                <a:gd name="connsiteY4" fmla="*/ 2530 h 246724"/>
                <a:gd name="connsiteX5" fmla="*/ 56293 w 58707"/>
                <a:gd name="connsiteY5" fmla="*/ 63 h 246724"/>
                <a:gd name="connsiteX6" fmla="*/ 16058 w 58707"/>
                <a:gd name="connsiteY6" fmla="*/ 48174 h 246724"/>
                <a:gd name="connsiteX7" fmla="*/ 116 w 58707"/>
                <a:gd name="connsiteY7" fmla="*/ 123425 h 246724"/>
                <a:gd name="connsiteX8" fmla="*/ 16817 w 58707"/>
                <a:gd name="connsiteY8" fmla="*/ 200403 h 246724"/>
                <a:gd name="connsiteX9" fmla="*/ 56293 w 58707"/>
                <a:gd name="connsiteY9" fmla="*/ 246788 h 246724"/>
                <a:gd name="connsiteX10" fmla="*/ 58824 w 58707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24" y="244320"/>
                  </a:moveTo>
                  <a:cubicBezTo>
                    <a:pt x="58824" y="243580"/>
                    <a:pt x="58824" y="243087"/>
                    <a:pt x="54522" y="238892"/>
                  </a:cubicBezTo>
                  <a:cubicBezTo>
                    <a:pt x="22890" y="207805"/>
                    <a:pt x="14793" y="161174"/>
                    <a:pt x="14793" y="123425"/>
                  </a:cubicBezTo>
                  <a:cubicBezTo>
                    <a:pt x="14793" y="80495"/>
                    <a:pt x="24409" y="37565"/>
                    <a:pt x="55534" y="6724"/>
                  </a:cubicBezTo>
                  <a:cubicBezTo>
                    <a:pt x="58824" y="3764"/>
                    <a:pt x="58824" y="3270"/>
                    <a:pt x="58824" y="2530"/>
                  </a:cubicBezTo>
                  <a:cubicBezTo>
                    <a:pt x="58824" y="803"/>
                    <a:pt x="57811" y="63"/>
                    <a:pt x="56293" y="63"/>
                  </a:cubicBezTo>
                  <a:cubicBezTo>
                    <a:pt x="53763" y="63"/>
                    <a:pt x="30988" y="16840"/>
                    <a:pt x="16058" y="48174"/>
                  </a:cubicBezTo>
                  <a:cubicBezTo>
                    <a:pt x="3152" y="75314"/>
                    <a:pt x="116" y="102700"/>
                    <a:pt x="116" y="123425"/>
                  </a:cubicBezTo>
                  <a:cubicBezTo>
                    <a:pt x="116" y="142670"/>
                    <a:pt x="2899" y="172523"/>
                    <a:pt x="16817" y="200403"/>
                  </a:cubicBezTo>
                  <a:cubicBezTo>
                    <a:pt x="32000" y="230750"/>
                    <a:pt x="53763" y="246788"/>
                    <a:pt x="56293" y="246788"/>
                  </a:cubicBezTo>
                  <a:cubicBezTo>
                    <a:pt x="57811" y="246788"/>
                    <a:pt x="58824" y="246047"/>
                    <a:pt x="58824" y="244320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DF247A1-B7D7-60A3-A083-004C13E5D4CA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584951" y="3985312"/>
              <a:ext cx="167519" cy="111766"/>
            </a:xfrm>
            <a:custGeom>
              <a:avLst/>
              <a:gdLst>
                <a:gd name="connsiteX0" fmla="*/ 109691 w 167519"/>
                <a:gd name="connsiteY0" fmla="*/ 25475 h 111766"/>
                <a:gd name="connsiteX1" fmla="*/ 113486 w 167519"/>
                <a:gd name="connsiteY1" fmla="*/ 9438 h 111766"/>
                <a:gd name="connsiteX2" fmla="*/ 106148 w 167519"/>
                <a:gd name="connsiteY2" fmla="*/ 2777 h 111766"/>
                <a:gd name="connsiteX3" fmla="*/ 96785 w 167519"/>
                <a:gd name="connsiteY3" fmla="*/ 9685 h 111766"/>
                <a:gd name="connsiteX4" fmla="*/ 82361 w 167519"/>
                <a:gd name="connsiteY4" fmla="*/ 64951 h 111766"/>
                <a:gd name="connsiteX5" fmla="*/ 80084 w 167519"/>
                <a:gd name="connsiteY5" fmla="*/ 81235 h 111766"/>
                <a:gd name="connsiteX6" fmla="*/ 80337 w 167519"/>
                <a:gd name="connsiteY6" fmla="*/ 85676 h 111766"/>
                <a:gd name="connsiteX7" fmla="*/ 57056 w 167519"/>
                <a:gd name="connsiteY7" fmla="*/ 106401 h 111766"/>
                <a:gd name="connsiteX8" fmla="*/ 36812 w 167519"/>
                <a:gd name="connsiteY8" fmla="*/ 83949 h 111766"/>
                <a:gd name="connsiteX9" fmla="*/ 49971 w 167519"/>
                <a:gd name="connsiteY9" fmla="*/ 36085 h 111766"/>
                <a:gd name="connsiteX10" fmla="*/ 54273 w 167519"/>
                <a:gd name="connsiteY10" fmla="*/ 20294 h 111766"/>
                <a:gd name="connsiteX11" fmla="*/ 33522 w 167519"/>
                <a:gd name="connsiteY11" fmla="*/ 63 h 111766"/>
                <a:gd name="connsiteX12" fmla="*/ 120 w 167519"/>
                <a:gd name="connsiteY12" fmla="*/ 38058 h 111766"/>
                <a:gd name="connsiteX13" fmla="*/ 3156 w 167519"/>
                <a:gd name="connsiteY13" fmla="*/ 40526 h 111766"/>
                <a:gd name="connsiteX14" fmla="*/ 7205 w 167519"/>
                <a:gd name="connsiteY14" fmla="*/ 36085 h 111766"/>
                <a:gd name="connsiteX15" fmla="*/ 32763 w 167519"/>
                <a:gd name="connsiteY15" fmla="*/ 5491 h 111766"/>
                <a:gd name="connsiteX16" fmla="*/ 39089 w 167519"/>
                <a:gd name="connsiteY16" fmla="*/ 13633 h 111766"/>
                <a:gd name="connsiteX17" fmla="*/ 34535 w 167519"/>
                <a:gd name="connsiteY17" fmla="*/ 30903 h 111766"/>
                <a:gd name="connsiteX18" fmla="*/ 20364 w 167519"/>
                <a:gd name="connsiteY18" fmla="*/ 80742 h 111766"/>
                <a:gd name="connsiteX19" fmla="*/ 56297 w 167519"/>
                <a:gd name="connsiteY19" fmla="*/ 111829 h 111766"/>
                <a:gd name="connsiteX20" fmla="*/ 82614 w 167519"/>
                <a:gd name="connsiteY20" fmla="*/ 94558 h 111766"/>
                <a:gd name="connsiteX21" fmla="*/ 114246 w 167519"/>
                <a:gd name="connsiteY21" fmla="*/ 111829 h 111766"/>
                <a:gd name="connsiteX22" fmla="*/ 150938 w 167519"/>
                <a:gd name="connsiteY22" fmla="*/ 81482 h 111766"/>
                <a:gd name="connsiteX23" fmla="*/ 167639 w 167519"/>
                <a:gd name="connsiteY23" fmla="*/ 17334 h 111766"/>
                <a:gd name="connsiteX24" fmla="*/ 156505 w 167519"/>
                <a:gd name="connsiteY24" fmla="*/ 63 h 111766"/>
                <a:gd name="connsiteX25" fmla="*/ 143853 w 167519"/>
                <a:gd name="connsiteY25" fmla="*/ 11906 h 111766"/>
                <a:gd name="connsiteX26" fmla="*/ 147648 w 167519"/>
                <a:gd name="connsiteY26" fmla="*/ 18567 h 111766"/>
                <a:gd name="connsiteX27" fmla="*/ 156758 w 167519"/>
                <a:gd name="connsiteY27" fmla="*/ 39539 h 111766"/>
                <a:gd name="connsiteX28" fmla="*/ 142840 w 167519"/>
                <a:gd name="connsiteY28" fmla="*/ 84689 h 111766"/>
                <a:gd name="connsiteX29" fmla="*/ 115005 w 167519"/>
                <a:gd name="connsiteY29" fmla="*/ 106401 h 111766"/>
                <a:gd name="connsiteX30" fmla="*/ 96279 w 167519"/>
                <a:gd name="connsiteY30" fmla="*/ 84936 h 111766"/>
                <a:gd name="connsiteX31" fmla="*/ 99063 w 167519"/>
                <a:gd name="connsiteY31" fmla="*/ 66925 h 111766"/>
                <a:gd name="connsiteX32" fmla="*/ 109691 w 167519"/>
                <a:gd name="connsiteY32" fmla="*/ 25475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7519" h="111766">
                  <a:moveTo>
                    <a:pt x="109691" y="25475"/>
                  </a:moveTo>
                  <a:cubicBezTo>
                    <a:pt x="110956" y="20047"/>
                    <a:pt x="113486" y="10919"/>
                    <a:pt x="113486" y="9438"/>
                  </a:cubicBezTo>
                  <a:cubicBezTo>
                    <a:pt x="113486" y="4997"/>
                    <a:pt x="109944" y="2777"/>
                    <a:pt x="106148" y="2777"/>
                  </a:cubicBezTo>
                  <a:cubicBezTo>
                    <a:pt x="103111" y="2777"/>
                    <a:pt x="98556" y="4751"/>
                    <a:pt x="96785" y="9685"/>
                  </a:cubicBezTo>
                  <a:cubicBezTo>
                    <a:pt x="96026" y="11412"/>
                    <a:pt x="84133" y="58537"/>
                    <a:pt x="82361" y="64951"/>
                  </a:cubicBezTo>
                  <a:cubicBezTo>
                    <a:pt x="80590" y="72353"/>
                    <a:pt x="80084" y="76794"/>
                    <a:pt x="80084" y="81235"/>
                  </a:cubicBezTo>
                  <a:cubicBezTo>
                    <a:pt x="80084" y="83949"/>
                    <a:pt x="80084" y="84443"/>
                    <a:pt x="80337" y="85676"/>
                  </a:cubicBezTo>
                  <a:cubicBezTo>
                    <a:pt x="74517" y="98753"/>
                    <a:pt x="66925" y="106401"/>
                    <a:pt x="57056" y="106401"/>
                  </a:cubicBezTo>
                  <a:cubicBezTo>
                    <a:pt x="36812" y="106401"/>
                    <a:pt x="36812" y="88144"/>
                    <a:pt x="36812" y="83949"/>
                  </a:cubicBezTo>
                  <a:cubicBezTo>
                    <a:pt x="36812" y="76054"/>
                    <a:pt x="38077" y="66432"/>
                    <a:pt x="49971" y="36085"/>
                  </a:cubicBezTo>
                  <a:cubicBezTo>
                    <a:pt x="52754" y="28683"/>
                    <a:pt x="54273" y="25229"/>
                    <a:pt x="54273" y="20294"/>
                  </a:cubicBezTo>
                  <a:cubicBezTo>
                    <a:pt x="54273" y="9192"/>
                    <a:pt x="45922" y="63"/>
                    <a:pt x="33522" y="63"/>
                  </a:cubicBezTo>
                  <a:cubicBezTo>
                    <a:pt x="9482" y="63"/>
                    <a:pt x="120" y="35838"/>
                    <a:pt x="120" y="38058"/>
                  </a:cubicBezTo>
                  <a:cubicBezTo>
                    <a:pt x="120" y="40526"/>
                    <a:pt x="2650" y="40526"/>
                    <a:pt x="3156" y="40526"/>
                  </a:cubicBezTo>
                  <a:cubicBezTo>
                    <a:pt x="5687" y="40526"/>
                    <a:pt x="5940" y="40032"/>
                    <a:pt x="7205" y="36085"/>
                  </a:cubicBezTo>
                  <a:cubicBezTo>
                    <a:pt x="14037" y="13139"/>
                    <a:pt x="23906" y="5491"/>
                    <a:pt x="32763" y="5491"/>
                  </a:cubicBezTo>
                  <a:cubicBezTo>
                    <a:pt x="35041" y="5491"/>
                    <a:pt x="39089" y="5737"/>
                    <a:pt x="39089" y="13633"/>
                  </a:cubicBezTo>
                  <a:cubicBezTo>
                    <a:pt x="39089" y="19801"/>
                    <a:pt x="36306" y="26709"/>
                    <a:pt x="34535" y="30903"/>
                  </a:cubicBezTo>
                  <a:cubicBezTo>
                    <a:pt x="23400" y="60017"/>
                    <a:pt x="20364" y="71366"/>
                    <a:pt x="20364" y="80742"/>
                  </a:cubicBezTo>
                  <a:cubicBezTo>
                    <a:pt x="20364" y="103194"/>
                    <a:pt x="37318" y="111829"/>
                    <a:pt x="56297" y="111829"/>
                  </a:cubicBezTo>
                  <a:cubicBezTo>
                    <a:pt x="60599" y="111829"/>
                    <a:pt x="72492" y="111829"/>
                    <a:pt x="82614" y="94558"/>
                  </a:cubicBezTo>
                  <a:cubicBezTo>
                    <a:pt x="89194" y="110349"/>
                    <a:pt x="106654" y="111829"/>
                    <a:pt x="114246" y="111829"/>
                  </a:cubicBezTo>
                  <a:cubicBezTo>
                    <a:pt x="133224" y="111829"/>
                    <a:pt x="144359" y="96285"/>
                    <a:pt x="150938" y="81482"/>
                  </a:cubicBezTo>
                  <a:cubicBezTo>
                    <a:pt x="159542" y="62237"/>
                    <a:pt x="167639" y="29176"/>
                    <a:pt x="167639" y="17334"/>
                  </a:cubicBezTo>
                  <a:cubicBezTo>
                    <a:pt x="167639" y="3764"/>
                    <a:pt x="160807" y="63"/>
                    <a:pt x="156505" y="63"/>
                  </a:cubicBezTo>
                  <a:cubicBezTo>
                    <a:pt x="150179" y="63"/>
                    <a:pt x="143853" y="6478"/>
                    <a:pt x="143853" y="11906"/>
                  </a:cubicBezTo>
                  <a:cubicBezTo>
                    <a:pt x="143853" y="15113"/>
                    <a:pt x="145371" y="16593"/>
                    <a:pt x="147648" y="18567"/>
                  </a:cubicBezTo>
                  <a:cubicBezTo>
                    <a:pt x="150432" y="21281"/>
                    <a:pt x="156758" y="27696"/>
                    <a:pt x="156758" y="39539"/>
                  </a:cubicBezTo>
                  <a:cubicBezTo>
                    <a:pt x="156758" y="47927"/>
                    <a:pt x="149420" y="72106"/>
                    <a:pt x="142840" y="84689"/>
                  </a:cubicBezTo>
                  <a:cubicBezTo>
                    <a:pt x="136261" y="97766"/>
                    <a:pt x="127404" y="106401"/>
                    <a:pt x="115005" y="106401"/>
                  </a:cubicBezTo>
                  <a:cubicBezTo>
                    <a:pt x="103111" y="106401"/>
                    <a:pt x="96279" y="98999"/>
                    <a:pt x="96279" y="84936"/>
                  </a:cubicBezTo>
                  <a:cubicBezTo>
                    <a:pt x="96279" y="78028"/>
                    <a:pt x="98050" y="70379"/>
                    <a:pt x="99063" y="66925"/>
                  </a:cubicBezTo>
                  <a:lnTo>
                    <a:pt x="109691" y="25475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7C1A3B-4832-F834-BD58-C2F318DA86D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780010" y="3909321"/>
              <a:ext cx="58707" cy="246724"/>
            </a:xfrm>
            <a:custGeom>
              <a:avLst/>
              <a:gdLst>
                <a:gd name="connsiteX0" fmla="*/ 58835 w 58707"/>
                <a:gd name="connsiteY0" fmla="*/ 123425 h 246724"/>
                <a:gd name="connsiteX1" fmla="*/ 42133 w 58707"/>
                <a:gd name="connsiteY1" fmla="*/ 46447 h 246724"/>
                <a:gd name="connsiteX2" fmla="*/ 2658 w 58707"/>
                <a:gd name="connsiteY2" fmla="*/ 63 h 246724"/>
                <a:gd name="connsiteX3" fmla="*/ 127 w 58707"/>
                <a:gd name="connsiteY3" fmla="*/ 2530 h 246724"/>
                <a:gd name="connsiteX4" fmla="*/ 4935 w 58707"/>
                <a:gd name="connsiteY4" fmla="*/ 8205 h 246724"/>
                <a:gd name="connsiteX5" fmla="*/ 44158 w 58707"/>
                <a:gd name="connsiteY5" fmla="*/ 123425 h 246724"/>
                <a:gd name="connsiteX6" fmla="*/ 3417 w 58707"/>
                <a:gd name="connsiteY6" fmla="*/ 240126 h 246724"/>
                <a:gd name="connsiteX7" fmla="*/ 127 w 58707"/>
                <a:gd name="connsiteY7" fmla="*/ 244320 h 246724"/>
                <a:gd name="connsiteX8" fmla="*/ 2658 w 58707"/>
                <a:gd name="connsiteY8" fmla="*/ 246788 h 246724"/>
                <a:gd name="connsiteX9" fmla="*/ 42893 w 58707"/>
                <a:gd name="connsiteY9" fmla="*/ 198676 h 246724"/>
                <a:gd name="connsiteX10" fmla="*/ 58835 w 58707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707" h="246724">
                  <a:moveTo>
                    <a:pt x="58835" y="123425"/>
                  </a:moveTo>
                  <a:cubicBezTo>
                    <a:pt x="58835" y="104181"/>
                    <a:pt x="56051" y="74327"/>
                    <a:pt x="42133" y="46447"/>
                  </a:cubicBezTo>
                  <a:cubicBezTo>
                    <a:pt x="26950" y="16100"/>
                    <a:pt x="5188" y="63"/>
                    <a:pt x="2658" y="63"/>
                  </a:cubicBezTo>
                  <a:cubicBezTo>
                    <a:pt x="1139" y="63"/>
                    <a:pt x="127" y="1050"/>
                    <a:pt x="127" y="2530"/>
                  </a:cubicBezTo>
                  <a:cubicBezTo>
                    <a:pt x="127" y="3270"/>
                    <a:pt x="127" y="3764"/>
                    <a:pt x="4935" y="8205"/>
                  </a:cubicBezTo>
                  <a:cubicBezTo>
                    <a:pt x="29734" y="32630"/>
                    <a:pt x="44158" y="71860"/>
                    <a:pt x="44158" y="123425"/>
                  </a:cubicBezTo>
                  <a:cubicBezTo>
                    <a:pt x="44158" y="165615"/>
                    <a:pt x="34795" y="209039"/>
                    <a:pt x="3417" y="240126"/>
                  </a:cubicBezTo>
                  <a:cubicBezTo>
                    <a:pt x="127" y="243087"/>
                    <a:pt x="127" y="243580"/>
                    <a:pt x="127" y="244320"/>
                  </a:cubicBezTo>
                  <a:cubicBezTo>
                    <a:pt x="127" y="245801"/>
                    <a:pt x="1139" y="246788"/>
                    <a:pt x="2658" y="246788"/>
                  </a:cubicBezTo>
                  <a:cubicBezTo>
                    <a:pt x="5188" y="246788"/>
                    <a:pt x="27963" y="230010"/>
                    <a:pt x="42893" y="198676"/>
                  </a:cubicBezTo>
                  <a:cubicBezTo>
                    <a:pt x="55798" y="171537"/>
                    <a:pt x="58835" y="144150"/>
                    <a:pt x="58835" y="123425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98" descr="\documentclass{article}&#10;\usepackage{amsmath}&#10;\pagestyle{empty}&#10;&#10;\input{Macros.tex}&#10;&#10;\begin{document}&#10;&#10;&#10;$c$ commits to $w \in R_{\Lang}(x)$&#10;&#10;\end{document}" title="IguanaTex Shape Display">
            <a:extLst>
              <a:ext uri="{FF2B5EF4-FFF2-40B4-BE49-F238E27FC236}">
                <a16:creationId xmlns:a16="http://schemas.microsoft.com/office/drawing/2014/main" id="{7B44CA84-81DA-2908-8886-61B68C20EB59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159569" y="5794707"/>
            <a:ext cx="2677405" cy="246724"/>
            <a:chOff x="4112459" y="6881121"/>
            <a:chExt cx="2677405" cy="246724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41AFC71-50EF-0FEE-D0B7-F483F0F8A94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112459" y="6957112"/>
              <a:ext cx="98901" cy="111766"/>
            </a:xfrm>
            <a:custGeom>
              <a:avLst/>
              <a:gdLst>
                <a:gd name="connsiteX0" fmla="*/ 90334 w 98901"/>
                <a:gd name="connsiteY0" fmla="*/ 15360 h 111766"/>
                <a:gd name="connsiteX1" fmla="*/ 79147 w 98901"/>
                <a:gd name="connsiteY1" fmla="*/ 18814 h 111766"/>
                <a:gd name="connsiteX2" fmla="*/ 74570 w 98901"/>
                <a:gd name="connsiteY2" fmla="*/ 28436 h 111766"/>
                <a:gd name="connsiteX3" fmla="*/ 83977 w 98901"/>
                <a:gd name="connsiteY3" fmla="*/ 37071 h 111766"/>
                <a:gd name="connsiteX4" fmla="*/ 98215 w 98901"/>
                <a:gd name="connsiteY4" fmla="*/ 21281 h 111766"/>
                <a:gd name="connsiteX5" fmla="*/ 68214 w 98901"/>
                <a:gd name="connsiteY5" fmla="*/ 63 h 111766"/>
                <a:gd name="connsiteX6" fmla="*/ 77 w 98901"/>
                <a:gd name="connsiteY6" fmla="*/ 70133 h 111766"/>
                <a:gd name="connsiteX7" fmla="*/ 41264 w 98901"/>
                <a:gd name="connsiteY7" fmla="*/ 111829 h 111766"/>
                <a:gd name="connsiteX8" fmla="*/ 98978 w 98901"/>
                <a:gd name="connsiteY8" fmla="*/ 82716 h 111766"/>
                <a:gd name="connsiteX9" fmla="*/ 95927 w 98901"/>
                <a:gd name="connsiteY9" fmla="*/ 79508 h 111766"/>
                <a:gd name="connsiteX10" fmla="*/ 92622 w 98901"/>
                <a:gd name="connsiteY10" fmla="*/ 81975 h 111766"/>
                <a:gd name="connsiteX11" fmla="*/ 41773 w 98901"/>
                <a:gd name="connsiteY11" fmla="*/ 106401 h 111766"/>
                <a:gd name="connsiteX12" fmla="*/ 18891 w 98901"/>
                <a:gd name="connsiteY12" fmla="*/ 79508 h 111766"/>
                <a:gd name="connsiteX13" fmla="*/ 32620 w 98901"/>
                <a:gd name="connsiteY13" fmla="*/ 30163 h 111766"/>
                <a:gd name="connsiteX14" fmla="*/ 68469 w 98901"/>
                <a:gd name="connsiteY14" fmla="*/ 5491 h 111766"/>
                <a:gd name="connsiteX15" fmla="*/ 90334 w 98901"/>
                <a:gd name="connsiteY15" fmla="*/ 15360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901" h="111766">
                  <a:moveTo>
                    <a:pt x="90334" y="15360"/>
                  </a:moveTo>
                  <a:cubicBezTo>
                    <a:pt x="86266" y="15360"/>
                    <a:pt x="82706" y="15360"/>
                    <a:pt x="79147" y="18814"/>
                  </a:cubicBezTo>
                  <a:cubicBezTo>
                    <a:pt x="75079" y="22515"/>
                    <a:pt x="74570" y="26709"/>
                    <a:pt x="74570" y="28436"/>
                  </a:cubicBezTo>
                  <a:cubicBezTo>
                    <a:pt x="74570" y="34358"/>
                    <a:pt x="79147" y="37071"/>
                    <a:pt x="83977" y="37071"/>
                  </a:cubicBezTo>
                  <a:cubicBezTo>
                    <a:pt x="91351" y="37071"/>
                    <a:pt x="98215" y="31150"/>
                    <a:pt x="98215" y="21281"/>
                  </a:cubicBezTo>
                  <a:cubicBezTo>
                    <a:pt x="98215" y="9192"/>
                    <a:pt x="86266" y="63"/>
                    <a:pt x="68214" y="63"/>
                  </a:cubicBezTo>
                  <a:cubicBezTo>
                    <a:pt x="33891" y="63"/>
                    <a:pt x="77" y="35344"/>
                    <a:pt x="77" y="70133"/>
                  </a:cubicBezTo>
                  <a:cubicBezTo>
                    <a:pt x="77" y="92338"/>
                    <a:pt x="14823" y="111829"/>
                    <a:pt x="41264" y="111829"/>
                  </a:cubicBezTo>
                  <a:cubicBezTo>
                    <a:pt x="77621" y="111829"/>
                    <a:pt x="98978" y="85676"/>
                    <a:pt x="98978" y="82716"/>
                  </a:cubicBezTo>
                  <a:cubicBezTo>
                    <a:pt x="98978" y="81235"/>
                    <a:pt x="97452" y="79508"/>
                    <a:pt x="95927" y="79508"/>
                  </a:cubicBezTo>
                  <a:cubicBezTo>
                    <a:pt x="94656" y="79508"/>
                    <a:pt x="94147" y="80002"/>
                    <a:pt x="92622" y="81975"/>
                  </a:cubicBezTo>
                  <a:cubicBezTo>
                    <a:pt x="72536" y="106401"/>
                    <a:pt x="44824" y="106401"/>
                    <a:pt x="41773" y="106401"/>
                  </a:cubicBezTo>
                  <a:cubicBezTo>
                    <a:pt x="25755" y="106401"/>
                    <a:pt x="18891" y="94312"/>
                    <a:pt x="18891" y="79508"/>
                  </a:cubicBezTo>
                  <a:cubicBezTo>
                    <a:pt x="18891" y="69392"/>
                    <a:pt x="23976" y="45460"/>
                    <a:pt x="32620" y="30163"/>
                  </a:cubicBezTo>
                  <a:cubicBezTo>
                    <a:pt x="40502" y="16100"/>
                    <a:pt x="54485" y="5491"/>
                    <a:pt x="68469" y="5491"/>
                  </a:cubicBezTo>
                  <a:cubicBezTo>
                    <a:pt x="77113" y="5491"/>
                    <a:pt x="86774" y="8698"/>
                    <a:pt x="90334" y="15360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B2B617-3143-C204-1781-D9A2E92E3A3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305453" y="6955632"/>
              <a:ext cx="96867" cy="113246"/>
            </a:xfrm>
            <a:custGeom>
              <a:avLst/>
              <a:gdLst>
                <a:gd name="connsiteX0" fmla="*/ 21187 w 96867"/>
                <a:gd name="connsiteY0" fmla="*/ 56809 h 113246"/>
                <a:gd name="connsiteX1" fmla="*/ 55510 w 96867"/>
                <a:gd name="connsiteY1" fmla="*/ 6231 h 113246"/>
                <a:gd name="connsiteX2" fmla="*/ 82714 w 96867"/>
                <a:gd name="connsiteY2" fmla="*/ 15360 h 113246"/>
                <a:gd name="connsiteX3" fmla="*/ 70764 w 96867"/>
                <a:gd name="connsiteY3" fmla="*/ 26709 h 113246"/>
                <a:gd name="connsiteX4" fmla="*/ 82460 w 96867"/>
                <a:gd name="connsiteY4" fmla="*/ 38058 h 113246"/>
                <a:gd name="connsiteX5" fmla="*/ 94155 w 96867"/>
                <a:gd name="connsiteY5" fmla="*/ 26462 h 113246"/>
                <a:gd name="connsiteX6" fmla="*/ 55255 w 96867"/>
                <a:gd name="connsiteY6" fmla="*/ 63 h 113246"/>
                <a:gd name="connsiteX7" fmla="*/ 84 w 96867"/>
                <a:gd name="connsiteY7" fmla="*/ 57303 h 113246"/>
                <a:gd name="connsiteX8" fmla="*/ 54747 w 96867"/>
                <a:gd name="connsiteY8" fmla="*/ 113309 h 113246"/>
                <a:gd name="connsiteX9" fmla="*/ 96952 w 96867"/>
                <a:gd name="connsiteY9" fmla="*/ 81235 h 113246"/>
                <a:gd name="connsiteX10" fmla="*/ 93646 w 96867"/>
                <a:gd name="connsiteY10" fmla="*/ 78768 h 113246"/>
                <a:gd name="connsiteX11" fmla="*/ 90341 w 96867"/>
                <a:gd name="connsiteY11" fmla="*/ 81235 h 113246"/>
                <a:gd name="connsiteX12" fmla="*/ 57035 w 96867"/>
                <a:gd name="connsiteY12" fmla="*/ 107141 h 113246"/>
                <a:gd name="connsiteX13" fmla="*/ 21187 w 96867"/>
                <a:gd name="connsiteY13" fmla="*/ 56809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867" h="113246">
                  <a:moveTo>
                    <a:pt x="21187" y="56809"/>
                  </a:moveTo>
                  <a:cubicBezTo>
                    <a:pt x="21187" y="16593"/>
                    <a:pt x="42035" y="6231"/>
                    <a:pt x="55510" y="6231"/>
                  </a:cubicBezTo>
                  <a:cubicBezTo>
                    <a:pt x="57798" y="6231"/>
                    <a:pt x="73815" y="6478"/>
                    <a:pt x="82714" y="15360"/>
                  </a:cubicBezTo>
                  <a:cubicBezTo>
                    <a:pt x="72290" y="16100"/>
                    <a:pt x="70764" y="23502"/>
                    <a:pt x="70764" y="26709"/>
                  </a:cubicBezTo>
                  <a:cubicBezTo>
                    <a:pt x="70764" y="33124"/>
                    <a:pt x="75341" y="38058"/>
                    <a:pt x="82460" y="38058"/>
                  </a:cubicBezTo>
                  <a:cubicBezTo>
                    <a:pt x="89070" y="38058"/>
                    <a:pt x="94155" y="33864"/>
                    <a:pt x="94155" y="26462"/>
                  </a:cubicBezTo>
                  <a:cubicBezTo>
                    <a:pt x="94155" y="9685"/>
                    <a:pt x="74832" y="63"/>
                    <a:pt x="55255" y="63"/>
                  </a:cubicBezTo>
                  <a:cubicBezTo>
                    <a:pt x="23475" y="63"/>
                    <a:pt x="84" y="26709"/>
                    <a:pt x="84" y="57303"/>
                  </a:cubicBezTo>
                  <a:cubicBezTo>
                    <a:pt x="84" y="88884"/>
                    <a:pt x="25255" y="113309"/>
                    <a:pt x="54747" y="113309"/>
                  </a:cubicBezTo>
                  <a:cubicBezTo>
                    <a:pt x="88816" y="113309"/>
                    <a:pt x="96952" y="83702"/>
                    <a:pt x="96952" y="81235"/>
                  </a:cubicBezTo>
                  <a:cubicBezTo>
                    <a:pt x="96952" y="78768"/>
                    <a:pt x="94409" y="78768"/>
                    <a:pt x="93646" y="78768"/>
                  </a:cubicBezTo>
                  <a:cubicBezTo>
                    <a:pt x="91358" y="78768"/>
                    <a:pt x="90850" y="79755"/>
                    <a:pt x="90341" y="81235"/>
                  </a:cubicBezTo>
                  <a:cubicBezTo>
                    <a:pt x="82968" y="104181"/>
                    <a:pt x="66442" y="107141"/>
                    <a:pt x="57035" y="107141"/>
                  </a:cubicBezTo>
                  <a:cubicBezTo>
                    <a:pt x="43560" y="107141"/>
                    <a:pt x="21187" y="96532"/>
                    <a:pt x="21187" y="56809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3C90B3B-6215-135F-AE0E-F88C84D5894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416926" y="6955632"/>
              <a:ext cx="112630" cy="113246"/>
            </a:xfrm>
            <a:custGeom>
              <a:avLst/>
              <a:gdLst>
                <a:gd name="connsiteX0" fmla="*/ 112719 w 112630"/>
                <a:gd name="connsiteY0" fmla="*/ 57796 h 113246"/>
                <a:gd name="connsiteX1" fmla="*/ 56531 w 112630"/>
                <a:gd name="connsiteY1" fmla="*/ 63 h 113246"/>
                <a:gd name="connsiteX2" fmla="*/ 89 w 112630"/>
                <a:gd name="connsiteY2" fmla="*/ 57796 h 113246"/>
                <a:gd name="connsiteX3" fmla="*/ 56277 w 112630"/>
                <a:gd name="connsiteY3" fmla="*/ 113309 h 113246"/>
                <a:gd name="connsiteX4" fmla="*/ 112719 w 112630"/>
                <a:gd name="connsiteY4" fmla="*/ 57796 h 113246"/>
                <a:gd name="connsiteX5" fmla="*/ 56531 w 112630"/>
                <a:gd name="connsiteY5" fmla="*/ 107141 h 113246"/>
                <a:gd name="connsiteX6" fmla="*/ 27547 w 112630"/>
                <a:gd name="connsiteY6" fmla="*/ 90611 h 113246"/>
                <a:gd name="connsiteX7" fmla="*/ 21191 w 112630"/>
                <a:gd name="connsiteY7" fmla="*/ 55823 h 113246"/>
                <a:gd name="connsiteX8" fmla="*/ 27293 w 112630"/>
                <a:gd name="connsiteY8" fmla="*/ 22021 h 113246"/>
                <a:gd name="connsiteX9" fmla="*/ 56277 w 112630"/>
                <a:gd name="connsiteY9" fmla="*/ 5491 h 113246"/>
                <a:gd name="connsiteX10" fmla="*/ 85007 w 112630"/>
                <a:gd name="connsiteY10" fmla="*/ 21528 h 113246"/>
                <a:gd name="connsiteX11" fmla="*/ 91617 w 112630"/>
                <a:gd name="connsiteY11" fmla="*/ 55823 h 113246"/>
                <a:gd name="connsiteX12" fmla="*/ 86023 w 112630"/>
                <a:gd name="connsiteY12" fmla="*/ 88884 h 113246"/>
                <a:gd name="connsiteX13" fmla="*/ 56531 w 112630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30" h="113246">
                  <a:moveTo>
                    <a:pt x="112719" y="57796"/>
                  </a:moveTo>
                  <a:cubicBezTo>
                    <a:pt x="112719" y="26216"/>
                    <a:pt x="87295" y="63"/>
                    <a:pt x="56531" y="63"/>
                  </a:cubicBezTo>
                  <a:cubicBezTo>
                    <a:pt x="24751" y="63"/>
                    <a:pt x="89" y="26956"/>
                    <a:pt x="89" y="57796"/>
                  </a:cubicBezTo>
                  <a:cubicBezTo>
                    <a:pt x="89" y="89624"/>
                    <a:pt x="26530" y="113309"/>
                    <a:pt x="56277" y="113309"/>
                  </a:cubicBezTo>
                  <a:cubicBezTo>
                    <a:pt x="87040" y="113309"/>
                    <a:pt x="112719" y="89130"/>
                    <a:pt x="112719" y="57796"/>
                  </a:cubicBezTo>
                  <a:close/>
                  <a:moveTo>
                    <a:pt x="56531" y="107141"/>
                  </a:moveTo>
                  <a:cubicBezTo>
                    <a:pt x="45599" y="107141"/>
                    <a:pt x="34412" y="101960"/>
                    <a:pt x="27547" y="90611"/>
                  </a:cubicBezTo>
                  <a:cubicBezTo>
                    <a:pt x="21191" y="79755"/>
                    <a:pt x="21191" y="64705"/>
                    <a:pt x="21191" y="55823"/>
                  </a:cubicBezTo>
                  <a:cubicBezTo>
                    <a:pt x="21191" y="46200"/>
                    <a:pt x="21191" y="32877"/>
                    <a:pt x="27293" y="22021"/>
                  </a:cubicBezTo>
                  <a:cubicBezTo>
                    <a:pt x="34158" y="10672"/>
                    <a:pt x="46107" y="5491"/>
                    <a:pt x="56277" y="5491"/>
                  </a:cubicBezTo>
                  <a:cubicBezTo>
                    <a:pt x="67464" y="5491"/>
                    <a:pt x="78396" y="10919"/>
                    <a:pt x="85007" y="21528"/>
                  </a:cubicBezTo>
                  <a:cubicBezTo>
                    <a:pt x="91617" y="32137"/>
                    <a:pt x="91617" y="46447"/>
                    <a:pt x="91617" y="55823"/>
                  </a:cubicBezTo>
                  <a:cubicBezTo>
                    <a:pt x="91617" y="64705"/>
                    <a:pt x="91617" y="78028"/>
                    <a:pt x="86023" y="88884"/>
                  </a:cubicBezTo>
                  <a:cubicBezTo>
                    <a:pt x="80430" y="99986"/>
                    <a:pt x="69243" y="107141"/>
                    <a:pt x="56531" y="107141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38AEC67-4FC4-E64D-954B-61D36336406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45065" y="6957112"/>
              <a:ext cx="198565" cy="109052"/>
            </a:xfrm>
            <a:custGeom>
              <a:avLst/>
              <a:gdLst>
                <a:gd name="connsiteX0" fmla="*/ 19925 w 198565"/>
                <a:gd name="connsiteY0" fmla="*/ 24242 h 109052"/>
                <a:gd name="connsiteX1" fmla="*/ 19925 w 198565"/>
                <a:gd name="connsiteY1" fmla="*/ 90364 h 109052"/>
                <a:gd name="connsiteX2" fmla="*/ 94 w 198565"/>
                <a:gd name="connsiteY2" fmla="*/ 101467 h 109052"/>
                <a:gd name="connsiteX3" fmla="*/ 94 w 198565"/>
                <a:gd name="connsiteY3" fmla="*/ 109115 h 109052"/>
                <a:gd name="connsiteX4" fmla="*/ 28823 w 198565"/>
                <a:gd name="connsiteY4" fmla="*/ 108375 h 109052"/>
                <a:gd name="connsiteX5" fmla="*/ 57299 w 198565"/>
                <a:gd name="connsiteY5" fmla="*/ 109115 h 109052"/>
                <a:gd name="connsiteX6" fmla="*/ 57299 w 198565"/>
                <a:gd name="connsiteY6" fmla="*/ 101467 h 109052"/>
                <a:gd name="connsiteX7" fmla="*/ 37468 w 198565"/>
                <a:gd name="connsiteY7" fmla="*/ 90364 h 109052"/>
                <a:gd name="connsiteX8" fmla="*/ 37468 w 198565"/>
                <a:gd name="connsiteY8" fmla="*/ 44967 h 109052"/>
                <a:gd name="connsiteX9" fmla="*/ 71791 w 198565"/>
                <a:gd name="connsiteY9" fmla="*/ 5491 h 109052"/>
                <a:gd name="connsiteX10" fmla="*/ 90605 w 198565"/>
                <a:gd name="connsiteY10" fmla="*/ 32877 h 109052"/>
                <a:gd name="connsiteX11" fmla="*/ 90605 w 198565"/>
                <a:gd name="connsiteY11" fmla="*/ 90364 h 109052"/>
                <a:gd name="connsiteX12" fmla="*/ 70774 w 198565"/>
                <a:gd name="connsiteY12" fmla="*/ 101467 h 109052"/>
                <a:gd name="connsiteX13" fmla="*/ 70774 w 198565"/>
                <a:gd name="connsiteY13" fmla="*/ 109115 h 109052"/>
                <a:gd name="connsiteX14" fmla="*/ 99503 w 198565"/>
                <a:gd name="connsiteY14" fmla="*/ 108375 h 109052"/>
                <a:gd name="connsiteX15" fmla="*/ 127979 w 198565"/>
                <a:gd name="connsiteY15" fmla="*/ 109115 h 109052"/>
                <a:gd name="connsiteX16" fmla="*/ 127979 w 198565"/>
                <a:gd name="connsiteY16" fmla="*/ 101467 h 109052"/>
                <a:gd name="connsiteX17" fmla="*/ 108148 w 198565"/>
                <a:gd name="connsiteY17" fmla="*/ 90364 h 109052"/>
                <a:gd name="connsiteX18" fmla="*/ 108148 w 198565"/>
                <a:gd name="connsiteY18" fmla="*/ 44967 h 109052"/>
                <a:gd name="connsiteX19" fmla="*/ 142471 w 198565"/>
                <a:gd name="connsiteY19" fmla="*/ 5491 h 109052"/>
                <a:gd name="connsiteX20" fmla="*/ 161285 w 198565"/>
                <a:gd name="connsiteY20" fmla="*/ 32877 h 109052"/>
                <a:gd name="connsiteX21" fmla="*/ 161285 w 198565"/>
                <a:gd name="connsiteY21" fmla="*/ 90364 h 109052"/>
                <a:gd name="connsiteX22" fmla="*/ 141454 w 198565"/>
                <a:gd name="connsiteY22" fmla="*/ 101467 h 109052"/>
                <a:gd name="connsiteX23" fmla="*/ 141454 w 198565"/>
                <a:gd name="connsiteY23" fmla="*/ 109115 h 109052"/>
                <a:gd name="connsiteX24" fmla="*/ 170183 w 198565"/>
                <a:gd name="connsiteY24" fmla="*/ 108375 h 109052"/>
                <a:gd name="connsiteX25" fmla="*/ 198659 w 198565"/>
                <a:gd name="connsiteY25" fmla="*/ 109115 h 109052"/>
                <a:gd name="connsiteX26" fmla="*/ 198659 w 198565"/>
                <a:gd name="connsiteY26" fmla="*/ 101467 h 109052"/>
                <a:gd name="connsiteX27" fmla="*/ 178828 w 198565"/>
                <a:gd name="connsiteY27" fmla="*/ 94065 h 109052"/>
                <a:gd name="connsiteX28" fmla="*/ 178828 w 198565"/>
                <a:gd name="connsiteY28" fmla="*/ 46940 h 109052"/>
                <a:gd name="connsiteX29" fmla="*/ 170946 w 198565"/>
                <a:gd name="connsiteY29" fmla="*/ 9192 h 109052"/>
                <a:gd name="connsiteX30" fmla="*/ 144251 w 198565"/>
                <a:gd name="connsiteY30" fmla="*/ 63 h 109052"/>
                <a:gd name="connsiteX31" fmla="*/ 107385 w 198565"/>
                <a:gd name="connsiteY31" fmla="*/ 24242 h 109052"/>
                <a:gd name="connsiteX32" fmla="*/ 73570 w 198565"/>
                <a:gd name="connsiteY32" fmla="*/ 63 h 109052"/>
                <a:gd name="connsiteX33" fmla="*/ 35942 w 198565"/>
                <a:gd name="connsiteY33" fmla="*/ 25969 h 109052"/>
                <a:gd name="connsiteX34" fmla="*/ 35942 w 198565"/>
                <a:gd name="connsiteY34" fmla="*/ 63 h 109052"/>
                <a:gd name="connsiteX35" fmla="*/ 94 w 198565"/>
                <a:gd name="connsiteY35" fmla="*/ 2777 h 109052"/>
                <a:gd name="connsiteX36" fmla="*/ 94 w 198565"/>
                <a:gd name="connsiteY36" fmla="*/ 10425 h 109052"/>
                <a:gd name="connsiteX37" fmla="*/ 19925 w 198565"/>
                <a:gd name="connsiteY37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565" h="109052">
                  <a:moveTo>
                    <a:pt x="19925" y="24242"/>
                  </a:moveTo>
                  <a:lnTo>
                    <a:pt x="19925" y="90364"/>
                  </a:lnTo>
                  <a:cubicBezTo>
                    <a:pt x="19925" y="101467"/>
                    <a:pt x="17128" y="101467"/>
                    <a:pt x="94" y="101467"/>
                  </a:cubicBezTo>
                  <a:lnTo>
                    <a:pt x="94" y="109115"/>
                  </a:lnTo>
                  <a:cubicBezTo>
                    <a:pt x="8992" y="108868"/>
                    <a:pt x="21959" y="108375"/>
                    <a:pt x="28823" y="108375"/>
                  </a:cubicBezTo>
                  <a:cubicBezTo>
                    <a:pt x="35434" y="108375"/>
                    <a:pt x="48655" y="108868"/>
                    <a:pt x="57299" y="109115"/>
                  </a:cubicBezTo>
                  <a:lnTo>
                    <a:pt x="57299" y="101467"/>
                  </a:lnTo>
                  <a:cubicBezTo>
                    <a:pt x="40264" y="101467"/>
                    <a:pt x="37468" y="101467"/>
                    <a:pt x="37468" y="90364"/>
                  </a:cubicBezTo>
                  <a:lnTo>
                    <a:pt x="37468" y="44967"/>
                  </a:lnTo>
                  <a:cubicBezTo>
                    <a:pt x="37468" y="19307"/>
                    <a:pt x="55519" y="5491"/>
                    <a:pt x="71791" y="5491"/>
                  </a:cubicBezTo>
                  <a:cubicBezTo>
                    <a:pt x="87808" y="5491"/>
                    <a:pt x="90605" y="18814"/>
                    <a:pt x="90605" y="32877"/>
                  </a:cubicBezTo>
                  <a:lnTo>
                    <a:pt x="90605" y="90364"/>
                  </a:lnTo>
                  <a:cubicBezTo>
                    <a:pt x="90605" y="101467"/>
                    <a:pt x="87808" y="101467"/>
                    <a:pt x="70774" y="101467"/>
                  </a:cubicBezTo>
                  <a:lnTo>
                    <a:pt x="70774" y="109115"/>
                  </a:lnTo>
                  <a:cubicBezTo>
                    <a:pt x="79672" y="108868"/>
                    <a:pt x="92639" y="108375"/>
                    <a:pt x="99503" y="108375"/>
                  </a:cubicBezTo>
                  <a:cubicBezTo>
                    <a:pt x="106114" y="108375"/>
                    <a:pt x="119335" y="108868"/>
                    <a:pt x="127979" y="109115"/>
                  </a:cubicBezTo>
                  <a:lnTo>
                    <a:pt x="127979" y="101467"/>
                  </a:lnTo>
                  <a:cubicBezTo>
                    <a:pt x="110944" y="101467"/>
                    <a:pt x="108148" y="101467"/>
                    <a:pt x="108148" y="90364"/>
                  </a:cubicBezTo>
                  <a:lnTo>
                    <a:pt x="108148" y="44967"/>
                  </a:lnTo>
                  <a:cubicBezTo>
                    <a:pt x="108148" y="19307"/>
                    <a:pt x="126199" y="5491"/>
                    <a:pt x="142471" y="5491"/>
                  </a:cubicBezTo>
                  <a:cubicBezTo>
                    <a:pt x="158488" y="5491"/>
                    <a:pt x="161285" y="18814"/>
                    <a:pt x="161285" y="32877"/>
                  </a:cubicBezTo>
                  <a:lnTo>
                    <a:pt x="161285" y="90364"/>
                  </a:lnTo>
                  <a:cubicBezTo>
                    <a:pt x="161285" y="101467"/>
                    <a:pt x="158488" y="101467"/>
                    <a:pt x="141454" y="101467"/>
                  </a:cubicBezTo>
                  <a:lnTo>
                    <a:pt x="141454" y="109115"/>
                  </a:lnTo>
                  <a:cubicBezTo>
                    <a:pt x="150352" y="108868"/>
                    <a:pt x="163319" y="108375"/>
                    <a:pt x="170183" y="108375"/>
                  </a:cubicBezTo>
                  <a:cubicBezTo>
                    <a:pt x="176794" y="108375"/>
                    <a:pt x="190015" y="108868"/>
                    <a:pt x="198659" y="109115"/>
                  </a:cubicBezTo>
                  <a:lnTo>
                    <a:pt x="198659" y="101467"/>
                  </a:lnTo>
                  <a:cubicBezTo>
                    <a:pt x="185438" y="101467"/>
                    <a:pt x="179082" y="101467"/>
                    <a:pt x="178828" y="94065"/>
                  </a:cubicBezTo>
                  <a:lnTo>
                    <a:pt x="178828" y="46940"/>
                  </a:lnTo>
                  <a:cubicBezTo>
                    <a:pt x="178828" y="25722"/>
                    <a:pt x="178828" y="18074"/>
                    <a:pt x="170946" y="9192"/>
                  </a:cubicBezTo>
                  <a:cubicBezTo>
                    <a:pt x="167387" y="4997"/>
                    <a:pt x="158997" y="63"/>
                    <a:pt x="144251" y="63"/>
                  </a:cubicBezTo>
                  <a:cubicBezTo>
                    <a:pt x="122894" y="63"/>
                    <a:pt x="111707" y="14866"/>
                    <a:pt x="107385" y="24242"/>
                  </a:cubicBezTo>
                  <a:cubicBezTo>
                    <a:pt x="103826" y="2777"/>
                    <a:pt x="85011" y="63"/>
                    <a:pt x="73570" y="63"/>
                  </a:cubicBezTo>
                  <a:cubicBezTo>
                    <a:pt x="55011" y="63"/>
                    <a:pt x="43061" y="10672"/>
                    <a:pt x="35942" y="25969"/>
                  </a:cubicBezTo>
                  <a:lnTo>
                    <a:pt x="35942" y="63"/>
                  </a:lnTo>
                  <a:lnTo>
                    <a:pt x="94" y="2777"/>
                  </a:lnTo>
                  <a:lnTo>
                    <a:pt x="94" y="10425"/>
                  </a:lnTo>
                  <a:cubicBezTo>
                    <a:pt x="17891" y="10425"/>
                    <a:pt x="19925" y="12152"/>
                    <a:pt x="19925" y="24242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2C7298C-926B-AAEA-68FB-01A7FB56BA5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756937" y="6957112"/>
              <a:ext cx="198565" cy="109052"/>
            </a:xfrm>
            <a:custGeom>
              <a:avLst/>
              <a:gdLst>
                <a:gd name="connsiteX0" fmla="*/ 19933 w 198565"/>
                <a:gd name="connsiteY0" fmla="*/ 24242 h 109052"/>
                <a:gd name="connsiteX1" fmla="*/ 19933 w 198565"/>
                <a:gd name="connsiteY1" fmla="*/ 90364 h 109052"/>
                <a:gd name="connsiteX2" fmla="*/ 102 w 198565"/>
                <a:gd name="connsiteY2" fmla="*/ 101467 h 109052"/>
                <a:gd name="connsiteX3" fmla="*/ 102 w 198565"/>
                <a:gd name="connsiteY3" fmla="*/ 109115 h 109052"/>
                <a:gd name="connsiteX4" fmla="*/ 28832 w 198565"/>
                <a:gd name="connsiteY4" fmla="*/ 108375 h 109052"/>
                <a:gd name="connsiteX5" fmla="*/ 57307 w 198565"/>
                <a:gd name="connsiteY5" fmla="*/ 109115 h 109052"/>
                <a:gd name="connsiteX6" fmla="*/ 57307 w 198565"/>
                <a:gd name="connsiteY6" fmla="*/ 101467 h 109052"/>
                <a:gd name="connsiteX7" fmla="*/ 37476 w 198565"/>
                <a:gd name="connsiteY7" fmla="*/ 90364 h 109052"/>
                <a:gd name="connsiteX8" fmla="*/ 37476 w 198565"/>
                <a:gd name="connsiteY8" fmla="*/ 44967 h 109052"/>
                <a:gd name="connsiteX9" fmla="*/ 71799 w 198565"/>
                <a:gd name="connsiteY9" fmla="*/ 5491 h 109052"/>
                <a:gd name="connsiteX10" fmla="*/ 90613 w 198565"/>
                <a:gd name="connsiteY10" fmla="*/ 32877 h 109052"/>
                <a:gd name="connsiteX11" fmla="*/ 90613 w 198565"/>
                <a:gd name="connsiteY11" fmla="*/ 90364 h 109052"/>
                <a:gd name="connsiteX12" fmla="*/ 70782 w 198565"/>
                <a:gd name="connsiteY12" fmla="*/ 101467 h 109052"/>
                <a:gd name="connsiteX13" fmla="*/ 70782 w 198565"/>
                <a:gd name="connsiteY13" fmla="*/ 109115 h 109052"/>
                <a:gd name="connsiteX14" fmla="*/ 99512 w 198565"/>
                <a:gd name="connsiteY14" fmla="*/ 108375 h 109052"/>
                <a:gd name="connsiteX15" fmla="*/ 127987 w 198565"/>
                <a:gd name="connsiteY15" fmla="*/ 109115 h 109052"/>
                <a:gd name="connsiteX16" fmla="*/ 127987 w 198565"/>
                <a:gd name="connsiteY16" fmla="*/ 101467 h 109052"/>
                <a:gd name="connsiteX17" fmla="*/ 108156 w 198565"/>
                <a:gd name="connsiteY17" fmla="*/ 90364 h 109052"/>
                <a:gd name="connsiteX18" fmla="*/ 108156 w 198565"/>
                <a:gd name="connsiteY18" fmla="*/ 44967 h 109052"/>
                <a:gd name="connsiteX19" fmla="*/ 142479 w 198565"/>
                <a:gd name="connsiteY19" fmla="*/ 5491 h 109052"/>
                <a:gd name="connsiteX20" fmla="*/ 161293 w 198565"/>
                <a:gd name="connsiteY20" fmla="*/ 32877 h 109052"/>
                <a:gd name="connsiteX21" fmla="*/ 161293 w 198565"/>
                <a:gd name="connsiteY21" fmla="*/ 90364 h 109052"/>
                <a:gd name="connsiteX22" fmla="*/ 141462 w 198565"/>
                <a:gd name="connsiteY22" fmla="*/ 101467 h 109052"/>
                <a:gd name="connsiteX23" fmla="*/ 141462 w 198565"/>
                <a:gd name="connsiteY23" fmla="*/ 109115 h 109052"/>
                <a:gd name="connsiteX24" fmla="*/ 170192 w 198565"/>
                <a:gd name="connsiteY24" fmla="*/ 108375 h 109052"/>
                <a:gd name="connsiteX25" fmla="*/ 198667 w 198565"/>
                <a:gd name="connsiteY25" fmla="*/ 109115 h 109052"/>
                <a:gd name="connsiteX26" fmla="*/ 198667 w 198565"/>
                <a:gd name="connsiteY26" fmla="*/ 101467 h 109052"/>
                <a:gd name="connsiteX27" fmla="*/ 178836 w 198565"/>
                <a:gd name="connsiteY27" fmla="*/ 94065 h 109052"/>
                <a:gd name="connsiteX28" fmla="*/ 178836 w 198565"/>
                <a:gd name="connsiteY28" fmla="*/ 46940 h 109052"/>
                <a:gd name="connsiteX29" fmla="*/ 170955 w 198565"/>
                <a:gd name="connsiteY29" fmla="*/ 9192 h 109052"/>
                <a:gd name="connsiteX30" fmla="*/ 144259 w 198565"/>
                <a:gd name="connsiteY30" fmla="*/ 63 h 109052"/>
                <a:gd name="connsiteX31" fmla="*/ 107393 w 198565"/>
                <a:gd name="connsiteY31" fmla="*/ 24242 h 109052"/>
                <a:gd name="connsiteX32" fmla="*/ 73579 w 198565"/>
                <a:gd name="connsiteY32" fmla="*/ 63 h 109052"/>
                <a:gd name="connsiteX33" fmla="*/ 35951 w 198565"/>
                <a:gd name="connsiteY33" fmla="*/ 25969 h 109052"/>
                <a:gd name="connsiteX34" fmla="*/ 35951 w 198565"/>
                <a:gd name="connsiteY34" fmla="*/ 63 h 109052"/>
                <a:gd name="connsiteX35" fmla="*/ 102 w 198565"/>
                <a:gd name="connsiteY35" fmla="*/ 2777 h 109052"/>
                <a:gd name="connsiteX36" fmla="*/ 102 w 198565"/>
                <a:gd name="connsiteY36" fmla="*/ 10425 h 109052"/>
                <a:gd name="connsiteX37" fmla="*/ 19933 w 198565"/>
                <a:gd name="connsiteY37" fmla="*/ 24242 h 109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8565" h="109052">
                  <a:moveTo>
                    <a:pt x="19933" y="24242"/>
                  </a:moveTo>
                  <a:lnTo>
                    <a:pt x="19933" y="90364"/>
                  </a:lnTo>
                  <a:cubicBezTo>
                    <a:pt x="19933" y="101467"/>
                    <a:pt x="17136" y="101467"/>
                    <a:pt x="102" y="101467"/>
                  </a:cubicBezTo>
                  <a:lnTo>
                    <a:pt x="102" y="109115"/>
                  </a:lnTo>
                  <a:cubicBezTo>
                    <a:pt x="9001" y="108868"/>
                    <a:pt x="21967" y="108375"/>
                    <a:pt x="28832" y="108375"/>
                  </a:cubicBezTo>
                  <a:cubicBezTo>
                    <a:pt x="35442" y="108375"/>
                    <a:pt x="48663" y="108868"/>
                    <a:pt x="57307" y="109115"/>
                  </a:cubicBezTo>
                  <a:lnTo>
                    <a:pt x="57307" y="101467"/>
                  </a:lnTo>
                  <a:cubicBezTo>
                    <a:pt x="40273" y="101467"/>
                    <a:pt x="37476" y="101467"/>
                    <a:pt x="37476" y="90364"/>
                  </a:cubicBezTo>
                  <a:lnTo>
                    <a:pt x="37476" y="44967"/>
                  </a:lnTo>
                  <a:cubicBezTo>
                    <a:pt x="37476" y="19307"/>
                    <a:pt x="55527" y="5491"/>
                    <a:pt x="71799" y="5491"/>
                  </a:cubicBezTo>
                  <a:cubicBezTo>
                    <a:pt x="87816" y="5491"/>
                    <a:pt x="90613" y="18814"/>
                    <a:pt x="90613" y="32877"/>
                  </a:cubicBezTo>
                  <a:lnTo>
                    <a:pt x="90613" y="90364"/>
                  </a:lnTo>
                  <a:cubicBezTo>
                    <a:pt x="90613" y="101467"/>
                    <a:pt x="87816" y="101467"/>
                    <a:pt x="70782" y="101467"/>
                  </a:cubicBezTo>
                  <a:lnTo>
                    <a:pt x="70782" y="109115"/>
                  </a:lnTo>
                  <a:cubicBezTo>
                    <a:pt x="79681" y="108868"/>
                    <a:pt x="92647" y="108375"/>
                    <a:pt x="99512" y="108375"/>
                  </a:cubicBezTo>
                  <a:cubicBezTo>
                    <a:pt x="106122" y="108375"/>
                    <a:pt x="119343" y="108868"/>
                    <a:pt x="127987" y="109115"/>
                  </a:cubicBezTo>
                  <a:lnTo>
                    <a:pt x="127987" y="101467"/>
                  </a:lnTo>
                  <a:cubicBezTo>
                    <a:pt x="110953" y="101467"/>
                    <a:pt x="108156" y="101467"/>
                    <a:pt x="108156" y="90364"/>
                  </a:cubicBezTo>
                  <a:lnTo>
                    <a:pt x="108156" y="44967"/>
                  </a:lnTo>
                  <a:cubicBezTo>
                    <a:pt x="108156" y="19307"/>
                    <a:pt x="126207" y="5491"/>
                    <a:pt x="142479" y="5491"/>
                  </a:cubicBezTo>
                  <a:cubicBezTo>
                    <a:pt x="158497" y="5491"/>
                    <a:pt x="161293" y="18814"/>
                    <a:pt x="161293" y="32877"/>
                  </a:cubicBezTo>
                  <a:lnTo>
                    <a:pt x="161293" y="90364"/>
                  </a:lnTo>
                  <a:cubicBezTo>
                    <a:pt x="161293" y="101467"/>
                    <a:pt x="158497" y="101467"/>
                    <a:pt x="141462" y="101467"/>
                  </a:cubicBezTo>
                  <a:lnTo>
                    <a:pt x="141462" y="109115"/>
                  </a:lnTo>
                  <a:cubicBezTo>
                    <a:pt x="150361" y="108868"/>
                    <a:pt x="163327" y="108375"/>
                    <a:pt x="170192" y="108375"/>
                  </a:cubicBezTo>
                  <a:cubicBezTo>
                    <a:pt x="176802" y="108375"/>
                    <a:pt x="190023" y="108868"/>
                    <a:pt x="198667" y="109115"/>
                  </a:cubicBezTo>
                  <a:lnTo>
                    <a:pt x="198667" y="101467"/>
                  </a:lnTo>
                  <a:cubicBezTo>
                    <a:pt x="185446" y="101467"/>
                    <a:pt x="179090" y="101467"/>
                    <a:pt x="178836" y="94065"/>
                  </a:cubicBezTo>
                  <a:lnTo>
                    <a:pt x="178836" y="46940"/>
                  </a:lnTo>
                  <a:cubicBezTo>
                    <a:pt x="178836" y="25722"/>
                    <a:pt x="178836" y="18074"/>
                    <a:pt x="170955" y="9192"/>
                  </a:cubicBezTo>
                  <a:cubicBezTo>
                    <a:pt x="167395" y="4997"/>
                    <a:pt x="159005" y="63"/>
                    <a:pt x="144259" y="63"/>
                  </a:cubicBezTo>
                  <a:cubicBezTo>
                    <a:pt x="122902" y="63"/>
                    <a:pt x="111715" y="14866"/>
                    <a:pt x="107393" y="24242"/>
                  </a:cubicBezTo>
                  <a:cubicBezTo>
                    <a:pt x="103834" y="2777"/>
                    <a:pt x="85020" y="63"/>
                    <a:pt x="73579" y="63"/>
                  </a:cubicBezTo>
                  <a:cubicBezTo>
                    <a:pt x="55019" y="63"/>
                    <a:pt x="43069" y="10672"/>
                    <a:pt x="35951" y="25969"/>
                  </a:cubicBezTo>
                  <a:lnTo>
                    <a:pt x="35951" y="63"/>
                  </a:lnTo>
                  <a:lnTo>
                    <a:pt x="102" y="2777"/>
                  </a:lnTo>
                  <a:lnTo>
                    <a:pt x="102" y="10425"/>
                  </a:lnTo>
                  <a:cubicBezTo>
                    <a:pt x="17899" y="10425"/>
                    <a:pt x="19933" y="12152"/>
                    <a:pt x="19933" y="24242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98332B45-2BEB-A3A2-2740-F62C3909067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69062" y="6901106"/>
              <a:ext cx="54408" cy="165058"/>
            </a:xfrm>
            <a:custGeom>
              <a:avLst/>
              <a:gdLst>
                <a:gd name="connsiteX0" fmla="*/ 36722 w 54408"/>
                <a:gd name="connsiteY0" fmla="*/ 56069 h 165058"/>
                <a:gd name="connsiteX1" fmla="*/ 1127 w 54408"/>
                <a:gd name="connsiteY1" fmla="*/ 58783 h 165058"/>
                <a:gd name="connsiteX2" fmla="*/ 1127 w 54408"/>
                <a:gd name="connsiteY2" fmla="*/ 66432 h 165058"/>
                <a:gd name="connsiteX3" fmla="*/ 19941 w 54408"/>
                <a:gd name="connsiteY3" fmla="*/ 80002 h 165058"/>
                <a:gd name="connsiteX4" fmla="*/ 19941 w 54408"/>
                <a:gd name="connsiteY4" fmla="*/ 146371 h 165058"/>
                <a:gd name="connsiteX5" fmla="*/ 110 w 54408"/>
                <a:gd name="connsiteY5" fmla="*/ 157473 h 165058"/>
                <a:gd name="connsiteX6" fmla="*/ 110 w 54408"/>
                <a:gd name="connsiteY6" fmla="*/ 165122 h 165058"/>
                <a:gd name="connsiteX7" fmla="*/ 28077 w 54408"/>
                <a:gd name="connsiteY7" fmla="*/ 164381 h 165058"/>
                <a:gd name="connsiteX8" fmla="*/ 54519 w 54408"/>
                <a:gd name="connsiteY8" fmla="*/ 165122 h 165058"/>
                <a:gd name="connsiteX9" fmla="*/ 54519 w 54408"/>
                <a:gd name="connsiteY9" fmla="*/ 157473 h 165058"/>
                <a:gd name="connsiteX10" fmla="*/ 36722 w 54408"/>
                <a:gd name="connsiteY10" fmla="*/ 146617 h 165058"/>
                <a:gd name="connsiteX11" fmla="*/ 36722 w 54408"/>
                <a:gd name="connsiteY11" fmla="*/ 56069 h 165058"/>
                <a:gd name="connsiteX12" fmla="*/ 37739 w 54408"/>
                <a:gd name="connsiteY12" fmla="*/ 13139 h 165058"/>
                <a:gd name="connsiteX13" fmla="*/ 24264 w 54408"/>
                <a:gd name="connsiteY13" fmla="*/ 63 h 165058"/>
                <a:gd name="connsiteX14" fmla="*/ 10789 w 54408"/>
                <a:gd name="connsiteY14" fmla="*/ 13139 h 165058"/>
                <a:gd name="connsiteX15" fmla="*/ 24264 w 54408"/>
                <a:gd name="connsiteY15" fmla="*/ 26216 h 165058"/>
                <a:gd name="connsiteX16" fmla="*/ 37739 w 54408"/>
                <a:gd name="connsiteY16" fmla="*/ 13139 h 16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408" h="165058">
                  <a:moveTo>
                    <a:pt x="36722" y="56069"/>
                  </a:moveTo>
                  <a:lnTo>
                    <a:pt x="1127" y="58783"/>
                  </a:lnTo>
                  <a:lnTo>
                    <a:pt x="1127" y="66432"/>
                  </a:lnTo>
                  <a:cubicBezTo>
                    <a:pt x="17653" y="66432"/>
                    <a:pt x="19941" y="67912"/>
                    <a:pt x="19941" y="80002"/>
                  </a:cubicBezTo>
                  <a:lnTo>
                    <a:pt x="19941" y="146371"/>
                  </a:lnTo>
                  <a:cubicBezTo>
                    <a:pt x="19941" y="157473"/>
                    <a:pt x="17145" y="157473"/>
                    <a:pt x="110" y="157473"/>
                  </a:cubicBezTo>
                  <a:lnTo>
                    <a:pt x="110" y="165122"/>
                  </a:lnTo>
                  <a:cubicBezTo>
                    <a:pt x="8246" y="164875"/>
                    <a:pt x="21975" y="164381"/>
                    <a:pt x="28077" y="164381"/>
                  </a:cubicBezTo>
                  <a:cubicBezTo>
                    <a:pt x="36976" y="164381"/>
                    <a:pt x="45874" y="164875"/>
                    <a:pt x="54519" y="165122"/>
                  </a:cubicBezTo>
                  <a:lnTo>
                    <a:pt x="54519" y="157473"/>
                  </a:lnTo>
                  <a:cubicBezTo>
                    <a:pt x="37739" y="157473"/>
                    <a:pt x="36722" y="156240"/>
                    <a:pt x="36722" y="146617"/>
                  </a:cubicBezTo>
                  <a:lnTo>
                    <a:pt x="36722" y="56069"/>
                  </a:lnTo>
                  <a:close/>
                  <a:moveTo>
                    <a:pt x="37739" y="13139"/>
                  </a:moveTo>
                  <a:cubicBezTo>
                    <a:pt x="37739" y="5244"/>
                    <a:pt x="31382" y="63"/>
                    <a:pt x="24264" y="63"/>
                  </a:cubicBezTo>
                  <a:cubicBezTo>
                    <a:pt x="16382" y="63"/>
                    <a:pt x="10789" y="6724"/>
                    <a:pt x="10789" y="13139"/>
                  </a:cubicBezTo>
                  <a:cubicBezTo>
                    <a:pt x="10789" y="19801"/>
                    <a:pt x="16382" y="26216"/>
                    <a:pt x="24264" y="26216"/>
                  </a:cubicBezTo>
                  <a:cubicBezTo>
                    <a:pt x="31382" y="26216"/>
                    <a:pt x="37739" y="21034"/>
                    <a:pt x="37739" y="13139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EA5C321-8047-C921-8143-B2DDE37AD60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36126" y="6914429"/>
              <a:ext cx="79578" cy="154449"/>
            </a:xfrm>
            <a:custGeom>
              <a:avLst/>
              <a:gdLst>
                <a:gd name="connsiteX0" fmla="*/ 39267 w 79578"/>
                <a:gd name="connsiteY0" fmla="*/ 53109 h 154449"/>
                <a:gd name="connsiteX1" fmla="*/ 75624 w 79578"/>
                <a:gd name="connsiteY1" fmla="*/ 53109 h 154449"/>
                <a:gd name="connsiteX2" fmla="*/ 75624 w 79578"/>
                <a:gd name="connsiteY2" fmla="*/ 45460 h 154449"/>
                <a:gd name="connsiteX3" fmla="*/ 39267 w 79578"/>
                <a:gd name="connsiteY3" fmla="*/ 45460 h 154449"/>
                <a:gd name="connsiteX4" fmla="*/ 39267 w 79578"/>
                <a:gd name="connsiteY4" fmla="*/ 63 h 154449"/>
                <a:gd name="connsiteX5" fmla="*/ 32911 w 79578"/>
                <a:gd name="connsiteY5" fmla="*/ 63 h 154449"/>
                <a:gd name="connsiteX6" fmla="*/ 113 w 79578"/>
                <a:gd name="connsiteY6" fmla="*/ 47681 h 154449"/>
                <a:gd name="connsiteX7" fmla="*/ 113 w 79578"/>
                <a:gd name="connsiteY7" fmla="*/ 53109 h 154449"/>
                <a:gd name="connsiteX8" fmla="*/ 21724 w 79578"/>
                <a:gd name="connsiteY8" fmla="*/ 53109 h 154449"/>
                <a:gd name="connsiteX9" fmla="*/ 21724 w 79578"/>
                <a:gd name="connsiteY9" fmla="*/ 121205 h 154449"/>
                <a:gd name="connsiteX10" fmla="*/ 54521 w 79578"/>
                <a:gd name="connsiteY10" fmla="*/ 154512 h 154449"/>
                <a:gd name="connsiteX11" fmla="*/ 79692 w 79578"/>
                <a:gd name="connsiteY11" fmla="*/ 121205 h 154449"/>
                <a:gd name="connsiteX12" fmla="*/ 79692 w 79578"/>
                <a:gd name="connsiteY12" fmla="*/ 107141 h 154449"/>
                <a:gd name="connsiteX13" fmla="*/ 73336 w 79578"/>
                <a:gd name="connsiteY13" fmla="*/ 107141 h 154449"/>
                <a:gd name="connsiteX14" fmla="*/ 73336 w 79578"/>
                <a:gd name="connsiteY14" fmla="*/ 120711 h 154449"/>
                <a:gd name="connsiteX15" fmla="*/ 56301 w 79578"/>
                <a:gd name="connsiteY15" fmla="*/ 148344 h 154449"/>
                <a:gd name="connsiteX16" fmla="*/ 39267 w 79578"/>
                <a:gd name="connsiteY16" fmla="*/ 121698 h 154449"/>
                <a:gd name="connsiteX17" fmla="*/ 39267 w 79578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578" h="154449">
                  <a:moveTo>
                    <a:pt x="39267" y="53109"/>
                  </a:moveTo>
                  <a:lnTo>
                    <a:pt x="75624" y="53109"/>
                  </a:lnTo>
                  <a:lnTo>
                    <a:pt x="75624" y="45460"/>
                  </a:lnTo>
                  <a:lnTo>
                    <a:pt x="39267" y="45460"/>
                  </a:lnTo>
                  <a:lnTo>
                    <a:pt x="39267" y="63"/>
                  </a:lnTo>
                  <a:lnTo>
                    <a:pt x="32911" y="63"/>
                  </a:lnTo>
                  <a:cubicBezTo>
                    <a:pt x="32656" y="20294"/>
                    <a:pt x="25029" y="46694"/>
                    <a:pt x="113" y="47681"/>
                  </a:cubicBezTo>
                  <a:lnTo>
                    <a:pt x="113" y="53109"/>
                  </a:lnTo>
                  <a:lnTo>
                    <a:pt x="21724" y="53109"/>
                  </a:lnTo>
                  <a:lnTo>
                    <a:pt x="21724" y="121205"/>
                  </a:lnTo>
                  <a:cubicBezTo>
                    <a:pt x="21724" y="151552"/>
                    <a:pt x="45369" y="154512"/>
                    <a:pt x="54521" y="154512"/>
                  </a:cubicBezTo>
                  <a:cubicBezTo>
                    <a:pt x="72573" y="154512"/>
                    <a:pt x="79692" y="136995"/>
                    <a:pt x="79692" y="121205"/>
                  </a:cubicBezTo>
                  <a:lnTo>
                    <a:pt x="79692" y="107141"/>
                  </a:lnTo>
                  <a:lnTo>
                    <a:pt x="73336" y="107141"/>
                  </a:lnTo>
                  <a:lnTo>
                    <a:pt x="73336" y="120711"/>
                  </a:lnTo>
                  <a:cubicBezTo>
                    <a:pt x="73336" y="138969"/>
                    <a:pt x="65708" y="148344"/>
                    <a:pt x="56301" y="148344"/>
                  </a:cubicBezTo>
                  <a:cubicBezTo>
                    <a:pt x="39267" y="148344"/>
                    <a:pt x="39267" y="125892"/>
                    <a:pt x="39267" y="121698"/>
                  </a:cubicBezTo>
                  <a:lnTo>
                    <a:pt x="39267" y="53109"/>
                  </a:ln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411D29F-562A-B295-C651-D395C5E313A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38559" y="6955632"/>
              <a:ext cx="83138" cy="113246"/>
            </a:xfrm>
            <a:custGeom>
              <a:avLst/>
              <a:gdLst>
                <a:gd name="connsiteX0" fmla="*/ 44610 w 83138"/>
                <a:gd name="connsiteY0" fmla="*/ 62731 h 113246"/>
                <a:gd name="connsiteX1" fmla="*/ 71051 w 83138"/>
                <a:gd name="connsiteY1" fmla="*/ 85430 h 113246"/>
                <a:gd name="connsiteX2" fmla="*/ 42322 w 83138"/>
                <a:gd name="connsiteY2" fmla="*/ 107882 h 113246"/>
                <a:gd name="connsiteX3" fmla="*/ 6982 w 83138"/>
                <a:gd name="connsiteY3" fmla="*/ 72847 h 113246"/>
                <a:gd name="connsiteX4" fmla="*/ 3422 w 83138"/>
                <a:gd name="connsiteY4" fmla="*/ 68652 h 113246"/>
                <a:gd name="connsiteX5" fmla="*/ 117 w 83138"/>
                <a:gd name="connsiteY5" fmla="*/ 74820 h 113246"/>
                <a:gd name="connsiteX6" fmla="*/ 117 w 83138"/>
                <a:gd name="connsiteY6" fmla="*/ 107388 h 113246"/>
                <a:gd name="connsiteX7" fmla="*/ 2914 w 83138"/>
                <a:gd name="connsiteY7" fmla="*/ 113309 h 113246"/>
                <a:gd name="connsiteX8" fmla="*/ 9270 w 83138"/>
                <a:gd name="connsiteY8" fmla="*/ 108375 h 113246"/>
                <a:gd name="connsiteX9" fmla="*/ 14355 w 83138"/>
                <a:gd name="connsiteY9" fmla="*/ 102700 h 113246"/>
                <a:gd name="connsiteX10" fmla="*/ 42322 w 83138"/>
                <a:gd name="connsiteY10" fmla="*/ 113309 h 113246"/>
                <a:gd name="connsiteX11" fmla="*/ 83255 w 83138"/>
                <a:gd name="connsiteY11" fmla="*/ 79015 h 113246"/>
                <a:gd name="connsiteX12" fmla="*/ 72577 w 83138"/>
                <a:gd name="connsiteY12" fmla="*/ 55576 h 113246"/>
                <a:gd name="connsiteX13" fmla="*/ 43593 w 83138"/>
                <a:gd name="connsiteY13" fmla="*/ 43733 h 113246"/>
                <a:gd name="connsiteX14" fmla="*/ 12321 w 83138"/>
                <a:gd name="connsiteY14" fmla="*/ 23502 h 113246"/>
                <a:gd name="connsiteX15" fmla="*/ 40796 w 83138"/>
                <a:gd name="connsiteY15" fmla="*/ 4751 h 113246"/>
                <a:gd name="connsiteX16" fmla="*/ 70543 w 83138"/>
                <a:gd name="connsiteY16" fmla="*/ 34604 h 113246"/>
                <a:gd name="connsiteX17" fmla="*/ 73594 w 83138"/>
                <a:gd name="connsiteY17" fmla="*/ 36825 h 113246"/>
                <a:gd name="connsiteX18" fmla="*/ 76899 w 83138"/>
                <a:gd name="connsiteY18" fmla="*/ 30903 h 113246"/>
                <a:gd name="connsiteX19" fmla="*/ 76899 w 83138"/>
                <a:gd name="connsiteY19" fmla="*/ 5984 h 113246"/>
                <a:gd name="connsiteX20" fmla="*/ 74102 w 83138"/>
                <a:gd name="connsiteY20" fmla="*/ 63 h 113246"/>
                <a:gd name="connsiteX21" fmla="*/ 69017 w 83138"/>
                <a:gd name="connsiteY21" fmla="*/ 3023 h 113246"/>
                <a:gd name="connsiteX22" fmla="*/ 64695 w 83138"/>
                <a:gd name="connsiteY22" fmla="*/ 6971 h 113246"/>
                <a:gd name="connsiteX23" fmla="*/ 40796 w 83138"/>
                <a:gd name="connsiteY23" fmla="*/ 63 h 113246"/>
                <a:gd name="connsiteX24" fmla="*/ 117 w 83138"/>
                <a:gd name="connsiteY24" fmla="*/ 30410 h 113246"/>
                <a:gd name="connsiteX25" fmla="*/ 11050 w 83138"/>
                <a:gd name="connsiteY25" fmla="*/ 51382 h 113246"/>
                <a:gd name="connsiteX26" fmla="*/ 44610 w 83138"/>
                <a:gd name="connsiteY26" fmla="*/ 6273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3138" h="113246">
                  <a:moveTo>
                    <a:pt x="44610" y="62731"/>
                  </a:moveTo>
                  <a:cubicBezTo>
                    <a:pt x="50203" y="63718"/>
                    <a:pt x="71051" y="67665"/>
                    <a:pt x="71051" y="85430"/>
                  </a:cubicBezTo>
                  <a:cubicBezTo>
                    <a:pt x="71051" y="98013"/>
                    <a:pt x="62153" y="107882"/>
                    <a:pt x="42322" y="107882"/>
                  </a:cubicBezTo>
                  <a:cubicBezTo>
                    <a:pt x="20965" y="107882"/>
                    <a:pt x="11812" y="93818"/>
                    <a:pt x="6982" y="72847"/>
                  </a:cubicBezTo>
                  <a:cubicBezTo>
                    <a:pt x="6219" y="69639"/>
                    <a:pt x="5965" y="68652"/>
                    <a:pt x="3422" y="68652"/>
                  </a:cubicBezTo>
                  <a:cubicBezTo>
                    <a:pt x="117" y="68652"/>
                    <a:pt x="117" y="70379"/>
                    <a:pt x="117" y="74820"/>
                  </a:cubicBezTo>
                  <a:lnTo>
                    <a:pt x="117" y="107388"/>
                  </a:lnTo>
                  <a:cubicBezTo>
                    <a:pt x="117" y="111582"/>
                    <a:pt x="117" y="113309"/>
                    <a:pt x="2914" y="113309"/>
                  </a:cubicBezTo>
                  <a:cubicBezTo>
                    <a:pt x="4185" y="113309"/>
                    <a:pt x="4439" y="113063"/>
                    <a:pt x="9270" y="108375"/>
                  </a:cubicBezTo>
                  <a:cubicBezTo>
                    <a:pt x="9778" y="107882"/>
                    <a:pt x="9778" y="107388"/>
                    <a:pt x="14355" y="102700"/>
                  </a:cubicBezTo>
                  <a:cubicBezTo>
                    <a:pt x="25541" y="113063"/>
                    <a:pt x="36982" y="113309"/>
                    <a:pt x="42322" y="113309"/>
                  </a:cubicBezTo>
                  <a:cubicBezTo>
                    <a:pt x="71560" y="113309"/>
                    <a:pt x="83255" y="96779"/>
                    <a:pt x="83255" y="79015"/>
                  </a:cubicBezTo>
                  <a:cubicBezTo>
                    <a:pt x="83255" y="65938"/>
                    <a:pt x="75628" y="58537"/>
                    <a:pt x="72577" y="55576"/>
                  </a:cubicBezTo>
                  <a:cubicBezTo>
                    <a:pt x="64187" y="47681"/>
                    <a:pt x="54271" y="45707"/>
                    <a:pt x="43593" y="43733"/>
                  </a:cubicBezTo>
                  <a:cubicBezTo>
                    <a:pt x="29355" y="41019"/>
                    <a:pt x="12321" y="37812"/>
                    <a:pt x="12321" y="23502"/>
                  </a:cubicBezTo>
                  <a:cubicBezTo>
                    <a:pt x="12321" y="14866"/>
                    <a:pt x="18931" y="4751"/>
                    <a:pt x="40796" y="4751"/>
                  </a:cubicBezTo>
                  <a:cubicBezTo>
                    <a:pt x="68763" y="4751"/>
                    <a:pt x="70034" y="26956"/>
                    <a:pt x="70543" y="34604"/>
                  </a:cubicBezTo>
                  <a:cubicBezTo>
                    <a:pt x="70797" y="36825"/>
                    <a:pt x="73085" y="36825"/>
                    <a:pt x="73594" y="36825"/>
                  </a:cubicBezTo>
                  <a:cubicBezTo>
                    <a:pt x="76899" y="36825"/>
                    <a:pt x="76899" y="35591"/>
                    <a:pt x="76899" y="30903"/>
                  </a:cubicBezTo>
                  <a:lnTo>
                    <a:pt x="76899" y="5984"/>
                  </a:lnTo>
                  <a:cubicBezTo>
                    <a:pt x="76899" y="1790"/>
                    <a:pt x="76899" y="63"/>
                    <a:pt x="74102" y="63"/>
                  </a:cubicBezTo>
                  <a:cubicBezTo>
                    <a:pt x="72831" y="63"/>
                    <a:pt x="72323" y="63"/>
                    <a:pt x="69017" y="3023"/>
                  </a:cubicBezTo>
                  <a:cubicBezTo>
                    <a:pt x="68255" y="4010"/>
                    <a:pt x="65712" y="6231"/>
                    <a:pt x="64695" y="6971"/>
                  </a:cubicBezTo>
                  <a:cubicBezTo>
                    <a:pt x="55034" y="63"/>
                    <a:pt x="44610" y="63"/>
                    <a:pt x="40796" y="63"/>
                  </a:cubicBezTo>
                  <a:cubicBezTo>
                    <a:pt x="9778" y="63"/>
                    <a:pt x="117" y="16593"/>
                    <a:pt x="117" y="30410"/>
                  </a:cubicBezTo>
                  <a:cubicBezTo>
                    <a:pt x="117" y="39045"/>
                    <a:pt x="4185" y="45954"/>
                    <a:pt x="11050" y="51382"/>
                  </a:cubicBezTo>
                  <a:cubicBezTo>
                    <a:pt x="19185" y="57796"/>
                    <a:pt x="26304" y="59277"/>
                    <a:pt x="44610" y="62731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14D7C5E-AB61-F4CB-3051-E7325465DD3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20033" y="6914429"/>
              <a:ext cx="79578" cy="154449"/>
            </a:xfrm>
            <a:custGeom>
              <a:avLst/>
              <a:gdLst>
                <a:gd name="connsiteX0" fmla="*/ 39278 w 79578"/>
                <a:gd name="connsiteY0" fmla="*/ 53109 h 154449"/>
                <a:gd name="connsiteX1" fmla="*/ 75635 w 79578"/>
                <a:gd name="connsiteY1" fmla="*/ 53109 h 154449"/>
                <a:gd name="connsiteX2" fmla="*/ 75635 w 79578"/>
                <a:gd name="connsiteY2" fmla="*/ 45460 h 154449"/>
                <a:gd name="connsiteX3" fmla="*/ 39278 w 79578"/>
                <a:gd name="connsiteY3" fmla="*/ 45460 h 154449"/>
                <a:gd name="connsiteX4" fmla="*/ 39278 w 79578"/>
                <a:gd name="connsiteY4" fmla="*/ 63 h 154449"/>
                <a:gd name="connsiteX5" fmla="*/ 32922 w 79578"/>
                <a:gd name="connsiteY5" fmla="*/ 63 h 154449"/>
                <a:gd name="connsiteX6" fmla="*/ 124 w 79578"/>
                <a:gd name="connsiteY6" fmla="*/ 47681 h 154449"/>
                <a:gd name="connsiteX7" fmla="*/ 124 w 79578"/>
                <a:gd name="connsiteY7" fmla="*/ 53109 h 154449"/>
                <a:gd name="connsiteX8" fmla="*/ 21735 w 79578"/>
                <a:gd name="connsiteY8" fmla="*/ 53109 h 154449"/>
                <a:gd name="connsiteX9" fmla="*/ 21735 w 79578"/>
                <a:gd name="connsiteY9" fmla="*/ 121205 h 154449"/>
                <a:gd name="connsiteX10" fmla="*/ 54533 w 79578"/>
                <a:gd name="connsiteY10" fmla="*/ 154512 h 154449"/>
                <a:gd name="connsiteX11" fmla="*/ 79703 w 79578"/>
                <a:gd name="connsiteY11" fmla="*/ 121205 h 154449"/>
                <a:gd name="connsiteX12" fmla="*/ 79703 w 79578"/>
                <a:gd name="connsiteY12" fmla="*/ 107141 h 154449"/>
                <a:gd name="connsiteX13" fmla="*/ 73347 w 79578"/>
                <a:gd name="connsiteY13" fmla="*/ 107141 h 154449"/>
                <a:gd name="connsiteX14" fmla="*/ 73347 w 79578"/>
                <a:gd name="connsiteY14" fmla="*/ 120711 h 154449"/>
                <a:gd name="connsiteX15" fmla="*/ 56312 w 79578"/>
                <a:gd name="connsiteY15" fmla="*/ 148344 h 154449"/>
                <a:gd name="connsiteX16" fmla="*/ 39278 w 79578"/>
                <a:gd name="connsiteY16" fmla="*/ 121698 h 154449"/>
                <a:gd name="connsiteX17" fmla="*/ 39278 w 79578"/>
                <a:gd name="connsiteY17" fmla="*/ 53109 h 15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578" h="154449">
                  <a:moveTo>
                    <a:pt x="39278" y="53109"/>
                  </a:moveTo>
                  <a:lnTo>
                    <a:pt x="75635" y="53109"/>
                  </a:lnTo>
                  <a:lnTo>
                    <a:pt x="75635" y="45460"/>
                  </a:lnTo>
                  <a:lnTo>
                    <a:pt x="39278" y="45460"/>
                  </a:lnTo>
                  <a:lnTo>
                    <a:pt x="39278" y="63"/>
                  </a:lnTo>
                  <a:lnTo>
                    <a:pt x="32922" y="63"/>
                  </a:lnTo>
                  <a:cubicBezTo>
                    <a:pt x="32668" y="20294"/>
                    <a:pt x="25040" y="46694"/>
                    <a:pt x="124" y="47681"/>
                  </a:cubicBezTo>
                  <a:lnTo>
                    <a:pt x="124" y="53109"/>
                  </a:lnTo>
                  <a:lnTo>
                    <a:pt x="21735" y="53109"/>
                  </a:lnTo>
                  <a:lnTo>
                    <a:pt x="21735" y="121205"/>
                  </a:lnTo>
                  <a:cubicBezTo>
                    <a:pt x="21735" y="151552"/>
                    <a:pt x="45380" y="154512"/>
                    <a:pt x="54533" y="154512"/>
                  </a:cubicBezTo>
                  <a:cubicBezTo>
                    <a:pt x="72584" y="154512"/>
                    <a:pt x="79703" y="136995"/>
                    <a:pt x="79703" y="121205"/>
                  </a:cubicBezTo>
                  <a:lnTo>
                    <a:pt x="79703" y="107141"/>
                  </a:lnTo>
                  <a:lnTo>
                    <a:pt x="73347" y="107141"/>
                  </a:lnTo>
                  <a:lnTo>
                    <a:pt x="73347" y="120711"/>
                  </a:lnTo>
                  <a:cubicBezTo>
                    <a:pt x="73347" y="138969"/>
                    <a:pt x="65719" y="148344"/>
                    <a:pt x="56312" y="148344"/>
                  </a:cubicBezTo>
                  <a:cubicBezTo>
                    <a:pt x="39278" y="148344"/>
                    <a:pt x="39278" y="125892"/>
                    <a:pt x="39278" y="121698"/>
                  </a:cubicBezTo>
                  <a:lnTo>
                    <a:pt x="39278" y="53109"/>
                  </a:ln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9AD1869-1960-492E-9BAE-633E87DD710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21195" y="6955632"/>
              <a:ext cx="112630" cy="113246"/>
            </a:xfrm>
            <a:custGeom>
              <a:avLst/>
              <a:gdLst>
                <a:gd name="connsiteX0" fmla="*/ 112759 w 112630"/>
                <a:gd name="connsiteY0" fmla="*/ 57796 h 113246"/>
                <a:gd name="connsiteX1" fmla="*/ 56570 w 112630"/>
                <a:gd name="connsiteY1" fmla="*/ 63 h 113246"/>
                <a:gd name="connsiteX2" fmla="*/ 128 w 112630"/>
                <a:gd name="connsiteY2" fmla="*/ 57796 h 113246"/>
                <a:gd name="connsiteX3" fmla="*/ 56316 w 112630"/>
                <a:gd name="connsiteY3" fmla="*/ 113309 h 113246"/>
                <a:gd name="connsiteX4" fmla="*/ 112759 w 112630"/>
                <a:gd name="connsiteY4" fmla="*/ 57796 h 113246"/>
                <a:gd name="connsiteX5" fmla="*/ 56570 w 112630"/>
                <a:gd name="connsiteY5" fmla="*/ 107141 h 113246"/>
                <a:gd name="connsiteX6" fmla="*/ 27587 w 112630"/>
                <a:gd name="connsiteY6" fmla="*/ 90611 h 113246"/>
                <a:gd name="connsiteX7" fmla="*/ 21230 w 112630"/>
                <a:gd name="connsiteY7" fmla="*/ 55823 h 113246"/>
                <a:gd name="connsiteX8" fmla="*/ 27332 w 112630"/>
                <a:gd name="connsiteY8" fmla="*/ 22021 h 113246"/>
                <a:gd name="connsiteX9" fmla="*/ 56316 w 112630"/>
                <a:gd name="connsiteY9" fmla="*/ 5491 h 113246"/>
                <a:gd name="connsiteX10" fmla="*/ 85046 w 112630"/>
                <a:gd name="connsiteY10" fmla="*/ 21528 h 113246"/>
                <a:gd name="connsiteX11" fmla="*/ 91656 w 112630"/>
                <a:gd name="connsiteY11" fmla="*/ 55823 h 113246"/>
                <a:gd name="connsiteX12" fmla="*/ 86063 w 112630"/>
                <a:gd name="connsiteY12" fmla="*/ 88884 h 113246"/>
                <a:gd name="connsiteX13" fmla="*/ 56570 w 112630"/>
                <a:gd name="connsiteY13" fmla="*/ 107141 h 11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630" h="113246">
                  <a:moveTo>
                    <a:pt x="112759" y="57796"/>
                  </a:moveTo>
                  <a:cubicBezTo>
                    <a:pt x="112759" y="26216"/>
                    <a:pt x="87334" y="63"/>
                    <a:pt x="56570" y="63"/>
                  </a:cubicBezTo>
                  <a:cubicBezTo>
                    <a:pt x="24790" y="63"/>
                    <a:pt x="128" y="26956"/>
                    <a:pt x="128" y="57796"/>
                  </a:cubicBezTo>
                  <a:cubicBezTo>
                    <a:pt x="128" y="89624"/>
                    <a:pt x="26570" y="113309"/>
                    <a:pt x="56316" y="113309"/>
                  </a:cubicBezTo>
                  <a:cubicBezTo>
                    <a:pt x="87080" y="113309"/>
                    <a:pt x="112759" y="89130"/>
                    <a:pt x="112759" y="57796"/>
                  </a:cubicBezTo>
                  <a:close/>
                  <a:moveTo>
                    <a:pt x="56570" y="107141"/>
                  </a:moveTo>
                  <a:cubicBezTo>
                    <a:pt x="45638" y="107141"/>
                    <a:pt x="34451" y="101960"/>
                    <a:pt x="27587" y="90611"/>
                  </a:cubicBezTo>
                  <a:cubicBezTo>
                    <a:pt x="21230" y="79755"/>
                    <a:pt x="21230" y="64705"/>
                    <a:pt x="21230" y="55823"/>
                  </a:cubicBezTo>
                  <a:cubicBezTo>
                    <a:pt x="21230" y="46200"/>
                    <a:pt x="21230" y="32877"/>
                    <a:pt x="27332" y="22021"/>
                  </a:cubicBezTo>
                  <a:cubicBezTo>
                    <a:pt x="34197" y="10672"/>
                    <a:pt x="46146" y="5491"/>
                    <a:pt x="56316" y="5491"/>
                  </a:cubicBezTo>
                  <a:cubicBezTo>
                    <a:pt x="67503" y="5491"/>
                    <a:pt x="78435" y="10919"/>
                    <a:pt x="85046" y="21528"/>
                  </a:cubicBezTo>
                  <a:cubicBezTo>
                    <a:pt x="91656" y="32137"/>
                    <a:pt x="91656" y="46447"/>
                    <a:pt x="91656" y="55823"/>
                  </a:cubicBezTo>
                  <a:cubicBezTo>
                    <a:pt x="91656" y="64705"/>
                    <a:pt x="91656" y="78028"/>
                    <a:pt x="86063" y="88884"/>
                  </a:cubicBezTo>
                  <a:cubicBezTo>
                    <a:pt x="80469" y="99986"/>
                    <a:pt x="69283" y="107141"/>
                    <a:pt x="56570" y="107141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9D35F75-2F7C-AB4A-3842-1EA312C5BD6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33320" y="6957112"/>
              <a:ext cx="168309" cy="111766"/>
            </a:xfrm>
            <a:custGeom>
              <a:avLst/>
              <a:gdLst>
                <a:gd name="connsiteX0" fmla="*/ 110224 w 168309"/>
                <a:gd name="connsiteY0" fmla="*/ 25475 h 111766"/>
                <a:gd name="connsiteX1" fmla="*/ 114038 w 168309"/>
                <a:gd name="connsiteY1" fmla="*/ 9438 h 111766"/>
                <a:gd name="connsiteX2" fmla="*/ 106665 w 168309"/>
                <a:gd name="connsiteY2" fmla="*/ 2777 h 111766"/>
                <a:gd name="connsiteX3" fmla="*/ 97258 w 168309"/>
                <a:gd name="connsiteY3" fmla="*/ 9685 h 111766"/>
                <a:gd name="connsiteX4" fmla="*/ 82766 w 168309"/>
                <a:gd name="connsiteY4" fmla="*/ 64951 h 111766"/>
                <a:gd name="connsiteX5" fmla="*/ 80478 w 168309"/>
                <a:gd name="connsiteY5" fmla="*/ 81235 h 111766"/>
                <a:gd name="connsiteX6" fmla="*/ 80732 w 168309"/>
                <a:gd name="connsiteY6" fmla="*/ 85676 h 111766"/>
                <a:gd name="connsiteX7" fmla="*/ 57341 w 168309"/>
                <a:gd name="connsiteY7" fmla="*/ 106401 h 111766"/>
                <a:gd name="connsiteX8" fmla="*/ 37002 w 168309"/>
                <a:gd name="connsiteY8" fmla="*/ 83949 h 111766"/>
                <a:gd name="connsiteX9" fmla="*/ 50223 w 168309"/>
                <a:gd name="connsiteY9" fmla="*/ 36085 h 111766"/>
                <a:gd name="connsiteX10" fmla="*/ 54545 w 168309"/>
                <a:gd name="connsiteY10" fmla="*/ 20294 h 111766"/>
                <a:gd name="connsiteX11" fmla="*/ 33697 w 168309"/>
                <a:gd name="connsiteY11" fmla="*/ 63 h 111766"/>
                <a:gd name="connsiteX12" fmla="*/ 136 w 168309"/>
                <a:gd name="connsiteY12" fmla="*/ 38058 h 111766"/>
                <a:gd name="connsiteX13" fmla="*/ 3187 w 168309"/>
                <a:gd name="connsiteY13" fmla="*/ 40526 h 111766"/>
                <a:gd name="connsiteX14" fmla="*/ 7255 w 168309"/>
                <a:gd name="connsiteY14" fmla="*/ 36085 h 111766"/>
                <a:gd name="connsiteX15" fmla="*/ 32934 w 168309"/>
                <a:gd name="connsiteY15" fmla="*/ 5491 h 111766"/>
                <a:gd name="connsiteX16" fmla="*/ 39290 w 168309"/>
                <a:gd name="connsiteY16" fmla="*/ 13633 h 111766"/>
                <a:gd name="connsiteX17" fmla="*/ 34714 w 168309"/>
                <a:gd name="connsiteY17" fmla="*/ 30903 h 111766"/>
                <a:gd name="connsiteX18" fmla="*/ 20476 w 168309"/>
                <a:gd name="connsiteY18" fmla="*/ 80742 h 111766"/>
                <a:gd name="connsiteX19" fmla="*/ 56579 w 168309"/>
                <a:gd name="connsiteY19" fmla="*/ 111829 h 111766"/>
                <a:gd name="connsiteX20" fmla="*/ 83020 w 168309"/>
                <a:gd name="connsiteY20" fmla="*/ 94558 h 111766"/>
                <a:gd name="connsiteX21" fmla="*/ 114801 w 168309"/>
                <a:gd name="connsiteY21" fmla="*/ 111829 h 111766"/>
                <a:gd name="connsiteX22" fmla="*/ 151666 w 168309"/>
                <a:gd name="connsiteY22" fmla="*/ 81482 h 111766"/>
                <a:gd name="connsiteX23" fmla="*/ 168446 w 168309"/>
                <a:gd name="connsiteY23" fmla="*/ 17334 h 111766"/>
                <a:gd name="connsiteX24" fmla="*/ 157260 w 168309"/>
                <a:gd name="connsiteY24" fmla="*/ 63 h 111766"/>
                <a:gd name="connsiteX25" fmla="*/ 144547 w 168309"/>
                <a:gd name="connsiteY25" fmla="*/ 11906 h 111766"/>
                <a:gd name="connsiteX26" fmla="*/ 148361 w 168309"/>
                <a:gd name="connsiteY26" fmla="*/ 18567 h 111766"/>
                <a:gd name="connsiteX27" fmla="*/ 157514 w 168309"/>
                <a:gd name="connsiteY27" fmla="*/ 39539 h 111766"/>
                <a:gd name="connsiteX28" fmla="*/ 143530 w 168309"/>
                <a:gd name="connsiteY28" fmla="*/ 84689 h 111766"/>
                <a:gd name="connsiteX29" fmla="*/ 115564 w 168309"/>
                <a:gd name="connsiteY29" fmla="*/ 106401 h 111766"/>
                <a:gd name="connsiteX30" fmla="*/ 96749 w 168309"/>
                <a:gd name="connsiteY30" fmla="*/ 84936 h 111766"/>
                <a:gd name="connsiteX31" fmla="*/ 99546 w 168309"/>
                <a:gd name="connsiteY31" fmla="*/ 66925 h 111766"/>
                <a:gd name="connsiteX32" fmla="*/ 110224 w 168309"/>
                <a:gd name="connsiteY32" fmla="*/ 25475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8309" h="111766">
                  <a:moveTo>
                    <a:pt x="110224" y="25475"/>
                  </a:moveTo>
                  <a:cubicBezTo>
                    <a:pt x="111496" y="20047"/>
                    <a:pt x="114038" y="10919"/>
                    <a:pt x="114038" y="9438"/>
                  </a:cubicBezTo>
                  <a:cubicBezTo>
                    <a:pt x="114038" y="4997"/>
                    <a:pt x="110479" y="2777"/>
                    <a:pt x="106665" y="2777"/>
                  </a:cubicBezTo>
                  <a:cubicBezTo>
                    <a:pt x="103614" y="2777"/>
                    <a:pt x="99038" y="4751"/>
                    <a:pt x="97258" y="9685"/>
                  </a:cubicBezTo>
                  <a:cubicBezTo>
                    <a:pt x="96495" y="11412"/>
                    <a:pt x="84546" y="58537"/>
                    <a:pt x="82766" y="64951"/>
                  </a:cubicBezTo>
                  <a:cubicBezTo>
                    <a:pt x="80986" y="72353"/>
                    <a:pt x="80478" y="76794"/>
                    <a:pt x="80478" y="81235"/>
                  </a:cubicBezTo>
                  <a:cubicBezTo>
                    <a:pt x="80478" y="83949"/>
                    <a:pt x="80478" y="84443"/>
                    <a:pt x="80732" y="85676"/>
                  </a:cubicBezTo>
                  <a:cubicBezTo>
                    <a:pt x="74884" y="98753"/>
                    <a:pt x="67257" y="106401"/>
                    <a:pt x="57341" y="106401"/>
                  </a:cubicBezTo>
                  <a:cubicBezTo>
                    <a:pt x="37002" y="106401"/>
                    <a:pt x="37002" y="88144"/>
                    <a:pt x="37002" y="83949"/>
                  </a:cubicBezTo>
                  <a:cubicBezTo>
                    <a:pt x="37002" y="76054"/>
                    <a:pt x="38273" y="66432"/>
                    <a:pt x="50223" y="36085"/>
                  </a:cubicBezTo>
                  <a:cubicBezTo>
                    <a:pt x="53019" y="28683"/>
                    <a:pt x="54545" y="25229"/>
                    <a:pt x="54545" y="20294"/>
                  </a:cubicBezTo>
                  <a:cubicBezTo>
                    <a:pt x="54545" y="9192"/>
                    <a:pt x="46155" y="63"/>
                    <a:pt x="33697" y="63"/>
                  </a:cubicBezTo>
                  <a:cubicBezTo>
                    <a:pt x="9543" y="63"/>
                    <a:pt x="136" y="35838"/>
                    <a:pt x="136" y="38058"/>
                  </a:cubicBezTo>
                  <a:cubicBezTo>
                    <a:pt x="136" y="40526"/>
                    <a:pt x="2679" y="40526"/>
                    <a:pt x="3187" y="40526"/>
                  </a:cubicBezTo>
                  <a:cubicBezTo>
                    <a:pt x="5730" y="40526"/>
                    <a:pt x="5984" y="40032"/>
                    <a:pt x="7255" y="36085"/>
                  </a:cubicBezTo>
                  <a:cubicBezTo>
                    <a:pt x="14120" y="13139"/>
                    <a:pt x="24035" y="5491"/>
                    <a:pt x="32934" y="5491"/>
                  </a:cubicBezTo>
                  <a:cubicBezTo>
                    <a:pt x="35222" y="5491"/>
                    <a:pt x="39290" y="5737"/>
                    <a:pt x="39290" y="13633"/>
                  </a:cubicBezTo>
                  <a:cubicBezTo>
                    <a:pt x="39290" y="19801"/>
                    <a:pt x="36493" y="26709"/>
                    <a:pt x="34714" y="30903"/>
                  </a:cubicBezTo>
                  <a:cubicBezTo>
                    <a:pt x="23527" y="60017"/>
                    <a:pt x="20476" y="71366"/>
                    <a:pt x="20476" y="80742"/>
                  </a:cubicBezTo>
                  <a:cubicBezTo>
                    <a:pt x="20476" y="103194"/>
                    <a:pt x="37510" y="111829"/>
                    <a:pt x="56579" y="111829"/>
                  </a:cubicBezTo>
                  <a:cubicBezTo>
                    <a:pt x="60901" y="111829"/>
                    <a:pt x="72850" y="111829"/>
                    <a:pt x="83020" y="94558"/>
                  </a:cubicBezTo>
                  <a:cubicBezTo>
                    <a:pt x="89631" y="110349"/>
                    <a:pt x="107173" y="111829"/>
                    <a:pt x="114801" y="111829"/>
                  </a:cubicBezTo>
                  <a:cubicBezTo>
                    <a:pt x="133869" y="111829"/>
                    <a:pt x="145056" y="96285"/>
                    <a:pt x="151666" y="81482"/>
                  </a:cubicBezTo>
                  <a:cubicBezTo>
                    <a:pt x="160311" y="62237"/>
                    <a:pt x="168446" y="29176"/>
                    <a:pt x="168446" y="17334"/>
                  </a:cubicBezTo>
                  <a:cubicBezTo>
                    <a:pt x="168446" y="3764"/>
                    <a:pt x="161582" y="63"/>
                    <a:pt x="157260" y="63"/>
                  </a:cubicBezTo>
                  <a:cubicBezTo>
                    <a:pt x="150904" y="63"/>
                    <a:pt x="144547" y="6478"/>
                    <a:pt x="144547" y="11906"/>
                  </a:cubicBezTo>
                  <a:cubicBezTo>
                    <a:pt x="144547" y="15113"/>
                    <a:pt x="146073" y="16593"/>
                    <a:pt x="148361" y="18567"/>
                  </a:cubicBezTo>
                  <a:cubicBezTo>
                    <a:pt x="151158" y="21281"/>
                    <a:pt x="157514" y="27696"/>
                    <a:pt x="157514" y="39539"/>
                  </a:cubicBezTo>
                  <a:cubicBezTo>
                    <a:pt x="157514" y="47927"/>
                    <a:pt x="150141" y="72106"/>
                    <a:pt x="143530" y="84689"/>
                  </a:cubicBezTo>
                  <a:cubicBezTo>
                    <a:pt x="136920" y="97766"/>
                    <a:pt x="128022" y="106401"/>
                    <a:pt x="115564" y="106401"/>
                  </a:cubicBezTo>
                  <a:cubicBezTo>
                    <a:pt x="103614" y="106401"/>
                    <a:pt x="96749" y="98999"/>
                    <a:pt x="96749" y="84936"/>
                  </a:cubicBezTo>
                  <a:cubicBezTo>
                    <a:pt x="96749" y="78028"/>
                    <a:pt x="98529" y="70379"/>
                    <a:pt x="99546" y="66925"/>
                  </a:cubicBezTo>
                  <a:lnTo>
                    <a:pt x="110224" y="25475"/>
                  </a:ln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E65F4949-EB16-605C-0267-68FF39FCC118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906531" y="6932933"/>
              <a:ext cx="127122" cy="143100"/>
            </a:xfrm>
            <a:custGeom>
              <a:avLst/>
              <a:gdLst>
                <a:gd name="connsiteX0" fmla="*/ 118370 w 127122"/>
                <a:gd name="connsiteY0" fmla="*/ 76547 h 143100"/>
                <a:gd name="connsiteX1" fmla="*/ 127269 w 127122"/>
                <a:gd name="connsiteY1" fmla="*/ 71613 h 143100"/>
                <a:gd name="connsiteX2" fmla="*/ 118370 w 127122"/>
                <a:gd name="connsiteY2" fmla="*/ 66678 h 143100"/>
                <a:gd name="connsiteX3" fmla="*/ 10571 w 127122"/>
                <a:gd name="connsiteY3" fmla="*/ 66678 h 143100"/>
                <a:gd name="connsiteX4" fmla="*/ 78708 w 127122"/>
                <a:gd name="connsiteY4" fmla="*/ 9932 h 143100"/>
                <a:gd name="connsiteX5" fmla="*/ 118370 w 127122"/>
                <a:gd name="connsiteY5" fmla="*/ 9932 h 143100"/>
                <a:gd name="connsiteX6" fmla="*/ 127269 w 127122"/>
                <a:gd name="connsiteY6" fmla="*/ 4997 h 143100"/>
                <a:gd name="connsiteX7" fmla="*/ 118370 w 127122"/>
                <a:gd name="connsiteY7" fmla="*/ 63 h 143100"/>
                <a:gd name="connsiteX8" fmla="*/ 78200 w 127122"/>
                <a:gd name="connsiteY8" fmla="*/ 63 h 143100"/>
                <a:gd name="connsiteX9" fmla="*/ 147 w 127122"/>
                <a:gd name="connsiteY9" fmla="*/ 71613 h 143100"/>
                <a:gd name="connsiteX10" fmla="*/ 78200 w 127122"/>
                <a:gd name="connsiteY10" fmla="*/ 143163 h 143100"/>
                <a:gd name="connsiteX11" fmla="*/ 118370 w 127122"/>
                <a:gd name="connsiteY11" fmla="*/ 143163 h 143100"/>
                <a:gd name="connsiteX12" fmla="*/ 127269 w 127122"/>
                <a:gd name="connsiteY12" fmla="*/ 138229 h 143100"/>
                <a:gd name="connsiteX13" fmla="*/ 118370 w 127122"/>
                <a:gd name="connsiteY13" fmla="*/ 133294 h 143100"/>
                <a:gd name="connsiteX14" fmla="*/ 78708 w 127122"/>
                <a:gd name="connsiteY14" fmla="*/ 133294 h 143100"/>
                <a:gd name="connsiteX15" fmla="*/ 10571 w 127122"/>
                <a:gd name="connsiteY15" fmla="*/ 76547 h 143100"/>
                <a:gd name="connsiteX16" fmla="*/ 118370 w 127122"/>
                <a:gd name="connsiteY16" fmla="*/ 76547 h 1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122" h="143100">
                  <a:moveTo>
                    <a:pt x="118370" y="76547"/>
                  </a:moveTo>
                  <a:cubicBezTo>
                    <a:pt x="122693" y="76547"/>
                    <a:pt x="127269" y="76547"/>
                    <a:pt x="127269" y="71613"/>
                  </a:cubicBezTo>
                  <a:cubicBezTo>
                    <a:pt x="127269" y="66678"/>
                    <a:pt x="122693" y="66678"/>
                    <a:pt x="118370" y="66678"/>
                  </a:cubicBezTo>
                  <a:lnTo>
                    <a:pt x="10571" y="66678"/>
                  </a:lnTo>
                  <a:cubicBezTo>
                    <a:pt x="13622" y="33617"/>
                    <a:pt x="42860" y="9932"/>
                    <a:pt x="78708" y="9932"/>
                  </a:cubicBezTo>
                  <a:lnTo>
                    <a:pt x="118370" y="9932"/>
                  </a:lnTo>
                  <a:cubicBezTo>
                    <a:pt x="122693" y="9932"/>
                    <a:pt x="127269" y="9932"/>
                    <a:pt x="127269" y="4997"/>
                  </a:cubicBezTo>
                  <a:cubicBezTo>
                    <a:pt x="127269" y="63"/>
                    <a:pt x="122693" y="63"/>
                    <a:pt x="118370" y="63"/>
                  </a:cubicBezTo>
                  <a:lnTo>
                    <a:pt x="78200" y="63"/>
                  </a:lnTo>
                  <a:cubicBezTo>
                    <a:pt x="34724" y="63"/>
                    <a:pt x="147" y="32137"/>
                    <a:pt x="147" y="71613"/>
                  </a:cubicBezTo>
                  <a:cubicBezTo>
                    <a:pt x="147" y="111089"/>
                    <a:pt x="34724" y="143163"/>
                    <a:pt x="78200" y="143163"/>
                  </a:cubicBezTo>
                  <a:lnTo>
                    <a:pt x="118370" y="143163"/>
                  </a:lnTo>
                  <a:cubicBezTo>
                    <a:pt x="122693" y="143163"/>
                    <a:pt x="127269" y="143163"/>
                    <a:pt x="127269" y="138229"/>
                  </a:cubicBezTo>
                  <a:cubicBezTo>
                    <a:pt x="127269" y="133294"/>
                    <a:pt x="122693" y="133294"/>
                    <a:pt x="118370" y="133294"/>
                  </a:cubicBezTo>
                  <a:lnTo>
                    <a:pt x="78708" y="133294"/>
                  </a:lnTo>
                  <a:cubicBezTo>
                    <a:pt x="42860" y="133294"/>
                    <a:pt x="13622" y="109609"/>
                    <a:pt x="10571" y="76547"/>
                  </a:cubicBezTo>
                  <a:lnTo>
                    <a:pt x="118370" y="76547"/>
                  </a:ln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D838190-5534-494B-3B3D-131A79961B5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35971" y="6897652"/>
              <a:ext cx="181530" cy="173940"/>
            </a:xfrm>
            <a:custGeom>
              <a:avLst/>
              <a:gdLst>
                <a:gd name="connsiteX0" fmla="*/ 85074 w 181530"/>
                <a:gd name="connsiteY0" fmla="*/ 17087 h 173940"/>
                <a:gd name="connsiteX1" fmla="*/ 92193 w 181530"/>
                <a:gd name="connsiteY1" fmla="*/ 7958 h 173940"/>
                <a:gd name="connsiteX2" fmla="*/ 107702 w 181530"/>
                <a:gd name="connsiteY2" fmla="*/ 7711 h 173940"/>
                <a:gd name="connsiteX3" fmla="*/ 153974 w 181530"/>
                <a:gd name="connsiteY3" fmla="*/ 32137 h 173940"/>
                <a:gd name="connsiteX4" fmla="*/ 139991 w 181530"/>
                <a:gd name="connsiteY4" fmla="*/ 67172 h 173940"/>
                <a:gd name="connsiteX5" fmla="*/ 97023 w 181530"/>
                <a:gd name="connsiteY5" fmla="*/ 81482 h 173940"/>
                <a:gd name="connsiteX6" fmla="*/ 68548 w 181530"/>
                <a:gd name="connsiteY6" fmla="*/ 81482 h 173940"/>
                <a:gd name="connsiteX7" fmla="*/ 85074 w 181530"/>
                <a:gd name="connsiteY7" fmla="*/ 17087 h 173940"/>
                <a:gd name="connsiteX8" fmla="*/ 121685 w 181530"/>
                <a:gd name="connsiteY8" fmla="*/ 84689 h 173940"/>
                <a:gd name="connsiteX9" fmla="*/ 177619 w 181530"/>
                <a:gd name="connsiteY9" fmla="*/ 37071 h 173940"/>
                <a:gd name="connsiteX10" fmla="*/ 121431 w 181530"/>
                <a:gd name="connsiteY10" fmla="*/ 63 h 173940"/>
                <a:gd name="connsiteX11" fmla="*/ 48971 w 181530"/>
                <a:gd name="connsiteY11" fmla="*/ 63 h 173940"/>
                <a:gd name="connsiteX12" fmla="*/ 41598 w 181530"/>
                <a:gd name="connsiteY12" fmla="*/ 4997 h 173940"/>
                <a:gd name="connsiteX13" fmla="*/ 48717 w 181530"/>
                <a:gd name="connsiteY13" fmla="*/ 7711 h 173940"/>
                <a:gd name="connsiteX14" fmla="*/ 58378 w 181530"/>
                <a:gd name="connsiteY14" fmla="*/ 8205 h 173940"/>
                <a:gd name="connsiteX15" fmla="*/ 65243 w 181530"/>
                <a:gd name="connsiteY15" fmla="*/ 12152 h 173940"/>
                <a:gd name="connsiteX16" fmla="*/ 64226 w 181530"/>
                <a:gd name="connsiteY16" fmla="*/ 16840 h 173940"/>
                <a:gd name="connsiteX17" fmla="*/ 30157 w 181530"/>
                <a:gd name="connsiteY17" fmla="*/ 149331 h 173940"/>
                <a:gd name="connsiteX18" fmla="*/ 7021 w 181530"/>
                <a:gd name="connsiteY18" fmla="*/ 160927 h 173940"/>
                <a:gd name="connsiteX19" fmla="*/ 156 w 181530"/>
                <a:gd name="connsiteY19" fmla="*/ 165862 h 173940"/>
                <a:gd name="connsiteX20" fmla="*/ 3715 w 181530"/>
                <a:gd name="connsiteY20" fmla="*/ 168576 h 173940"/>
                <a:gd name="connsiteX21" fmla="*/ 35750 w 181530"/>
                <a:gd name="connsiteY21" fmla="*/ 167836 h 173940"/>
                <a:gd name="connsiteX22" fmla="*/ 68039 w 181530"/>
                <a:gd name="connsiteY22" fmla="*/ 168576 h 173940"/>
                <a:gd name="connsiteX23" fmla="*/ 73124 w 181530"/>
                <a:gd name="connsiteY23" fmla="*/ 163641 h 173940"/>
                <a:gd name="connsiteX24" fmla="*/ 66005 w 181530"/>
                <a:gd name="connsiteY24" fmla="*/ 160927 h 173940"/>
                <a:gd name="connsiteX25" fmla="*/ 49479 w 181530"/>
                <a:gd name="connsiteY25" fmla="*/ 156486 h 173940"/>
                <a:gd name="connsiteX26" fmla="*/ 50242 w 181530"/>
                <a:gd name="connsiteY26" fmla="*/ 152292 h 173940"/>
                <a:gd name="connsiteX27" fmla="*/ 67022 w 181530"/>
                <a:gd name="connsiteY27" fmla="*/ 86910 h 173940"/>
                <a:gd name="connsiteX28" fmla="*/ 97277 w 181530"/>
                <a:gd name="connsiteY28" fmla="*/ 86910 h 173940"/>
                <a:gd name="connsiteX29" fmla="*/ 124990 w 181530"/>
                <a:gd name="connsiteY29" fmla="*/ 109362 h 173940"/>
                <a:gd name="connsiteX30" fmla="*/ 121431 w 181530"/>
                <a:gd name="connsiteY30" fmla="*/ 126386 h 173940"/>
                <a:gd name="connsiteX31" fmla="*/ 117363 w 181530"/>
                <a:gd name="connsiteY31" fmla="*/ 147357 h 173940"/>
                <a:gd name="connsiteX32" fmla="*/ 151177 w 181530"/>
                <a:gd name="connsiteY32" fmla="*/ 174004 h 173940"/>
                <a:gd name="connsiteX33" fmla="*/ 181687 w 181530"/>
                <a:gd name="connsiteY33" fmla="*/ 145630 h 173940"/>
                <a:gd name="connsiteX34" fmla="*/ 178636 w 181530"/>
                <a:gd name="connsiteY34" fmla="*/ 142670 h 173940"/>
                <a:gd name="connsiteX35" fmla="*/ 175331 w 181530"/>
                <a:gd name="connsiteY35" fmla="*/ 146124 h 173940"/>
                <a:gd name="connsiteX36" fmla="*/ 152194 w 181530"/>
                <a:gd name="connsiteY36" fmla="*/ 168576 h 173940"/>
                <a:gd name="connsiteX37" fmla="*/ 142025 w 181530"/>
                <a:gd name="connsiteY37" fmla="*/ 153526 h 173940"/>
                <a:gd name="connsiteX38" fmla="*/ 144567 w 181530"/>
                <a:gd name="connsiteY38" fmla="*/ 125399 h 173940"/>
                <a:gd name="connsiteX39" fmla="*/ 145584 w 181530"/>
                <a:gd name="connsiteY39" fmla="*/ 113803 h 173940"/>
                <a:gd name="connsiteX40" fmla="*/ 121685 w 181530"/>
                <a:gd name="connsiteY40" fmla="*/ 84689 h 17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1530" h="173940">
                  <a:moveTo>
                    <a:pt x="85074" y="17087"/>
                  </a:moveTo>
                  <a:cubicBezTo>
                    <a:pt x="86599" y="11165"/>
                    <a:pt x="87362" y="8698"/>
                    <a:pt x="92193" y="7958"/>
                  </a:cubicBezTo>
                  <a:cubicBezTo>
                    <a:pt x="94481" y="7711"/>
                    <a:pt x="102617" y="7711"/>
                    <a:pt x="107702" y="7711"/>
                  </a:cubicBezTo>
                  <a:cubicBezTo>
                    <a:pt x="125753" y="7711"/>
                    <a:pt x="153974" y="7711"/>
                    <a:pt x="153974" y="32137"/>
                  </a:cubicBezTo>
                  <a:cubicBezTo>
                    <a:pt x="153974" y="40526"/>
                    <a:pt x="149906" y="57550"/>
                    <a:pt x="139991" y="67172"/>
                  </a:cubicBezTo>
                  <a:cubicBezTo>
                    <a:pt x="133380" y="73587"/>
                    <a:pt x="119905" y="81482"/>
                    <a:pt x="97023" y="81482"/>
                  </a:cubicBezTo>
                  <a:lnTo>
                    <a:pt x="68548" y="81482"/>
                  </a:lnTo>
                  <a:lnTo>
                    <a:pt x="85074" y="17087"/>
                  </a:lnTo>
                  <a:close/>
                  <a:moveTo>
                    <a:pt x="121685" y="84689"/>
                  </a:moveTo>
                  <a:cubicBezTo>
                    <a:pt x="147364" y="79261"/>
                    <a:pt x="177619" y="61991"/>
                    <a:pt x="177619" y="37071"/>
                  </a:cubicBezTo>
                  <a:cubicBezTo>
                    <a:pt x="177619" y="15853"/>
                    <a:pt x="154737" y="63"/>
                    <a:pt x="121431" y="63"/>
                  </a:cubicBezTo>
                  <a:lnTo>
                    <a:pt x="48971" y="63"/>
                  </a:lnTo>
                  <a:cubicBezTo>
                    <a:pt x="43886" y="63"/>
                    <a:pt x="41598" y="63"/>
                    <a:pt x="41598" y="4997"/>
                  </a:cubicBezTo>
                  <a:cubicBezTo>
                    <a:pt x="41598" y="7711"/>
                    <a:pt x="43886" y="7711"/>
                    <a:pt x="48717" y="7711"/>
                  </a:cubicBezTo>
                  <a:cubicBezTo>
                    <a:pt x="49225" y="7711"/>
                    <a:pt x="54056" y="7711"/>
                    <a:pt x="58378" y="8205"/>
                  </a:cubicBezTo>
                  <a:cubicBezTo>
                    <a:pt x="62954" y="8698"/>
                    <a:pt x="65243" y="8945"/>
                    <a:pt x="65243" y="12152"/>
                  </a:cubicBezTo>
                  <a:cubicBezTo>
                    <a:pt x="65243" y="13139"/>
                    <a:pt x="64988" y="13879"/>
                    <a:pt x="64226" y="16840"/>
                  </a:cubicBezTo>
                  <a:lnTo>
                    <a:pt x="30157" y="149331"/>
                  </a:lnTo>
                  <a:cubicBezTo>
                    <a:pt x="27614" y="158954"/>
                    <a:pt x="27106" y="160927"/>
                    <a:pt x="7021" y="160927"/>
                  </a:cubicBezTo>
                  <a:cubicBezTo>
                    <a:pt x="2444" y="160927"/>
                    <a:pt x="156" y="160927"/>
                    <a:pt x="156" y="165862"/>
                  </a:cubicBezTo>
                  <a:cubicBezTo>
                    <a:pt x="156" y="168576"/>
                    <a:pt x="3207" y="168576"/>
                    <a:pt x="3715" y="168576"/>
                  </a:cubicBezTo>
                  <a:cubicBezTo>
                    <a:pt x="10834" y="168576"/>
                    <a:pt x="28631" y="167836"/>
                    <a:pt x="35750" y="167836"/>
                  </a:cubicBezTo>
                  <a:cubicBezTo>
                    <a:pt x="42869" y="167836"/>
                    <a:pt x="60920" y="168576"/>
                    <a:pt x="68039" y="168576"/>
                  </a:cubicBezTo>
                  <a:cubicBezTo>
                    <a:pt x="70073" y="168576"/>
                    <a:pt x="73124" y="168576"/>
                    <a:pt x="73124" y="163641"/>
                  </a:cubicBezTo>
                  <a:cubicBezTo>
                    <a:pt x="73124" y="160927"/>
                    <a:pt x="70836" y="160927"/>
                    <a:pt x="66005" y="160927"/>
                  </a:cubicBezTo>
                  <a:cubicBezTo>
                    <a:pt x="56598" y="160927"/>
                    <a:pt x="49479" y="160927"/>
                    <a:pt x="49479" y="156486"/>
                  </a:cubicBezTo>
                  <a:cubicBezTo>
                    <a:pt x="49479" y="155006"/>
                    <a:pt x="49988" y="153772"/>
                    <a:pt x="50242" y="152292"/>
                  </a:cubicBezTo>
                  <a:lnTo>
                    <a:pt x="67022" y="86910"/>
                  </a:lnTo>
                  <a:lnTo>
                    <a:pt x="97277" y="86910"/>
                  </a:lnTo>
                  <a:cubicBezTo>
                    <a:pt x="120414" y="86910"/>
                    <a:pt x="124990" y="100726"/>
                    <a:pt x="124990" y="109362"/>
                  </a:cubicBezTo>
                  <a:cubicBezTo>
                    <a:pt x="124990" y="113063"/>
                    <a:pt x="122956" y="120711"/>
                    <a:pt x="121431" y="126386"/>
                  </a:cubicBezTo>
                  <a:cubicBezTo>
                    <a:pt x="119651" y="133294"/>
                    <a:pt x="117363" y="142423"/>
                    <a:pt x="117363" y="147357"/>
                  </a:cubicBezTo>
                  <a:cubicBezTo>
                    <a:pt x="117363" y="174004"/>
                    <a:pt x="147872" y="174004"/>
                    <a:pt x="151177" y="174004"/>
                  </a:cubicBezTo>
                  <a:cubicBezTo>
                    <a:pt x="172788" y="174004"/>
                    <a:pt x="181687" y="149085"/>
                    <a:pt x="181687" y="145630"/>
                  </a:cubicBezTo>
                  <a:cubicBezTo>
                    <a:pt x="181687" y="142670"/>
                    <a:pt x="178890" y="142670"/>
                    <a:pt x="178636" y="142670"/>
                  </a:cubicBezTo>
                  <a:cubicBezTo>
                    <a:pt x="176348" y="142670"/>
                    <a:pt x="175839" y="144397"/>
                    <a:pt x="175331" y="146124"/>
                  </a:cubicBezTo>
                  <a:cubicBezTo>
                    <a:pt x="168974" y="164381"/>
                    <a:pt x="158042" y="168576"/>
                    <a:pt x="152194" y="168576"/>
                  </a:cubicBezTo>
                  <a:cubicBezTo>
                    <a:pt x="143804" y="168576"/>
                    <a:pt x="142025" y="163148"/>
                    <a:pt x="142025" y="153526"/>
                  </a:cubicBezTo>
                  <a:cubicBezTo>
                    <a:pt x="142025" y="145877"/>
                    <a:pt x="143550" y="133294"/>
                    <a:pt x="144567" y="125399"/>
                  </a:cubicBezTo>
                  <a:cubicBezTo>
                    <a:pt x="145075" y="121945"/>
                    <a:pt x="145584" y="117257"/>
                    <a:pt x="145584" y="113803"/>
                  </a:cubicBezTo>
                  <a:cubicBezTo>
                    <a:pt x="145584" y="94805"/>
                    <a:pt x="128550" y="87157"/>
                    <a:pt x="121685" y="84689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3E04E26-A562-652F-99D2-857DADA8512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27669" y="6981760"/>
              <a:ext cx="122266" cy="124867"/>
            </a:xfrm>
            <a:custGeom>
              <a:avLst/>
              <a:gdLst>
                <a:gd name="connsiteX0" fmla="*/ 28995 w 122266"/>
                <a:gd name="connsiteY0" fmla="*/ 104552 h 124867"/>
                <a:gd name="connsiteX1" fmla="*/ 43945 w 122266"/>
                <a:gd name="connsiteY1" fmla="*/ 72083 h 124867"/>
                <a:gd name="connsiteX2" fmla="*/ 71174 w 122266"/>
                <a:gd name="connsiteY2" fmla="*/ 14226 h 124867"/>
                <a:gd name="connsiteX3" fmla="*/ 80607 w 122266"/>
                <a:gd name="connsiteY3" fmla="*/ 11463 h 124867"/>
                <a:gd name="connsiteX4" fmla="*/ 94666 w 122266"/>
                <a:gd name="connsiteY4" fmla="*/ 26143 h 124867"/>
                <a:gd name="connsiteX5" fmla="*/ 94132 w 122266"/>
                <a:gd name="connsiteY5" fmla="*/ 31324 h 124867"/>
                <a:gd name="connsiteX6" fmla="*/ 96090 w 122266"/>
                <a:gd name="connsiteY6" fmla="*/ 32879 h 124867"/>
                <a:gd name="connsiteX7" fmla="*/ 107302 w 122266"/>
                <a:gd name="connsiteY7" fmla="*/ 28043 h 124867"/>
                <a:gd name="connsiteX8" fmla="*/ 112997 w 122266"/>
                <a:gd name="connsiteY8" fmla="*/ 16990 h 124867"/>
                <a:gd name="connsiteX9" fmla="*/ 95200 w 122266"/>
                <a:gd name="connsiteY9" fmla="*/ 64 h 124867"/>
                <a:gd name="connsiteX10" fmla="*/ 53377 w 122266"/>
                <a:gd name="connsiteY10" fmla="*/ 20616 h 124867"/>
                <a:gd name="connsiteX11" fmla="*/ 24902 w 122266"/>
                <a:gd name="connsiteY11" fmla="*/ 83309 h 124867"/>
                <a:gd name="connsiteX12" fmla="*/ 8528 w 122266"/>
                <a:gd name="connsiteY12" fmla="*/ 114569 h 124867"/>
                <a:gd name="connsiteX13" fmla="*/ 164 w 122266"/>
                <a:gd name="connsiteY13" fmla="*/ 123723 h 124867"/>
                <a:gd name="connsiteX14" fmla="*/ 2299 w 122266"/>
                <a:gd name="connsiteY14" fmla="*/ 124932 h 124867"/>
                <a:gd name="connsiteX15" fmla="*/ 19207 w 122266"/>
                <a:gd name="connsiteY15" fmla="*/ 115433 h 124867"/>
                <a:gd name="connsiteX16" fmla="*/ 50529 w 122266"/>
                <a:gd name="connsiteY16" fmla="*/ 120269 h 124867"/>
                <a:gd name="connsiteX17" fmla="*/ 80785 w 122266"/>
                <a:gd name="connsiteY17" fmla="*/ 124932 h 124867"/>
                <a:gd name="connsiteX18" fmla="*/ 108726 w 122266"/>
                <a:gd name="connsiteY18" fmla="*/ 114915 h 124867"/>
                <a:gd name="connsiteX19" fmla="*/ 122430 w 122266"/>
                <a:gd name="connsiteY19" fmla="*/ 97126 h 124867"/>
                <a:gd name="connsiteX20" fmla="*/ 120472 w 122266"/>
                <a:gd name="connsiteY20" fmla="*/ 95571 h 124867"/>
                <a:gd name="connsiteX21" fmla="*/ 104099 w 122266"/>
                <a:gd name="connsiteY21" fmla="*/ 106279 h 124867"/>
                <a:gd name="connsiteX22" fmla="*/ 95378 w 122266"/>
                <a:gd name="connsiteY22" fmla="*/ 113533 h 124867"/>
                <a:gd name="connsiteX23" fmla="*/ 67081 w 122266"/>
                <a:gd name="connsiteY23" fmla="*/ 109043 h 124867"/>
                <a:gd name="connsiteX24" fmla="*/ 35758 w 122266"/>
                <a:gd name="connsiteY24" fmla="*/ 104034 h 124867"/>
                <a:gd name="connsiteX25" fmla="*/ 28995 w 122266"/>
                <a:gd name="connsiteY25" fmla="*/ 104552 h 12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266" h="124867">
                  <a:moveTo>
                    <a:pt x="28995" y="104552"/>
                  </a:moveTo>
                  <a:cubicBezTo>
                    <a:pt x="38605" y="91945"/>
                    <a:pt x="41987" y="79164"/>
                    <a:pt x="43945" y="72083"/>
                  </a:cubicBezTo>
                  <a:cubicBezTo>
                    <a:pt x="48394" y="55331"/>
                    <a:pt x="56758" y="27525"/>
                    <a:pt x="71174" y="14226"/>
                  </a:cubicBezTo>
                  <a:cubicBezTo>
                    <a:pt x="73666" y="11981"/>
                    <a:pt x="77225" y="11463"/>
                    <a:pt x="80607" y="11463"/>
                  </a:cubicBezTo>
                  <a:cubicBezTo>
                    <a:pt x="89149" y="11463"/>
                    <a:pt x="94666" y="17680"/>
                    <a:pt x="94666" y="26143"/>
                  </a:cubicBezTo>
                  <a:cubicBezTo>
                    <a:pt x="94666" y="28906"/>
                    <a:pt x="94132" y="30806"/>
                    <a:pt x="94132" y="31324"/>
                  </a:cubicBezTo>
                  <a:cubicBezTo>
                    <a:pt x="94132" y="32361"/>
                    <a:pt x="94666" y="32879"/>
                    <a:pt x="96090" y="32879"/>
                  </a:cubicBezTo>
                  <a:cubicBezTo>
                    <a:pt x="97692" y="32879"/>
                    <a:pt x="102319" y="31670"/>
                    <a:pt x="107302" y="28043"/>
                  </a:cubicBezTo>
                  <a:cubicBezTo>
                    <a:pt x="111040" y="25452"/>
                    <a:pt x="112997" y="23552"/>
                    <a:pt x="112997" y="16990"/>
                  </a:cubicBezTo>
                  <a:cubicBezTo>
                    <a:pt x="112997" y="9563"/>
                    <a:pt x="108370" y="64"/>
                    <a:pt x="95200" y="64"/>
                  </a:cubicBezTo>
                  <a:cubicBezTo>
                    <a:pt x="79895" y="64"/>
                    <a:pt x="63343" y="9736"/>
                    <a:pt x="53377" y="20616"/>
                  </a:cubicBezTo>
                  <a:cubicBezTo>
                    <a:pt x="36826" y="38751"/>
                    <a:pt x="29885" y="64484"/>
                    <a:pt x="24902" y="83309"/>
                  </a:cubicBezTo>
                  <a:cubicBezTo>
                    <a:pt x="19740" y="102480"/>
                    <a:pt x="9596" y="113533"/>
                    <a:pt x="8528" y="114569"/>
                  </a:cubicBezTo>
                  <a:cubicBezTo>
                    <a:pt x="7104" y="115605"/>
                    <a:pt x="164" y="121305"/>
                    <a:pt x="164" y="123723"/>
                  </a:cubicBezTo>
                  <a:cubicBezTo>
                    <a:pt x="164" y="124932"/>
                    <a:pt x="1943" y="124932"/>
                    <a:pt x="2299" y="124932"/>
                  </a:cubicBezTo>
                  <a:cubicBezTo>
                    <a:pt x="3545" y="124932"/>
                    <a:pt x="10308" y="124068"/>
                    <a:pt x="19207" y="115433"/>
                  </a:cubicBezTo>
                  <a:cubicBezTo>
                    <a:pt x="28283" y="115433"/>
                    <a:pt x="35580" y="116642"/>
                    <a:pt x="50529" y="120269"/>
                  </a:cubicBezTo>
                  <a:cubicBezTo>
                    <a:pt x="60496" y="122686"/>
                    <a:pt x="70462" y="124932"/>
                    <a:pt x="80785" y="124932"/>
                  </a:cubicBezTo>
                  <a:cubicBezTo>
                    <a:pt x="92709" y="124932"/>
                    <a:pt x="103031" y="119060"/>
                    <a:pt x="108726" y="114915"/>
                  </a:cubicBezTo>
                  <a:cubicBezTo>
                    <a:pt x="121540" y="105761"/>
                    <a:pt x="122430" y="97298"/>
                    <a:pt x="122430" y="97126"/>
                  </a:cubicBezTo>
                  <a:cubicBezTo>
                    <a:pt x="122430" y="96262"/>
                    <a:pt x="121896" y="95571"/>
                    <a:pt x="120472" y="95571"/>
                  </a:cubicBezTo>
                  <a:cubicBezTo>
                    <a:pt x="117803" y="95571"/>
                    <a:pt x="106412" y="99716"/>
                    <a:pt x="104099" y="106279"/>
                  </a:cubicBezTo>
                  <a:cubicBezTo>
                    <a:pt x="101607" y="113533"/>
                    <a:pt x="99472" y="113533"/>
                    <a:pt x="95378" y="113533"/>
                  </a:cubicBezTo>
                  <a:cubicBezTo>
                    <a:pt x="85768" y="113533"/>
                    <a:pt x="72598" y="110424"/>
                    <a:pt x="67081" y="109043"/>
                  </a:cubicBezTo>
                  <a:cubicBezTo>
                    <a:pt x="56580" y="106452"/>
                    <a:pt x="46258" y="104034"/>
                    <a:pt x="35758" y="104034"/>
                  </a:cubicBezTo>
                  <a:cubicBezTo>
                    <a:pt x="33622" y="104034"/>
                    <a:pt x="31309" y="104034"/>
                    <a:pt x="28995" y="104552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0CBC37D-259F-B029-85E4-77D99EDB4A5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97377" y="6881121"/>
              <a:ext cx="58984" cy="246724"/>
            </a:xfrm>
            <a:custGeom>
              <a:avLst/>
              <a:gdLst>
                <a:gd name="connsiteX0" fmla="*/ 59154 w 58984"/>
                <a:gd name="connsiteY0" fmla="*/ 244320 h 246724"/>
                <a:gd name="connsiteX1" fmla="*/ 54832 w 58984"/>
                <a:gd name="connsiteY1" fmla="*/ 238892 h 246724"/>
                <a:gd name="connsiteX2" fmla="*/ 14916 w 58984"/>
                <a:gd name="connsiteY2" fmla="*/ 123425 h 246724"/>
                <a:gd name="connsiteX3" fmla="*/ 55849 w 58984"/>
                <a:gd name="connsiteY3" fmla="*/ 6724 h 246724"/>
                <a:gd name="connsiteX4" fmla="*/ 59154 w 58984"/>
                <a:gd name="connsiteY4" fmla="*/ 2530 h 246724"/>
                <a:gd name="connsiteX5" fmla="*/ 56612 w 58984"/>
                <a:gd name="connsiteY5" fmla="*/ 63 h 246724"/>
                <a:gd name="connsiteX6" fmla="*/ 16187 w 58984"/>
                <a:gd name="connsiteY6" fmla="*/ 48174 h 246724"/>
                <a:gd name="connsiteX7" fmla="*/ 170 w 58984"/>
                <a:gd name="connsiteY7" fmla="*/ 123425 h 246724"/>
                <a:gd name="connsiteX8" fmla="*/ 16950 w 58984"/>
                <a:gd name="connsiteY8" fmla="*/ 200403 h 246724"/>
                <a:gd name="connsiteX9" fmla="*/ 56612 w 58984"/>
                <a:gd name="connsiteY9" fmla="*/ 246788 h 246724"/>
                <a:gd name="connsiteX10" fmla="*/ 59154 w 58984"/>
                <a:gd name="connsiteY10" fmla="*/ 244320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84" h="246724">
                  <a:moveTo>
                    <a:pt x="59154" y="244320"/>
                  </a:moveTo>
                  <a:cubicBezTo>
                    <a:pt x="59154" y="243580"/>
                    <a:pt x="59154" y="243087"/>
                    <a:pt x="54832" y="238892"/>
                  </a:cubicBezTo>
                  <a:cubicBezTo>
                    <a:pt x="23052" y="207805"/>
                    <a:pt x="14916" y="161174"/>
                    <a:pt x="14916" y="123425"/>
                  </a:cubicBezTo>
                  <a:cubicBezTo>
                    <a:pt x="14916" y="80495"/>
                    <a:pt x="24577" y="37565"/>
                    <a:pt x="55849" y="6724"/>
                  </a:cubicBezTo>
                  <a:cubicBezTo>
                    <a:pt x="59154" y="3764"/>
                    <a:pt x="59154" y="3270"/>
                    <a:pt x="59154" y="2530"/>
                  </a:cubicBezTo>
                  <a:cubicBezTo>
                    <a:pt x="59154" y="803"/>
                    <a:pt x="58137" y="63"/>
                    <a:pt x="56612" y="63"/>
                  </a:cubicBezTo>
                  <a:cubicBezTo>
                    <a:pt x="54069" y="63"/>
                    <a:pt x="31187" y="16840"/>
                    <a:pt x="16187" y="48174"/>
                  </a:cubicBezTo>
                  <a:cubicBezTo>
                    <a:pt x="3221" y="75314"/>
                    <a:pt x="170" y="102700"/>
                    <a:pt x="170" y="123425"/>
                  </a:cubicBezTo>
                  <a:cubicBezTo>
                    <a:pt x="170" y="142670"/>
                    <a:pt x="2966" y="172523"/>
                    <a:pt x="16950" y="200403"/>
                  </a:cubicBezTo>
                  <a:cubicBezTo>
                    <a:pt x="32204" y="230750"/>
                    <a:pt x="54069" y="246788"/>
                    <a:pt x="56612" y="246788"/>
                  </a:cubicBezTo>
                  <a:cubicBezTo>
                    <a:pt x="58137" y="246788"/>
                    <a:pt x="59154" y="246047"/>
                    <a:pt x="59154" y="244320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1EB1A22-7F36-838F-54DC-C820E3C5E41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78453" y="6957112"/>
              <a:ext cx="126613" cy="111766"/>
            </a:xfrm>
            <a:custGeom>
              <a:avLst/>
              <a:gdLst>
                <a:gd name="connsiteX0" fmla="*/ 77718 w 126613"/>
                <a:gd name="connsiteY0" fmla="*/ 34604 h 111766"/>
                <a:gd name="connsiteX1" fmla="*/ 102888 w 126613"/>
                <a:gd name="connsiteY1" fmla="*/ 5491 h 111766"/>
                <a:gd name="connsiteX2" fmla="*/ 115601 w 126613"/>
                <a:gd name="connsiteY2" fmla="*/ 8698 h 111766"/>
                <a:gd name="connsiteX3" fmla="*/ 103397 w 126613"/>
                <a:gd name="connsiteY3" fmla="*/ 22021 h 111766"/>
                <a:gd name="connsiteX4" fmla="*/ 113058 w 126613"/>
                <a:gd name="connsiteY4" fmla="*/ 30657 h 111766"/>
                <a:gd name="connsiteX5" fmla="*/ 126787 w 126613"/>
                <a:gd name="connsiteY5" fmla="*/ 16347 h 111766"/>
                <a:gd name="connsiteX6" fmla="*/ 103143 w 126613"/>
                <a:gd name="connsiteY6" fmla="*/ 63 h 111766"/>
                <a:gd name="connsiteX7" fmla="*/ 76447 w 126613"/>
                <a:gd name="connsiteY7" fmla="*/ 18814 h 111766"/>
                <a:gd name="connsiteX8" fmla="*/ 48988 w 126613"/>
                <a:gd name="connsiteY8" fmla="*/ 63 h 111766"/>
                <a:gd name="connsiteX9" fmla="*/ 8055 w 126613"/>
                <a:gd name="connsiteY9" fmla="*/ 38058 h 111766"/>
                <a:gd name="connsiteX10" fmla="*/ 11106 w 126613"/>
                <a:gd name="connsiteY10" fmla="*/ 40526 h 111766"/>
                <a:gd name="connsiteX11" fmla="*/ 14411 w 126613"/>
                <a:gd name="connsiteY11" fmla="*/ 37812 h 111766"/>
                <a:gd name="connsiteX12" fmla="*/ 48480 w 126613"/>
                <a:gd name="connsiteY12" fmla="*/ 5491 h 111766"/>
                <a:gd name="connsiteX13" fmla="*/ 62209 w 126613"/>
                <a:gd name="connsiteY13" fmla="*/ 22021 h 111766"/>
                <a:gd name="connsiteX14" fmla="*/ 48480 w 126613"/>
                <a:gd name="connsiteY14" fmla="*/ 80742 h 111766"/>
                <a:gd name="connsiteX15" fmla="*/ 24327 w 126613"/>
                <a:gd name="connsiteY15" fmla="*/ 106401 h 111766"/>
                <a:gd name="connsiteX16" fmla="*/ 11614 w 126613"/>
                <a:gd name="connsiteY16" fmla="*/ 103194 h 111766"/>
                <a:gd name="connsiteX17" fmla="*/ 23564 w 126613"/>
                <a:gd name="connsiteY17" fmla="*/ 89871 h 111766"/>
                <a:gd name="connsiteX18" fmla="*/ 14157 w 126613"/>
                <a:gd name="connsiteY18" fmla="*/ 81235 h 111766"/>
                <a:gd name="connsiteX19" fmla="*/ 173 w 126613"/>
                <a:gd name="connsiteY19" fmla="*/ 95545 h 111766"/>
                <a:gd name="connsiteX20" fmla="*/ 24072 w 126613"/>
                <a:gd name="connsiteY20" fmla="*/ 111829 h 111766"/>
                <a:gd name="connsiteX21" fmla="*/ 50768 w 126613"/>
                <a:gd name="connsiteY21" fmla="*/ 93078 h 111766"/>
                <a:gd name="connsiteX22" fmla="*/ 78227 w 126613"/>
                <a:gd name="connsiteY22" fmla="*/ 111829 h 111766"/>
                <a:gd name="connsiteX23" fmla="*/ 118906 w 126613"/>
                <a:gd name="connsiteY23" fmla="*/ 73833 h 111766"/>
                <a:gd name="connsiteX24" fmla="*/ 115855 w 126613"/>
                <a:gd name="connsiteY24" fmla="*/ 71366 h 111766"/>
                <a:gd name="connsiteX25" fmla="*/ 112550 w 126613"/>
                <a:gd name="connsiteY25" fmla="*/ 74080 h 111766"/>
                <a:gd name="connsiteX26" fmla="*/ 78735 w 126613"/>
                <a:gd name="connsiteY26" fmla="*/ 106401 h 111766"/>
                <a:gd name="connsiteX27" fmla="*/ 64752 w 126613"/>
                <a:gd name="connsiteY27" fmla="*/ 90117 h 111766"/>
                <a:gd name="connsiteX28" fmla="*/ 69074 w 126613"/>
                <a:gd name="connsiteY28" fmla="*/ 68406 h 111766"/>
                <a:gd name="connsiteX29" fmla="*/ 77718 w 126613"/>
                <a:gd name="connsiteY29" fmla="*/ 34604 h 11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613" h="111766">
                  <a:moveTo>
                    <a:pt x="77718" y="34604"/>
                  </a:moveTo>
                  <a:cubicBezTo>
                    <a:pt x="79244" y="28189"/>
                    <a:pt x="85091" y="5491"/>
                    <a:pt x="102888" y="5491"/>
                  </a:cubicBezTo>
                  <a:cubicBezTo>
                    <a:pt x="104160" y="5491"/>
                    <a:pt x="110261" y="5491"/>
                    <a:pt x="115601" y="8698"/>
                  </a:cubicBezTo>
                  <a:cubicBezTo>
                    <a:pt x="108482" y="9932"/>
                    <a:pt x="103397" y="16100"/>
                    <a:pt x="103397" y="22021"/>
                  </a:cubicBezTo>
                  <a:cubicBezTo>
                    <a:pt x="103397" y="25969"/>
                    <a:pt x="106193" y="30657"/>
                    <a:pt x="113058" y="30657"/>
                  </a:cubicBezTo>
                  <a:cubicBezTo>
                    <a:pt x="118651" y="30657"/>
                    <a:pt x="126787" y="26216"/>
                    <a:pt x="126787" y="16347"/>
                  </a:cubicBezTo>
                  <a:cubicBezTo>
                    <a:pt x="126787" y="3517"/>
                    <a:pt x="111787" y="63"/>
                    <a:pt x="103143" y="63"/>
                  </a:cubicBezTo>
                  <a:cubicBezTo>
                    <a:pt x="88396" y="63"/>
                    <a:pt x="79498" y="13139"/>
                    <a:pt x="76447" y="18814"/>
                  </a:cubicBezTo>
                  <a:cubicBezTo>
                    <a:pt x="70091" y="2530"/>
                    <a:pt x="56362" y="63"/>
                    <a:pt x="48988" y="63"/>
                  </a:cubicBezTo>
                  <a:cubicBezTo>
                    <a:pt x="22547" y="63"/>
                    <a:pt x="8055" y="31890"/>
                    <a:pt x="8055" y="38058"/>
                  </a:cubicBezTo>
                  <a:cubicBezTo>
                    <a:pt x="8055" y="40526"/>
                    <a:pt x="10597" y="40526"/>
                    <a:pt x="11106" y="40526"/>
                  </a:cubicBezTo>
                  <a:cubicBezTo>
                    <a:pt x="13140" y="40526"/>
                    <a:pt x="13903" y="40032"/>
                    <a:pt x="14411" y="37812"/>
                  </a:cubicBezTo>
                  <a:cubicBezTo>
                    <a:pt x="23055" y="11659"/>
                    <a:pt x="39836" y="5491"/>
                    <a:pt x="48480" y="5491"/>
                  </a:cubicBezTo>
                  <a:cubicBezTo>
                    <a:pt x="53311" y="5491"/>
                    <a:pt x="62209" y="7711"/>
                    <a:pt x="62209" y="22021"/>
                  </a:cubicBezTo>
                  <a:cubicBezTo>
                    <a:pt x="62209" y="29670"/>
                    <a:pt x="57887" y="46200"/>
                    <a:pt x="48480" y="80742"/>
                  </a:cubicBezTo>
                  <a:cubicBezTo>
                    <a:pt x="44412" y="96039"/>
                    <a:pt x="35513" y="106401"/>
                    <a:pt x="24327" y="106401"/>
                  </a:cubicBezTo>
                  <a:cubicBezTo>
                    <a:pt x="22801" y="106401"/>
                    <a:pt x="16954" y="106401"/>
                    <a:pt x="11614" y="103194"/>
                  </a:cubicBezTo>
                  <a:cubicBezTo>
                    <a:pt x="17971" y="101960"/>
                    <a:pt x="23564" y="96779"/>
                    <a:pt x="23564" y="89871"/>
                  </a:cubicBezTo>
                  <a:cubicBezTo>
                    <a:pt x="23564" y="83209"/>
                    <a:pt x="17971" y="81235"/>
                    <a:pt x="14157" y="81235"/>
                  </a:cubicBezTo>
                  <a:cubicBezTo>
                    <a:pt x="6530" y="81235"/>
                    <a:pt x="173" y="87650"/>
                    <a:pt x="173" y="95545"/>
                  </a:cubicBezTo>
                  <a:cubicBezTo>
                    <a:pt x="173" y="106895"/>
                    <a:pt x="12886" y="111829"/>
                    <a:pt x="24072" y="111829"/>
                  </a:cubicBezTo>
                  <a:cubicBezTo>
                    <a:pt x="40853" y="111829"/>
                    <a:pt x="50005" y="94558"/>
                    <a:pt x="50768" y="93078"/>
                  </a:cubicBezTo>
                  <a:cubicBezTo>
                    <a:pt x="53819" y="102207"/>
                    <a:pt x="62972" y="111829"/>
                    <a:pt x="78227" y="111829"/>
                  </a:cubicBezTo>
                  <a:cubicBezTo>
                    <a:pt x="104414" y="111829"/>
                    <a:pt x="118906" y="80002"/>
                    <a:pt x="118906" y="73833"/>
                  </a:cubicBezTo>
                  <a:cubicBezTo>
                    <a:pt x="118906" y="71366"/>
                    <a:pt x="116618" y="71366"/>
                    <a:pt x="115855" y="71366"/>
                  </a:cubicBezTo>
                  <a:cubicBezTo>
                    <a:pt x="113567" y="71366"/>
                    <a:pt x="113058" y="72353"/>
                    <a:pt x="112550" y="74080"/>
                  </a:cubicBezTo>
                  <a:cubicBezTo>
                    <a:pt x="104160" y="100480"/>
                    <a:pt x="86871" y="106401"/>
                    <a:pt x="78735" y="106401"/>
                  </a:cubicBezTo>
                  <a:cubicBezTo>
                    <a:pt x="68820" y="106401"/>
                    <a:pt x="64752" y="98506"/>
                    <a:pt x="64752" y="90117"/>
                  </a:cubicBezTo>
                  <a:cubicBezTo>
                    <a:pt x="64752" y="84689"/>
                    <a:pt x="66277" y="79261"/>
                    <a:pt x="69074" y="68406"/>
                  </a:cubicBezTo>
                  <a:lnTo>
                    <a:pt x="77718" y="34604"/>
                  </a:ln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B0EC98F-AA66-22FF-D89A-F7C21DDC983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30880" y="6881121"/>
              <a:ext cx="58984" cy="246724"/>
            </a:xfrm>
            <a:custGeom>
              <a:avLst/>
              <a:gdLst>
                <a:gd name="connsiteX0" fmla="*/ 59164 w 58984"/>
                <a:gd name="connsiteY0" fmla="*/ 123425 h 246724"/>
                <a:gd name="connsiteX1" fmla="*/ 42384 w 58984"/>
                <a:gd name="connsiteY1" fmla="*/ 46447 h 246724"/>
                <a:gd name="connsiteX2" fmla="*/ 2722 w 58984"/>
                <a:gd name="connsiteY2" fmla="*/ 63 h 246724"/>
                <a:gd name="connsiteX3" fmla="*/ 179 w 58984"/>
                <a:gd name="connsiteY3" fmla="*/ 2530 h 246724"/>
                <a:gd name="connsiteX4" fmla="*/ 5010 w 58984"/>
                <a:gd name="connsiteY4" fmla="*/ 8205 h 246724"/>
                <a:gd name="connsiteX5" fmla="*/ 44418 w 58984"/>
                <a:gd name="connsiteY5" fmla="*/ 123425 h 246724"/>
                <a:gd name="connsiteX6" fmla="*/ 3484 w 58984"/>
                <a:gd name="connsiteY6" fmla="*/ 240126 h 246724"/>
                <a:gd name="connsiteX7" fmla="*/ 179 w 58984"/>
                <a:gd name="connsiteY7" fmla="*/ 244320 h 246724"/>
                <a:gd name="connsiteX8" fmla="*/ 2722 w 58984"/>
                <a:gd name="connsiteY8" fmla="*/ 246788 h 246724"/>
                <a:gd name="connsiteX9" fmla="*/ 43147 w 58984"/>
                <a:gd name="connsiteY9" fmla="*/ 198676 h 246724"/>
                <a:gd name="connsiteX10" fmla="*/ 59164 w 58984"/>
                <a:gd name="connsiteY10" fmla="*/ 12342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84" h="246724">
                  <a:moveTo>
                    <a:pt x="59164" y="123425"/>
                  </a:moveTo>
                  <a:cubicBezTo>
                    <a:pt x="59164" y="104181"/>
                    <a:pt x="56367" y="74327"/>
                    <a:pt x="42384" y="46447"/>
                  </a:cubicBezTo>
                  <a:cubicBezTo>
                    <a:pt x="27129" y="16100"/>
                    <a:pt x="5264" y="63"/>
                    <a:pt x="2722" y="63"/>
                  </a:cubicBezTo>
                  <a:cubicBezTo>
                    <a:pt x="1196" y="63"/>
                    <a:pt x="179" y="1050"/>
                    <a:pt x="179" y="2530"/>
                  </a:cubicBezTo>
                  <a:cubicBezTo>
                    <a:pt x="179" y="3270"/>
                    <a:pt x="179" y="3764"/>
                    <a:pt x="5010" y="8205"/>
                  </a:cubicBezTo>
                  <a:cubicBezTo>
                    <a:pt x="29926" y="32630"/>
                    <a:pt x="44418" y="71860"/>
                    <a:pt x="44418" y="123425"/>
                  </a:cubicBezTo>
                  <a:cubicBezTo>
                    <a:pt x="44418" y="165615"/>
                    <a:pt x="35011" y="209039"/>
                    <a:pt x="3484" y="240126"/>
                  </a:cubicBezTo>
                  <a:cubicBezTo>
                    <a:pt x="179" y="243087"/>
                    <a:pt x="179" y="243580"/>
                    <a:pt x="179" y="244320"/>
                  </a:cubicBezTo>
                  <a:cubicBezTo>
                    <a:pt x="179" y="245801"/>
                    <a:pt x="1196" y="246788"/>
                    <a:pt x="2722" y="246788"/>
                  </a:cubicBezTo>
                  <a:cubicBezTo>
                    <a:pt x="5264" y="246788"/>
                    <a:pt x="28146" y="230010"/>
                    <a:pt x="43147" y="198676"/>
                  </a:cubicBezTo>
                  <a:cubicBezTo>
                    <a:pt x="56113" y="171537"/>
                    <a:pt x="59164" y="144150"/>
                    <a:pt x="59164" y="123425"/>
                  </a:cubicBezTo>
                  <a:close/>
                </a:path>
              </a:pathLst>
            </a:custGeom>
            <a:solidFill>
              <a:srgbClr val="000000"/>
            </a:solidFill>
            <a:ln w="2530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56" name="Group 155" descr="\documentclass{article}&#10;\usepackage{amsmath}&#10;\pagestyle{empty}&#10;&#10;\input{Macros.tex}&#10;&#10;\begin{document}&#10;&#10;&#10;I know a solution to $\tau$&#10;&#10;\end{document}" title="IguanaTex Shape Display">
            <a:extLst>
              <a:ext uri="{FF2B5EF4-FFF2-40B4-BE49-F238E27FC236}">
                <a16:creationId xmlns:a16="http://schemas.microsoft.com/office/drawing/2014/main" id="{933FA8B1-5C4B-A306-6FF4-014A314CE3D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133600" y="5461645"/>
            <a:ext cx="2429961" cy="172274"/>
            <a:chOff x="4084130" y="7165057"/>
            <a:chExt cx="2429961" cy="172274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D662E4C-A932-C8C0-F349-EAAD7F4EAD9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84130" y="7167741"/>
              <a:ext cx="76981" cy="166661"/>
            </a:xfrm>
            <a:custGeom>
              <a:avLst/>
              <a:gdLst>
                <a:gd name="connsiteX0" fmla="*/ 49799 w 76981"/>
                <a:gd name="connsiteY0" fmla="*/ 19096 h 166661"/>
                <a:gd name="connsiteX1" fmla="*/ 70496 w 76981"/>
                <a:gd name="connsiteY1" fmla="*/ 7627 h 166661"/>
                <a:gd name="connsiteX2" fmla="*/ 77058 w 76981"/>
                <a:gd name="connsiteY2" fmla="*/ 7627 h 166661"/>
                <a:gd name="connsiteX3" fmla="*/ 77058 w 76981"/>
                <a:gd name="connsiteY3" fmla="*/ 63 h 166661"/>
                <a:gd name="connsiteX4" fmla="*/ 38694 w 76981"/>
                <a:gd name="connsiteY4" fmla="*/ 795 h 166661"/>
                <a:gd name="connsiteX5" fmla="*/ 77 w 76981"/>
                <a:gd name="connsiteY5" fmla="*/ 63 h 166661"/>
                <a:gd name="connsiteX6" fmla="*/ 77 w 76981"/>
                <a:gd name="connsiteY6" fmla="*/ 7627 h 166661"/>
                <a:gd name="connsiteX7" fmla="*/ 6639 w 76981"/>
                <a:gd name="connsiteY7" fmla="*/ 7627 h 166661"/>
                <a:gd name="connsiteX8" fmla="*/ 27336 w 76981"/>
                <a:gd name="connsiteY8" fmla="*/ 19096 h 166661"/>
                <a:gd name="connsiteX9" fmla="*/ 27336 w 76981"/>
                <a:gd name="connsiteY9" fmla="*/ 147691 h 166661"/>
                <a:gd name="connsiteX10" fmla="*/ 6639 w 76981"/>
                <a:gd name="connsiteY10" fmla="*/ 159160 h 166661"/>
                <a:gd name="connsiteX11" fmla="*/ 77 w 76981"/>
                <a:gd name="connsiteY11" fmla="*/ 159160 h 166661"/>
                <a:gd name="connsiteX12" fmla="*/ 77 w 76981"/>
                <a:gd name="connsiteY12" fmla="*/ 166724 h 166661"/>
                <a:gd name="connsiteX13" fmla="*/ 38441 w 76981"/>
                <a:gd name="connsiteY13" fmla="*/ 165992 h 166661"/>
                <a:gd name="connsiteX14" fmla="*/ 77058 w 76981"/>
                <a:gd name="connsiteY14" fmla="*/ 166724 h 166661"/>
                <a:gd name="connsiteX15" fmla="*/ 77058 w 76981"/>
                <a:gd name="connsiteY15" fmla="*/ 159160 h 166661"/>
                <a:gd name="connsiteX16" fmla="*/ 70496 w 76981"/>
                <a:gd name="connsiteY16" fmla="*/ 159160 h 166661"/>
                <a:gd name="connsiteX17" fmla="*/ 49799 w 76981"/>
                <a:gd name="connsiteY17" fmla="*/ 147691 h 166661"/>
                <a:gd name="connsiteX18" fmla="*/ 49799 w 76981"/>
                <a:gd name="connsiteY18" fmla="*/ 19096 h 16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981" h="166661">
                  <a:moveTo>
                    <a:pt x="49799" y="19096"/>
                  </a:moveTo>
                  <a:cubicBezTo>
                    <a:pt x="49799" y="10311"/>
                    <a:pt x="50556" y="7627"/>
                    <a:pt x="70496" y="7627"/>
                  </a:cubicBezTo>
                  <a:lnTo>
                    <a:pt x="77058" y="7627"/>
                  </a:lnTo>
                  <a:lnTo>
                    <a:pt x="77058" y="63"/>
                  </a:lnTo>
                  <a:cubicBezTo>
                    <a:pt x="68224" y="795"/>
                    <a:pt x="48285" y="795"/>
                    <a:pt x="38694" y="795"/>
                  </a:cubicBezTo>
                  <a:cubicBezTo>
                    <a:pt x="28850" y="795"/>
                    <a:pt x="8911" y="795"/>
                    <a:pt x="77" y="63"/>
                  </a:cubicBezTo>
                  <a:lnTo>
                    <a:pt x="77" y="7627"/>
                  </a:lnTo>
                  <a:lnTo>
                    <a:pt x="6639" y="7627"/>
                  </a:lnTo>
                  <a:cubicBezTo>
                    <a:pt x="26579" y="7627"/>
                    <a:pt x="27336" y="10311"/>
                    <a:pt x="27336" y="19096"/>
                  </a:cubicBezTo>
                  <a:lnTo>
                    <a:pt x="27336" y="147691"/>
                  </a:lnTo>
                  <a:cubicBezTo>
                    <a:pt x="27336" y="156475"/>
                    <a:pt x="26579" y="159160"/>
                    <a:pt x="6639" y="159160"/>
                  </a:cubicBezTo>
                  <a:lnTo>
                    <a:pt x="77" y="159160"/>
                  </a:lnTo>
                  <a:lnTo>
                    <a:pt x="77" y="166724"/>
                  </a:lnTo>
                  <a:cubicBezTo>
                    <a:pt x="8911" y="165992"/>
                    <a:pt x="28850" y="165992"/>
                    <a:pt x="38441" y="165992"/>
                  </a:cubicBezTo>
                  <a:cubicBezTo>
                    <a:pt x="48285" y="165992"/>
                    <a:pt x="68224" y="165992"/>
                    <a:pt x="77058" y="166724"/>
                  </a:cubicBezTo>
                  <a:lnTo>
                    <a:pt x="77058" y="159160"/>
                  </a:lnTo>
                  <a:lnTo>
                    <a:pt x="70496" y="159160"/>
                  </a:lnTo>
                  <a:cubicBezTo>
                    <a:pt x="50556" y="159160"/>
                    <a:pt x="49799" y="156475"/>
                    <a:pt x="49799" y="147691"/>
                  </a:cubicBezTo>
                  <a:lnTo>
                    <a:pt x="49799" y="19096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6840705-EBCA-1069-DC9E-3094F1E8FAE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59407" y="7165057"/>
              <a:ext cx="121908" cy="169345"/>
            </a:xfrm>
            <a:custGeom>
              <a:avLst/>
              <a:gdLst>
                <a:gd name="connsiteX0" fmla="*/ 19771 w 121908"/>
                <a:gd name="connsiteY0" fmla="*/ 150863 h 169345"/>
                <a:gd name="connsiteX1" fmla="*/ 84 w 121908"/>
                <a:gd name="connsiteY1" fmla="*/ 161844 h 169345"/>
                <a:gd name="connsiteX2" fmla="*/ 84 w 121908"/>
                <a:gd name="connsiteY2" fmla="*/ 169408 h 169345"/>
                <a:gd name="connsiteX3" fmla="*/ 27595 w 121908"/>
                <a:gd name="connsiteY3" fmla="*/ 168676 h 169345"/>
                <a:gd name="connsiteX4" fmla="*/ 55359 w 121908"/>
                <a:gd name="connsiteY4" fmla="*/ 169408 h 169345"/>
                <a:gd name="connsiteX5" fmla="*/ 55359 w 121908"/>
                <a:gd name="connsiteY5" fmla="*/ 161844 h 169345"/>
                <a:gd name="connsiteX6" fmla="*/ 35672 w 121908"/>
                <a:gd name="connsiteY6" fmla="*/ 150863 h 169345"/>
                <a:gd name="connsiteX7" fmla="*/ 35672 w 121908"/>
                <a:gd name="connsiteY7" fmla="*/ 125730 h 169345"/>
                <a:gd name="connsiteX8" fmla="*/ 51825 w 121908"/>
                <a:gd name="connsiteY8" fmla="*/ 112309 h 169345"/>
                <a:gd name="connsiteX9" fmla="*/ 81861 w 121908"/>
                <a:gd name="connsiteY9" fmla="*/ 156231 h 169345"/>
                <a:gd name="connsiteX10" fmla="*/ 72775 w 121908"/>
                <a:gd name="connsiteY10" fmla="*/ 161844 h 169345"/>
                <a:gd name="connsiteX11" fmla="*/ 72775 w 121908"/>
                <a:gd name="connsiteY11" fmla="*/ 169408 h 169345"/>
                <a:gd name="connsiteX12" fmla="*/ 100034 w 121908"/>
                <a:gd name="connsiteY12" fmla="*/ 168676 h 169345"/>
                <a:gd name="connsiteX13" fmla="*/ 121992 w 121908"/>
                <a:gd name="connsiteY13" fmla="*/ 169408 h 169345"/>
                <a:gd name="connsiteX14" fmla="*/ 121992 w 121908"/>
                <a:gd name="connsiteY14" fmla="*/ 161844 h 169345"/>
                <a:gd name="connsiteX15" fmla="*/ 97510 w 121908"/>
                <a:gd name="connsiteY15" fmla="*/ 148911 h 169345"/>
                <a:gd name="connsiteX16" fmla="*/ 65455 w 121908"/>
                <a:gd name="connsiteY16" fmla="*/ 105233 h 169345"/>
                <a:gd name="connsiteX17" fmla="*/ 63941 w 121908"/>
                <a:gd name="connsiteY17" fmla="*/ 102548 h 169345"/>
                <a:gd name="connsiteX18" fmla="*/ 84385 w 121908"/>
                <a:gd name="connsiteY18" fmla="*/ 84979 h 169345"/>
                <a:gd name="connsiteX19" fmla="*/ 116187 w 121908"/>
                <a:gd name="connsiteY19" fmla="*/ 71803 h 169345"/>
                <a:gd name="connsiteX20" fmla="*/ 116187 w 121908"/>
                <a:gd name="connsiteY20" fmla="*/ 64238 h 169345"/>
                <a:gd name="connsiteX21" fmla="*/ 98519 w 121908"/>
                <a:gd name="connsiteY21" fmla="*/ 64970 h 169345"/>
                <a:gd name="connsiteX22" fmla="*/ 70251 w 121908"/>
                <a:gd name="connsiteY22" fmla="*/ 64238 h 169345"/>
                <a:gd name="connsiteX23" fmla="*/ 70251 w 121908"/>
                <a:gd name="connsiteY23" fmla="*/ 71803 h 169345"/>
                <a:gd name="connsiteX24" fmla="*/ 77570 w 121908"/>
                <a:gd name="connsiteY24" fmla="*/ 77903 h 169345"/>
                <a:gd name="connsiteX25" fmla="*/ 72017 w 121908"/>
                <a:gd name="connsiteY25" fmla="*/ 87420 h 169345"/>
                <a:gd name="connsiteX26" fmla="*/ 36429 w 121908"/>
                <a:gd name="connsiteY26" fmla="*/ 117189 h 169345"/>
                <a:gd name="connsiteX27" fmla="*/ 36429 w 121908"/>
                <a:gd name="connsiteY27" fmla="*/ 63 h 169345"/>
                <a:gd name="connsiteX28" fmla="*/ 84 w 121908"/>
                <a:gd name="connsiteY28" fmla="*/ 2747 h 169345"/>
                <a:gd name="connsiteX29" fmla="*/ 84 w 121908"/>
                <a:gd name="connsiteY29" fmla="*/ 10311 h 169345"/>
                <a:gd name="connsiteX30" fmla="*/ 19771 w 121908"/>
                <a:gd name="connsiteY30" fmla="*/ 23976 h 169345"/>
                <a:gd name="connsiteX31" fmla="*/ 19771 w 121908"/>
                <a:gd name="connsiteY31" fmla="*/ 150863 h 1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908" h="169345">
                  <a:moveTo>
                    <a:pt x="19771" y="150863"/>
                  </a:moveTo>
                  <a:cubicBezTo>
                    <a:pt x="19771" y="161844"/>
                    <a:pt x="16994" y="161844"/>
                    <a:pt x="84" y="161844"/>
                  </a:cubicBezTo>
                  <a:lnTo>
                    <a:pt x="84" y="169408"/>
                  </a:lnTo>
                  <a:cubicBezTo>
                    <a:pt x="8413" y="169164"/>
                    <a:pt x="20276" y="168676"/>
                    <a:pt x="27595" y="168676"/>
                  </a:cubicBezTo>
                  <a:cubicBezTo>
                    <a:pt x="35167" y="168676"/>
                    <a:pt x="45263" y="168920"/>
                    <a:pt x="55359" y="169408"/>
                  </a:cubicBezTo>
                  <a:lnTo>
                    <a:pt x="55359" y="161844"/>
                  </a:lnTo>
                  <a:cubicBezTo>
                    <a:pt x="38448" y="161844"/>
                    <a:pt x="35672" y="161844"/>
                    <a:pt x="35672" y="150863"/>
                  </a:cubicBezTo>
                  <a:lnTo>
                    <a:pt x="35672" y="125730"/>
                  </a:lnTo>
                  <a:lnTo>
                    <a:pt x="51825" y="112309"/>
                  </a:lnTo>
                  <a:cubicBezTo>
                    <a:pt x="71260" y="138174"/>
                    <a:pt x="81861" y="151839"/>
                    <a:pt x="81861" y="156231"/>
                  </a:cubicBezTo>
                  <a:cubicBezTo>
                    <a:pt x="81861" y="160868"/>
                    <a:pt x="77570" y="161844"/>
                    <a:pt x="72775" y="161844"/>
                  </a:cubicBezTo>
                  <a:lnTo>
                    <a:pt x="72775" y="169408"/>
                  </a:lnTo>
                  <a:cubicBezTo>
                    <a:pt x="79842" y="169164"/>
                    <a:pt x="94733" y="168676"/>
                    <a:pt x="100034" y="168676"/>
                  </a:cubicBezTo>
                  <a:cubicBezTo>
                    <a:pt x="107353" y="168676"/>
                    <a:pt x="114673" y="168920"/>
                    <a:pt x="121992" y="169408"/>
                  </a:cubicBezTo>
                  <a:lnTo>
                    <a:pt x="121992" y="161844"/>
                  </a:lnTo>
                  <a:cubicBezTo>
                    <a:pt x="112654" y="161844"/>
                    <a:pt x="107101" y="161844"/>
                    <a:pt x="97510" y="148911"/>
                  </a:cubicBezTo>
                  <a:lnTo>
                    <a:pt x="65455" y="105233"/>
                  </a:lnTo>
                  <a:cubicBezTo>
                    <a:pt x="65203" y="104745"/>
                    <a:pt x="63941" y="103280"/>
                    <a:pt x="63941" y="102548"/>
                  </a:cubicBezTo>
                  <a:cubicBezTo>
                    <a:pt x="63941" y="101572"/>
                    <a:pt x="81861" y="86932"/>
                    <a:pt x="84385" y="84979"/>
                  </a:cubicBezTo>
                  <a:cubicBezTo>
                    <a:pt x="100286" y="72535"/>
                    <a:pt x="110887" y="72047"/>
                    <a:pt x="116187" y="71803"/>
                  </a:cubicBezTo>
                  <a:lnTo>
                    <a:pt x="116187" y="64238"/>
                  </a:lnTo>
                  <a:cubicBezTo>
                    <a:pt x="108868" y="64970"/>
                    <a:pt x="105586" y="64970"/>
                    <a:pt x="98519" y="64970"/>
                  </a:cubicBezTo>
                  <a:cubicBezTo>
                    <a:pt x="89433" y="64970"/>
                    <a:pt x="73784" y="64482"/>
                    <a:pt x="70251" y="64238"/>
                  </a:cubicBezTo>
                  <a:lnTo>
                    <a:pt x="70251" y="71803"/>
                  </a:lnTo>
                  <a:cubicBezTo>
                    <a:pt x="75046" y="72047"/>
                    <a:pt x="77570" y="74731"/>
                    <a:pt x="77570" y="77903"/>
                  </a:cubicBezTo>
                  <a:cubicBezTo>
                    <a:pt x="77570" y="82783"/>
                    <a:pt x="74036" y="85711"/>
                    <a:pt x="72017" y="87420"/>
                  </a:cubicBezTo>
                  <a:lnTo>
                    <a:pt x="36429" y="117189"/>
                  </a:lnTo>
                  <a:lnTo>
                    <a:pt x="36429" y="63"/>
                  </a:lnTo>
                  <a:lnTo>
                    <a:pt x="84" y="2747"/>
                  </a:lnTo>
                  <a:lnTo>
                    <a:pt x="84" y="10311"/>
                  </a:lnTo>
                  <a:cubicBezTo>
                    <a:pt x="17752" y="10311"/>
                    <a:pt x="19771" y="12019"/>
                    <a:pt x="19771" y="23976"/>
                  </a:cubicBezTo>
                  <a:lnTo>
                    <a:pt x="19771" y="150863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4165BA8-A6B0-3612-E070-8850FA8B936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93628" y="7226549"/>
              <a:ext cx="126956" cy="107853"/>
            </a:xfrm>
            <a:custGeom>
              <a:avLst/>
              <a:gdLst>
                <a:gd name="connsiteX0" fmla="*/ 19776 w 126956"/>
                <a:gd name="connsiteY0" fmla="*/ 23976 h 107853"/>
                <a:gd name="connsiteX1" fmla="*/ 19776 w 126956"/>
                <a:gd name="connsiteY1" fmla="*/ 89372 h 107853"/>
                <a:gd name="connsiteX2" fmla="*/ 89 w 126956"/>
                <a:gd name="connsiteY2" fmla="*/ 100352 h 107853"/>
                <a:gd name="connsiteX3" fmla="*/ 89 w 126956"/>
                <a:gd name="connsiteY3" fmla="*/ 107917 h 107853"/>
                <a:gd name="connsiteX4" fmla="*/ 28610 w 126956"/>
                <a:gd name="connsiteY4" fmla="*/ 107185 h 107853"/>
                <a:gd name="connsiteX5" fmla="*/ 56879 w 126956"/>
                <a:gd name="connsiteY5" fmla="*/ 107917 h 107853"/>
                <a:gd name="connsiteX6" fmla="*/ 56879 w 126956"/>
                <a:gd name="connsiteY6" fmla="*/ 100352 h 107853"/>
                <a:gd name="connsiteX7" fmla="*/ 37192 w 126956"/>
                <a:gd name="connsiteY7" fmla="*/ 89372 h 107853"/>
                <a:gd name="connsiteX8" fmla="*/ 37192 w 126956"/>
                <a:gd name="connsiteY8" fmla="*/ 44473 h 107853"/>
                <a:gd name="connsiteX9" fmla="*/ 71265 w 126956"/>
                <a:gd name="connsiteY9" fmla="*/ 5431 h 107853"/>
                <a:gd name="connsiteX10" fmla="*/ 89943 w 126956"/>
                <a:gd name="connsiteY10" fmla="*/ 32517 h 107853"/>
                <a:gd name="connsiteX11" fmla="*/ 89943 w 126956"/>
                <a:gd name="connsiteY11" fmla="*/ 89372 h 107853"/>
                <a:gd name="connsiteX12" fmla="*/ 70256 w 126956"/>
                <a:gd name="connsiteY12" fmla="*/ 100352 h 107853"/>
                <a:gd name="connsiteX13" fmla="*/ 70256 w 126956"/>
                <a:gd name="connsiteY13" fmla="*/ 107917 h 107853"/>
                <a:gd name="connsiteX14" fmla="*/ 98777 w 126956"/>
                <a:gd name="connsiteY14" fmla="*/ 107185 h 107853"/>
                <a:gd name="connsiteX15" fmla="*/ 127046 w 126956"/>
                <a:gd name="connsiteY15" fmla="*/ 107917 h 107853"/>
                <a:gd name="connsiteX16" fmla="*/ 127046 w 126956"/>
                <a:gd name="connsiteY16" fmla="*/ 100352 h 107853"/>
                <a:gd name="connsiteX17" fmla="*/ 107358 w 126956"/>
                <a:gd name="connsiteY17" fmla="*/ 93032 h 107853"/>
                <a:gd name="connsiteX18" fmla="*/ 107358 w 126956"/>
                <a:gd name="connsiteY18" fmla="*/ 46425 h 107853"/>
                <a:gd name="connsiteX19" fmla="*/ 99534 w 126956"/>
                <a:gd name="connsiteY19" fmla="*/ 9091 h 107853"/>
                <a:gd name="connsiteX20" fmla="*/ 73032 w 126956"/>
                <a:gd name="connsiteY20" fmla="*/ 63 h 107853"/>
                <a:gd name="connsiteX21" fmla="*/ 35677 w 126956"/>
                <a:gd name="connsiteY21" fmla="*/ 25684 h 107853"/>
                <a:gd name="connsiteX22" fmla="*/ 35677 w 126956"/>
                <a:gd name="connsiteY22" fmla="*/ 63 h 107853"/>
                <a:gd name="connsiteX23" fmla="*/ 89 w 126956"/>
                <a:gd name="connsiteY23" fmla="*/ 2747 h 107853"/>
                <a:gd name="connsiteX24" fmla="*/ 89 w 126956"/>
                <a:gd name="connsiteY24" fmla="*/ 10311 h 107853"/>
                <a:gd name="connsiteX25" fmla="*/ 19776 w 126956"/>
                <a:gd name="connsiteY25" fmla="*/ 23976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956" h="107853">
                  <a:moveTo>
                    <a:pt x="19776" y="23976"/>
                  </a:moveTo>
                  <a:lnTo>
                    <a:pt x="19776" y="89372"/>
                  </a:lnTo>
                  <a:cubicBezTo>
                    <a:pt x="19776" y="100352"/>
                    <a:pt x="17000" y="100352"/>
                    <a:pt x="89" y="100352"/>
                  </a:cubicBezTo>
                  <a:lnTo>
                    <a:pt x="89" y="107917"/>
                  </a:lnTo>
                  <a:cubicBezTo>
                    <a:pt x="8923" y="107673"/>
                    <a:pt x="21795" y="107185"/>
                    <a:pt x="28610" y="107185"/>
                  </a:cubicBezTo>
                  <a:cubicBezTo>
                    <a:pt x="35172" y="107185"/>
                    <a:pt x="48297" y="107673"/>
                    <a:pt x="56879" y="107917"/>
                  </a:cubicBezTo>
                  <a:lnTo>
                    <a:pt x="56879" y="100352"/>
                  </a:lnTo>
                  <a:cubicBezTo>
                    <a:pt x="39968" y="100352"/>
                    <a:pt x="37192" y="100352"/>
                    <a:pt x="37192" y="89372"/>
                  </a:cubicBezTo>
                  <a:lnTo>
                    <a:pt x="37192" y="44473"/>
                  </a:lnTo>
                  <a:cubicBezTo>
                    <a:pt x="37192" y="19096"/>
                    <a:pt x="55112" y="5431"/>
                    <a:pt x="71265" y="5431"/>
                  </a:cubicBezTo>
                  <a:cubicBezTo>
                    <a:pt x="87167" y="5431"/>
                    <a:pt x="89943" y="18608"/>
                    <a:pt x="89943" y="32517"/>
                  </a:cubicBezTo>
                  <a:lnTo>
                    <a:pt x="89943" y="89372"/>
                  </a:lnTo>
                  <a:cubicBezTo>
                    <a:pt x="89943" y="100352"/>
                    <a:pt x="87167" y="100352"/>
                    <a:pt x="70256" y="100352"/>
                  </a:cubicBezTo>
                  <a:lnTo>
                    <a:pt x="70256" y="107917"/>
                  </a:lnTo>
                  <a:cubicBezTo>
                    <a:pt x="79090" y="107673"/>
                    <a:pt x="91962" y="107185"/>
                    <a:pt x="98777" y="107185"/>
                  </a:cubicBezTo>
                  <a:cubicBezTo>
                    <a:pt x="105339" y="107185"/>
                    <a:pt x="118464" y="107673"/>
                    <a:pt x="127046" y="107917"/>
                  </a:cubicBezTo>
                  <a:lnTo>
                    <a:pt x="127046" y="100352"/>
                  </a:lnTo>
                  <a:cubicBezTo>
                    <a:pt x="113921" y="100352"/>
                    <a:pt x="107611" y="100352"/>
                    <a:pt x="107358" y="93032"/>
                  </a:cubicBezTo>
                  <a:lnTo>
                    <a:pt x="107358" y="46425"/>
                  </a:lnTo>
                  <a:cubicBezTo>
                    <a:pt x="107358" y="25440"/>
                    <a:pt x="107358" y="17876"/>
                    <a:pt x="99534" y="9091"/>
                  </a:cubicBezTo>
                  <a:cubicBezTo>
                    <a:pt x="96000" y="4943"/>
                    <a:pt x="87671" y="63"/>
                    <a:pt x="73032" y="63"/>
                  </a:cubicBezTo>
                  <a:cubicBezTo>
                    <a:pt x="54607" y="63"/>
                    <a:pt x="42744" y="10555"/>
                    <a:pt x="35677" y="25684"/>
                  </a:cubicBezTo>
                  <a:lnTo>
                    <a:pt x="35677" y="63"/>
                  </a:lnTo>
                  <a:lnTo>
                    <a:pt x="89" y="2747"/>
                  </a:lnTo>
                  <a:lnTo>
                    <a:pt x="89" y="10311"/>
                  </a:lnTo>
                  <a:cubicBezTo>
                    <a:pt x="17757" y="10311"/>
                    <a:pt x="19776" y="12019"/>
                    <a:pt x="19776" y="23976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6D5C40B1-1301-3862-0D2C-359FCB82479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32840" y="7225085"/>
              <a:ext cx="111812" cy="112002"/>
            </a:xfrm>
            <a:custGeom>
              <a:avLst/>
              <a:gdLst>
                <a:gd name="connsiteX0" fmla="*/ 111907 w 111812"/>
                <a:gd name="connsiteY0" fmla="*/ 57162 h 112002"/>
                <a:gd name="connsiteX1" fmla="*/ 56127 w 111812"/>
                <a:gd name="connsiteY1" fmla="*/ 63 h 112002"/>
                <a:gd name="connsiteX2" fmla="*/ 94 w 111812"/>
                <a:gd name="connsiteY2" fmla="*/ 57162 h 112002"/>
                <a:gd name="connsiteX3" fmla="*/ 55875 w 111812"/>
                <a:gd name="connsiteY3" fmla="*/ 112065 h 112002"/>
                <a:gd name="connsiteX4" fmla="*/ 111907 w 111812"/>
                <a:gd name="connsiteY4" fmla="*/ 57162 h 112002"/>
                <a:gd name="connsiteX5" fmla="*/ 56127 w 111812"/>
                <a:gd name="connsiteY5" fmla="*/ 105965 h 112002"/>
                <a:gd name="connsiteX6" fmla="*/ 27353 w 111812"/>
                <a:gd name="connsiteY6" fmla="*/ 89616 h 112002"/>
                <a:gd name="connsiteX7" fmla="*/ 21044 w 111812"/>
                <a:gd name="connsiteY7" fmla="*/ 55210 h 112002"/>
                <a:gd name="connsiteX8" fmla="*/ 27101 w 111812"/>
                <a:gd name="connsiteY8" fmla="*/ 21780 h 112002"/>
                <a:gd name="connsiteX9" fmla="*/ 55875 w 111812"/>
                <a:gd name="connsiteY9" fmla="*/ 5431 h 112002"/>
                <a:gd name="connsiteX10" fmla="*/ 84396 w 111812"/>
                <a:gd name="connsiteY10" fmla="*/ 21292 h 112002"/>
                <a:gd name="connsiteX11" fmla="*/ 90958 w 111812"/>
                <a:gd name="connsiteY11" fmla="*/ 55210 h 112002"/>
                <a:gd name="connsiteX12" fmla="*/ 85405 w 111812"/>
                <a:gd name="connsiteY12" fmla="*/ 87908 h 112002"/>
                <a:gd name="connsiteX13" fmla="*/ 56127 w 111812"/>
                <a:gd name="connsiteY13" fmla="*/ 105965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812" h="112002">
                  <a:moveTo>
                    <a:pt x="111907" y="57162"/>
                  </a:moveTo>
                  <a:cubicBezTo>
                    <a:pt x="111907" y="25928"/>
                    <a:pt x="86667" y="63"/>
                    <a:pt x="56127" y="63"/>
                  </a:cubicBezTo>
                  <a:cubicBezTo>
                    <a:pt x="24577" y="63"/>
                    <a:pt x="94" y="26660"/>
                    <a:pt x="94" y="57162"/>
                  </a:cubicBezTo>
                  <a:cubicBezTo>
                    <a:pt x="94" y="88640"/>
                    <a:pt x="26344" y="112065"/>
                    <a:pt x="55875" y="112065"/>
                  </a:cubicBezTo>
                  <a:cubicBezTo>
                    <a:pt x="86415" y="112065"/>
                    <a:pt x="111907" y="88152"/>
                    <a:pt x="111907" y="57162"/>
                  </a:cubicBezTo>
                  <a:close/>
                  <a:moveTo>
                    <a:pt x="56127" y="105965"/>
                  </a:moveTo>
                  <a:cubicBezTo>
                    <a:pt x="45274" y="105965"/>
                    <a:pt x="34168" y="100840"/>
                    <a:pt x="27353" y="89616"/>
                  </a:cubicBezTo>
                  <a:cubicBezTo>
                    <a:pt x="21044" y="78879"/>
                    <a:pt x="21044" y="63994"/>
                    <a:pt x="21044" y="55210"/>
                  </a:cubicBezTo>
                  <a:cubicBezTo>
                    <a:pt x="21044" y="45693"/>
                    <a:pt x="21044" y="32517"/>
                    <a:pt x="27101" y="21780"/>
                  </a:cubicBezTo>
                  <a:cubicBezTo>
                    <a:pt x="33916" y="10555"/>
                    <a:pt x="45779" y="5431"/>
                    <a:pt x="55875" y="5431"/>
                  </a:cubicBezTo>
                  <a:cubicBezTo>
                    <a:pt x="66980" y="5431"/>
                    <a:pt x="77833" y="10799"/>
                    <a:pt x="84396" y="21292"/>
                  </a:cubicBezTo>
                  <a:cubicBezTo>
                    <a:pt x="90958" y="31785"/>
                    <a:pt x="90958" y="45937"/>
                    <a:pt x="90958" y="55210"/>
                  </a:cubicBezTo>
                  <a:cubicBezTo>
                    <a:pt x="90958" y="63994"/>
                    <a:pt x="90958" y="77171"/>
                    <a:pt x="85405" y="87908"/>
                  </a:cubicBezTo>
                  <a:cubicBezTo>
                    <a:pt x="79852" y="98888"/>
                    <a:pt x="68747" y="105965"/>
                    <a:pt x="56127" y="105965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623611D-F5B5-3572-82FF-1C1E707426F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649505" y="7229233"/>
              <a:ext cx="172893" cy="107853"/>
            </a:xfrm>
            <a:custGeom>
              <a:avLst/>
              <a:gdLst>
                <a:gd name="connsiteX0" fmla="*/ 151791 w 172893"/>
                <a:gd name="connsiteY0" fmla="*/ 23244 h 107853"/>
                <a:gd name="connsiteX1" fmla="*/ 172992 w 172893"/>
                <a:gd name="connsiteY1" fmla="*/ 7627 h 107853"/>
                <a:gd name="connsiteX2" fmla="*/ 172992 w 172893"/>
                <a:gd name="connsiteY2" fmla="*/ 63 h 107853"/>
                <a:gd name="connsiteX3" fmla="*/ 154567 w 172893"/>
                <a:gd name="connsiteY3" fmla="*/ 795 h 107853"/>
                <a:gd name="connsiteX4" fmla="*/ 131094 w 172893"/>
                <a:gd name="connsiteY4" fmla="*/ 63 h 107853"/>
                <a:gd name="connsiteX5" fmla="*/ 131094 w 172893"/>
                <a:gd name="connsiteY5" fmla="*/ 7627 h 107853"/>
                <a:gd name="connsiteX6" fmla="*/ 145733 w 172893"/>
                <a:gd name="connsiteY6" fmla="*/ 19340 h 107853"/>
                <a:gd name="connsiteX7" fmla="*/ 144471 w 172893"/>
                <a:gd name="connsiteY7" fmla="*/ 24464 h 107853"/>
                <a:gd name="connsiteX8" fmla="*/ 121503 w 172893"/>
                <a:gd name="connsiteY8" fmla="*/ 86932 h 107853"/>
                <a:gd name="connsiteX9" fmla="*/ 96515 w 172893"/>
                <a:gd name="connsiteY9" fmla="*/ 18852 h 107853"/>
                <a:gd name="connsiteX10" fmla="*/ 95253 w 172893"/>
                <a:gd name="connsiteY10" fmla="*/ 14216 h 107853"/>
                <a:gd name="connsiteX11" fmla="*/ 110145 w 172893"/>
                <a:gd name="connsiteY11" fmla="*/ 7627 h 107853"/>
                <a:gd name="connsiteX12" fmla="*/ 110145 w 172893"/>
                <a:gd name="connsiteY12" fmla="*/ 63 h 107853"/>
                <a:gd name="connsiteX13" fmla="*/ 83896 w 172893"/>
                <a:gd name="connsiteY13" fmla="*/ 795 h 107853"/>
                <a:gd name="connsiteX14" fmla="*/ 61432 w 172893"/>
                <a:gd name="connsiteY14" fmla="*/ 63 h 107853"/>
                <a:gd name="connsiteX15" fmla="*/ 61432 w 172893"/>
                <a:gd name="connsiteY15" fmla="*/ 7627 h 107853"/>
                <a:gd name="connsiteX16" fmla="*/ 77333 w 172893"/>
                <a:gd name="connsiteY16" fmla="*/ 11287 h 107853"/>
                <a:gd name="connsiteX17" fmla="*/ 83138 w 172893"/>
                <a:gd name="connsiteY17" fmla="*/ 24708 h 107853"/>
                <a:gd name="connsiteX18" fmla="*/ 61432 w 172893"/>
                <a:gd name="connsiteY18" fmla="*/ 83759 h 107853"/>
                <a:gd name="connsiteX19" fmla="*/ 37454 w 172893"/>
                <a:gd name="connsiteY19" fmla="*/ 18608 h 107853"/>
                <a:gd name="connsiteX20" fmla="*/ 36192 w 172893"/>
                <a:gd name="connsiteY20" fmla="*/ 14216 h 107853"/>
                <a:gd name="connsiteX21" fmla="*/ 51084 w 172893"/>
                <a:gd name="connsiteY21" fmla="*/ 7627 h 107853"/>
                <a:gd name="connsiteX22" fmla="*/ 51084 w 172893"/>
                <a:gd name="connsiteY22" fmla="*/ 63 h 107853"/>
                <a:gd name="connsiteX23" fmla="*/ 23572 w 172893"/>
                <a:gd name="connsiteY23" fmla="*/ 795 h 107853"/>
                <a:gd name="connsiteX24" fmla="*/ 99 w 172893"/>
                <a:gd name="connsiteY24" fmla="*/ 63 h 107853"/>
                <a:gd name="connsiteX25" fmla="*/ 99 w 172893"/>
                <a:gd name="connsiteY25" fmla="*/ 7627 h 107853"/>
                <a:gd name="connsiteX26" fmla="*/ 18777 w 172893"/>
                <a:gd name="connsiteY26" fmla="*/ 16168 h 107853"/>
                <a:gd name="connsiteX27" fmla="*/ 50579 w 172893"/>
                <a:gd name="connsiteY27" fmla="*/ 102548 h 107853"/>
                <a:gd name="connsiteX28" fmla="*/ 55879 w 172893"/>
                <a:gd name="connsiteY28" fmla="*/ 107917 h 107853"/>
                <a:gd name="connsiteX29" fmla="*/ 60927 w 172893"/>
                <a:gd name="connsiteY29" fmla="*/ 103036 h 107853"/>
                <a:gd name="connsiteX30" fmla="*/ 86420 w 172893"/>
                <a:gd name="connsiteY30" fmla="*/ 33981 h 107853"/>
                <a:gd name="connsiteX31" fmla="*/ 112164 w 172893"/>
                <a:gd name="connsiteY31" fmla="*/ 103280 h 107853"/>
                <a:gd name="connsiteX32" fmla="*/ 117212 w 172893"/>
                <a:gd name="connsiteY32" fmla="*/ 107917 h 107853"/>
                <a:gd name="connsiteX33" fmla="*/ 122260 w 172893"/>
                <a:gd name="connsiteY33" fmla="*/ 103280 h 107853"/>
                <a:gd name="connsiteX34" fmla="*/ 151791 w 172893"/>
                <a:gd name="connsiteY34" fmla="*/ 23244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2893" h="107853">
                  <a:moveTo>
                    <a:pt x="151791" y="23244"/>
                  </a:moveTo>
                  <a:cubicBezTo>
                    <a:pt x="156334" y="11043"/>
                    <a:pt x="164158" y="7871"/>
                    <a:pt x="172992" y="7627"/>
                  </a:cubicBezTo>
                  <a:lnTo>
                    <a:pt x="172992" y="63"/>
                  </a:lnTo>
                  <a:cubicBezTo>
                    <a:pt x="167440" y="551"/>
                    <a:pt x="160120" y="795"/>
                    <a:pt x="154567" y="795"/>
                  </a:cubicBezTo>
                  <a:cubicBezTo>
                    <a:pt x="147248" y="795"/>
                    <a:pt x="135890" y="307"/>
                    <a:pt x="131094" y="63"/>
                  </a:cubicBezTo>
                  <a:lnTo>
                    <a:pt x="131094" y="7627"/>
                  </a:lnTo>
                  <a:cubicBezTo>
                    <a:pt x="140180" y="7871"/>
                    <a:pt x="145733" y="12263"/>
                    <a:pt x="145733" y="19340"/>
                  </a:cubicBezTo>
                  <a:cubicBezTo>
                    <a:pt x="145733" y="20804"/>
                    <a:pt x="145733" y="21292"/>
                    <a:pt x="144471" y="24464"/>
                  </a:cubicBezTo>
                  <a:lnTo>
                    <a:pt x="121503" y="86932"/>
                  </a:lnTo>
                  <a:lnTo>
                    <a:pt x="96515" y="18852"/>
                  </a:lnTo>
                  <a:cubicBezTo>
                    <a:pt x="95506" y="15924"/>
                    <a:pt x="95253" y="15436"/>
                    <a:pt x="95253" y="14216"/>
                  </a:cubicBezTo>
                  <a:cubicBezTo>
                    <a:pt x="95253" y="7627"/>
                    <a:pt x="105097" y="7627"/>
                    <a:pt x="110145" y="7627"/>
                  </a:cubicBezTo>
                  <a:lnTo>
                    <a:pt x="110145" y="63"/>
                  </a:lnTo>
                  <a:cubicBezTo>
                    <a:pt x="102825" y="307"/>
                    <a:pt x="89953" y="795"/>
                    <a:pt x="83896" y="795"/>
                  </a:cubicBezTo>
                  <a:cubicBezTo>
                    <a:pt x="76324" y="795"/>
                    <a:pt x="69004" y="551"/>
                    <a:pt x="61432" y="63"/>
                  </a:cubicBezTo>
                  <a:lnTo>
                    <a:pt x="61432" y="7627"/>
                  </a:lnTo>
                  <a:cubicBezTo>
                    <a:pt x="70771" y="7627"/>
                    <a:pt x="74809" y="8115"/>
                    <a:pt x="77333" y="11287"/>
                  </a:cubicBezTo>
                  <a:cubicBezTo>
                    <a:pt x="78595" y="12751"/>
                    <a:pt x="81372" y="20072"/>
                    <a:pt x="83138" y="24708"/>
                  </a:cubicBezTo>
                  <a:lnTo>
                    <a:pt x="61432" y="83759"/>
                  </a:lnTo>
                  <a:lnTo>
                    <a:pt x="37454" y="18608"/>
                  </a:lnTo>
                  <a:cubicBezTo>
                    <a:pt x="36192" y="15680"/>
                    <a:pt x="36192" y="15192"/>
                    <a:pt x="36192" y="14216"/>
                  </a:cubicBezTo>
                  <a:cubicBezTo>
                    <a:pt x="36192" y="7627"/>
                    <a:pt x="46036" y="7627"/>
                    <a:pt x="51084" y="7627"/>
                  </a:cubicBezTo>
                  <a:lnTo>
                    <a:pt x="51084" y="63"/>
                  </a:lnTo>
                  <a:cubicBezTo>
                    <a:pt x="43512" y="307"/>
                    <a:pt x="29377" y="795"/>
                    <a:pt x="23572" y="795"/>
                  </a:cubicBezTo>
                  <a:cubicBezTo>
                    <a:pt x="22563" y="795"/>
                    <a:pt x="9185" y="551"/>
                    <a:pt x="99" y="63"/>
                  </a:cubicBezTo>
                  <a:lnTo>
                    <a:pt x="99" y="7627"/>
                  </a:lnTo>
                  <a:cubicBezTo>
                    <a:pt x="12719" y="7627"/>
                    <a:pt x="15748" y="8359"/>
                    <a:pt x="18777" y="16168"/>
                  </a:cubicBezTo>
                  <a:lnTo>
                    <a:pt x="50579" y="102548"/>
                  </a:lnTo>
                  <a:cubicBezTo>
                    <a:pt x="51841" y="105965"/>
                    <a:pt x="52598" y="107917"/>
                    <a:pt x="55879" y="107917"/>
                  </a:cubicBezTo>
                  <a:cubicBezTo>
                    <a:pt x="59160" y="107917"/>
                    <a:pt x="59665" y="106453"/>
                    <a:pt x="60927" y="103036"/>
                  </a:cubicBezTo>
                  <a:lnTo>
                    <a:pt x="86420" y="33981"/>
                  </a:lnTo>
                  <a:lnTo>
                    <a:pt x="112164" y="103280"/>
                  </a:lnTo>
                  <a:cubicBezTo>
                    <a:pt x="113174" y="105965"/>
                    <a:pt x="113931" y="107917"/>
                    <a:pt x="117212" y="107917"/>
                  </a:cubicBezTo>
                  <a:cubicBezTo>
                    <a:pt x="120493" y="107917"/>
                    <a:pt x="121251" y="105721"/>
                    <a:pt x="122260" y="103280"/>
                  </a:cubicBezTo>
                  <a:lnTo>
                    <a:pt x="151791" y="23244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47DEB1C-F311-3ACA-E69F-92D614C40DF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921984" y="7225085"/>
              <a:ext cx="113831" cy="112002"/>
            </a:xfrm>
            <a:custGeom>
              <a:avLst/>
              <a:gdLst>
                <a:gd name="connsiteX0" fmla="*/ 73558 w 113831"/>
                <a:gd name="connsiteY0" fmla="*/ 90836 h 112002"/>
                <a:gd name="connsiteX1" fmla="*/ 93245 w 113831"/>
                <a:gd name="connsiteY1" fmla="*/ 110845 h 112002"/>
                <a:gd name="connsiteX2" fmla="*/ 113942 w 113831"/>
                <a:gd name="connsiteY2" fmla="*/ 87664 h 112002"/>
                <a:gd name="connsiteX3" fmla="*/ 113942 w 113831"/>
                <a:gd name="connsiteY3" fmla="*/ 73999 h 112002"/>
                <a:gd name="connsiteX4" fmla="*/ 107632 w 113831"/>
                <a:gd name="connsiteY4" fmla="*/ 73999 h 112002"/>
                <a:gd name="connsiteX5" fmla="*/ 107632 w 113831"/>
                <a:gd name="connsiteY5" fmla="*/ 87664 h 112002"/>
                <a:gd name="connsiteX6" fmla="*/ 98545 w 113831"/>
                <a:gd name="connsiteY6" fmla="*/ 103280 h 112002"/>
                <a:gd name="connsiteX7" fmla="*/ 89206 w 113831"/>
                <a:gd name="connsiteY7" fmla="*/ 91080 h 112002"/>
                <a:gd name="connsiteX8" fmla="*/ 89206 w 113831"/>
                <a:gd name="connsiteY8" fmla="*/ 42277 h 112002"/>
                <a:gd name="connsiteX9" fmla="*/ 80120 w 113831"/>
                <a:gd name="connsiteY9" fmla="*/ 13484 h 112002"/>
                <a:gd name="connsiteX10" fmla="*/ 45541 w 113831"/>
                <a:gd name="connsiteY10" fmla="*/ 63 h 112002"/>
                <a:gd name="connsiteX11" fmla="*/ 7429 w 113831"/>
                <a:gd name="connsiteY11" fmla="*/ 27636 h 112002"/>
                <a:gd name="connsiteX12" fmla="*/ 19040 w 113831"/>
                <a:gd name="connsiteY12" fmla="*/ 39105 h 112002"/>
                <a:gd name="connsiteX13" fmla="*/ 30650 w 113831"/>
                <a:gd name="connsiteY13" fmla="*/ 27880 h 112002"/>
                <a:gd name="connsiteX14" fmla="*/ 17778 w 113831"/>
                <a:gd name="connsiteY14" fmla="*/ 16656 h 112002"/>
                <a:gd name="connsiteX15" fmla="*/ 45037 w 113831"/>
                <a:gd name="connsiteY15" fmla="*/ 5431 h 112002"/>
                <a:gd name="connsiteX16" fmla="*/ 71791 w 113831"/>
                <a:gd name="connsiteY16" fmla="*/ 36665 h 112002"/>
                <a:gd name="connsiteX17" fmla="*/ 71791 w 113831"/>
                <a:gd name="connsiteY17" fmla="*/ 45693 h 112002"/>
                <a:gd name="connsiteX18" fmla="*/ 25350 w 113831"/>
                <a:gd name="connsiteY18" fmla="*/ 54478 h 112002"/>
                <a:gd name="connsiteX19" fmla="*/ 110 w 113831"/>
                <a:gd name="connsiteY19" fmla="*/ 86200 h 112002"/>
                <a:gd name="connsiteX20" fmla="*/ 40493 w 113831"/>
                <a:gd name="connsiteY20" fmla="*/ 112065 h 112002"/>
                <a:gd name="connsiteX21" fmla="*/ 73558 w 113831"/>
                <a:gd name="connsiteY21" fmla="*/ 90836 h 112002"/>
                <a:gd name="connsiteX22" fmla="*/ 71791 w 113831"/>
                <a:gd name="connsiteY22" fmla="*/ 50818 h 112002"/>
                <a:gd name="connsiteX23" fmla="*/ 71791 w 113831"/>
                <a:gd name="connsiteY23" fmla="*/ 75219 h 112002"/>
                <a:gd name="connsiteX24" fmla="*/ 42260 w 113831"/>
                <a:gd name="connsiteY24" fmla="*/ 106697 h 112002"/>
                <a:gd name="connsiteX25" fmla="*/ 19544 w 113831"/>
                <a:gd name="connsiteY25" fmla="*/ 85956 h 112002"/>
                <a:gd name="connsiteX26" fmla="*/ 71791 w 113831"/>
                <a:gd name="connsiteY26" fmla="*/ 50818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831" h="112002">
                  <a:moveTo>
                    <a:pt x="73558" y="90836"/>
                  </a:moveTo>
                  <a:cubicBezTo>
                    <a:pt x="74567" y="100596"/>
                    <a:pt x="81382" y="110845"/>
                    <a:pt x="93245" y="110845"/>
                  </a:cubicBezTo>
                  <a:cubicBezTo>
                    <a:pt x="98545" y="110845"/>
                    <a:pt x="113942" y="107429"/>
                    <a:pt x="113942" y="87664"/>
                  </a:cubicBezTo>
                  <a:lnTo>
                    <a:pt x="113942" y="73999"/>
                  </a:lnTo>
                  <a:lnTo>
                    <a:pt x="107632" y="73999"/>
                  </a:lnTo>
                  <a:lnTo>
                    <a:pt x="107632" y="87664"/>
                  </a:lnTo>
                  <a:cubicBezTo>
                    <a:pt x="107632" y="101816"/>
                    <a:pt x="101322" y="103280"/>
                    <a:pt x="98545" y="103280"/>
                  </a:cubicBezTo>
                  <a:cubicBezTo>
                    <a:pt x="90216" y="103280"/>
                    <a:pt x="89206" y="92300"/>
                    <a:pt x="89206" y="91080"/>
                  </a:cubicBezTo>
                  <a:lnTo>
                    <a:pt x="89206" y="42277"/>
                  </a:lnTo>
                  <a:cubicBezTo>
                    <a:pt x="89206" y="32029"/>
                    <a:pt x="89206" y="22512"/>
                    <a:pt x="80120" y="13484"/>
                  </a:cubicBezTo>
                  <a:cubicBezTo>
                    <a:pt x="70277" y="3967"/>
                    <a:pt x="57657" y="63"/>
                    <a:pt x="45541" y="63"/>
                  </a:cubicBezTo>
                  <a:cubicBezTo>
                    <a:pt x="24845" y="63"/>
                    <a:pt x="7429" y="11531"/>
                    <a:pt x="7429" y="27636"/>
                  </a:cubicBezTo>
                  <a:cubicBezTo>
                    <a:pt x="7429" y="34957"/>
                    <a:pt x="12477" y="39105"/>
                    <a:pt x="19040" y="39105"/>
                  </a:cubicBezTo>
                  <a:cubicBezTo>
                    <a:pt x="26107" y="39105"/>
                    <a:pt x="30650" y="34225"/>
                    <a:pt x="30650" y="27880"/>
                  </a:cubicBezTo>
                  <a:cubicBezTo>
                    <a:pt x="30650" y="24952"/>
                    <a:pt x="29388" y="16900"/>
                    <a:pt x="17778" y="16656"/>
                  </a:cubicBezTo>
                  <a:cubicBezTo>
                    <a:pt x="24592" y="8115"/>
                    <a:pt x="36960" y="5431"/>
                    <a:pt x="45037" y="5431"/>
                  </a:cubicBezTo>
                  <a:cubicBezTo>
                    <a:pt x="57404" y="5431"/>
                    <a:pt x="71791" y="14948"/>
                    <a:pt x="71791" y="36665"/>
                  </a:cubicBezTo>
                  <a:lnTo>
                    <a:pt x="71791" y="45693"/>
                  </a:lnTo>
                  <a:cubicBezTo>
                    <a:pt x="58919" y="46425"/>
                    <a:pt x="41251" y="47157"/>
                    <a:pt x="25350" y="54478"/>
                  </a:cubicBezTo>
                  <a:cubicBezTo>
                    <a:pt x="6420" y="62774"/>
                    <a:pt x="110" y="75463"/>
                    <a:pt x="110" y="86200"/>
                  </a:cubicBezTo>
                  <a:cubicBezTo>
                    <a:pt x="110" y="105965"/>
                    <a:pt x="24592" y="112065"/>
                    <a:pt x="40493" y="112065"/>
                  </a:cubicBezTo>
                  <a:cubicBezTo>
                    <a:pt x="57152" y="112065"/>
                    <a:pt x="68762" y="102304"/>
                    <a:pt x="73558" y="90836"/>
                  </a:cubicBezTo>
                  <a:close/>
                  <a:moveTo>
                    <a:pt x="71791" y="50818"/>
                  </a:moveTo>
                  <a:lnTo>
                    <a:pt x="71791" y="75219"/>
                  </a:lnTo>
                  <a:cubicBezTo>
                    <a:pt x="71791" y="98400"/>
                    <a:pt x="53618" y="106697"/>
                    <a:pt x="42260" y="106697"/>
                  </a:cubicBezTo>
                  <a:cubicBezTo>
                    <a:pt x="29893" y="106697"/>
                    <a:pt x="19544" y="98156"/>
                    <a:pt x="19544" y="85956"/>
                  </a:cubicBezTo>
                  <a:cubicBezTo>
                    <a:pt x="19544" y="72535"/>
                    <a:pt x="30145" y="52282"/>
                    <a:pt x="71791" y="50818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810B2FC-DF20-622E-EFF2-5F63A407033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30045" y="7225085"/>
              <a:ext cx="82534" cy="112002"/>
            </a:xfrm>
            <a:custGeom>
              <a:avLst/>
              <a:gdLst>
                <a:gd name="connsiteX0" fmla="*/ 44288 w 82534"/>
                <a:gd name="connsiteY0" fmla="*/ 62042 h 112002"/>
                <a:gd name="connsiteX1" fmla="*/ 70537 w 82534"/>
                <a:gd name="connsiteY1" fmla="*/ 84491 h 112002"/>
                <a:gd name="connsiteX2" fmla="*/ 42016 w 82534"/>
                <a:gd name="connsiteY2" fmla="*/ 106697 h 112002"/>
                <a:gd name="connsiteX3" fmla="*/ 6933 w 82534"/>
                <a:gd name="connsiteY3" fmla="*/ 72047 h 112002"/>
                <a:gd name="connsiteX4" fmla="*/ 3399 w 82534"/>
                <a:gd name="connsiteY4" fmla="*/ 67899 h 112002"/>
                <a:gd name="connsiteX5" fmla="*/ 118 w 82534"/>
                <a:gd name="connsiteY5" fmla="*/ 73999 h 112002"/>
                <a:gd name="connsiteX6" fmla="*/ 118 w 82534"/>
                <a:gd name="connsiteY6" fmla="*/ 106209 h 112002"/>
                <a:gd name="connsiteX7" fmla="*/ 2894 w 82534"/>
                <a:gd name="connsiteY7" fmla="*/ 112065 h 112002"/>
                <a:gd name="connsiteX8" fmla="*/ 9204 w 82534"/>
                <a:gd name="connsiteY8" fmla="*/ 107185 h 112002"/>
                <a:gd name="connsiteX9" fmla="*/ 14252 w 82534"/>
                <a:gd name="connsiteY9" fmla="*/ 101572 h 112002"/>
                <a:gd name="connsiteX10" fmla="*/ 42016 w 82534"/>
                <a:gd name="connsiteY10" fmla="*/ 112065 h 112002"/>
                <a:gd name="connsiteX11" fmla="*/ 82652 w 82534"/>
                <a:gd name="connsiteY11" fmla="*/ 78147 h 112002"/>
                <a:gd name="connsiteX12" fmla="*/ 72052 w 82534"/>
                <a:gd name="connsiteY12" fmla="*/ 54966 h 112002"/>
                <a:gd name="connsiteX13" fmla="*/ 43278 w 82534"/>
                <a:gd name="connsiteY13" fmla="*/ 43253 h 112002"/>
                <a:gd name="connsiteX14" fmla="*/ 12233 w 82534"/>
                <a:gd name="connsiteY14" fmla="*/ 23244 h 112002"/>
                <a:gd name="connsiteX15" fmla="*/ 40502 w 82534"/>
                <a:gd name="connsiteY15" fmla="*/ 4699 h 112002"/>
                <a:gd name="connsiteX16" fmla="*/ 70032 w 82534"/>
                <a:gd name="connsiteY16" fmla="*/ 34225 h 112002"/>
                <a:gd name="connsiteX17" fmla="*/ 73061 w 82534"/>
                <a:gd name="connsiteY17" fmla="*/ 36421 h 112002"/>
                <a:gd name="connsiteX18" fmla="*/ 76342 w 82534"/>
                <a:gd name="connsiteY18" fmla="*/ 30564 h 112002"/>
                <a:gd name="connsiteX19" fmla="*/ 76342 w 82534"/>
                <a:gd name="connsiteY19" fmla="*/ 5919 h 112002"/>
                <a:gd name="connsiteX20" fmla="*/ 73566 w 82534"/>
                <a:gd name="connsiteY20" fmla="*/ 63 h 112002"/>
                <a:gd name="connsiteX21" fmla="*/ 68518 w 82534"/>
                <a:gd name="connsiteY21" fmla="*/ 2991 h 112002"/>
                <a:gd name="connsiteX22" fmla="*/ 64227 w 82534"/>
                <a:gd name="connsiteY22" fmla="*/ 6895 h 112002"/>
                <a:gd name="connsiteX23" fmla="*/ 40502 w 82534"/>
                <a:gd name="connsiteY23" fmla="*/ 63 h 112002"/>
                <a:gd name="connsiteX24" fmla="*/ 118 w 82534"/>
                <a:gd name="connsiteY24" fmla="*/ 30076 h 112002"/>
                <a:gd name="connsiteX25" fmla="*/ 10971 w 82534"/>
                <a:gd name="connsiteY25" fmla="*/ 50818 h 112002"/>
                <a:gd name="connsiteX26" fmla="*/ 44288 w 82534"/>
                <a:gd name="connsiteY26" fmla="*/ 62042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34" h="112002">
                  <a:moveTo>
                    <a:pt x="44288" y="62042"/>
                  </a:moveTo>
                  <a:cubicBezTo>
                    <a:pt x="49841" y="63018"/>
                    <a:pt x="70537" y="66922"/>
                    <a:pt x="70537" y="84491"/>
                  </a:cubicBezTo>
                  <a:cubicBezTo>
                    <a:pt x="70537" y="96936"/>
                    <a:pt x="61703" y="106697"/>
                    <a:pt x="42016" y="106697"/>
                  </a:cubicBezTo>
                  <a:cubicBezTo>
                    <a:pt x="20815" y="106697"/>
                    <a:pt x="11728" y="92788"/>
                    <a:pt x="6933" y="72047"/>
                  </a:cubicBezTo>
                  <a:cubicBezTo>
                    <a:pt x="6176" y="68875"/>
                    <a:pt x="5923" y="67899"/>
                    <a:pt x="3399" y="67899"/>
                  </a:cubicBezTo>
                  <a:cubicBezTo>
                    <a:pt x="118" y="67899"/>
                    <a:pt x="118" y="69607"/>
                    <a:pt x="118" y="73999"/>
                  </a:cubicBezTo>
                  <a:lnTo>
                    <a:pt x="118" y="106209"/>
                  </a:lnTo>
                  <a:cubicBezTo>
                    <a:pt x="118" y="110357"/>
                    <a:pt x="118" y="112065"/>
                    <a:pt x="2894" y="112065"/>
                  </a:cubicBezTo>
                  <a:cubicBezTo>
                    <a:pt x="4156" y="112065"/>
                    <a:pt x="4409" y="111821"/>
                    <a:pt x="9204" y="107185"/>
                  </a:cubicBezTo>
                  <a:cubicBezTo>
                    <a:pt x="9709" y="106697"/>
                    <a:pt x="9709" y="106209"/>
                    <a:pt x="14252" y="101572"/>
                  </a:cubicBezTo>
                  <a:cubicBezTo>
                    <a:pt x="25358" y="111821"/>
                    <a:pt x="36716" y="112065"/>
                    <a:pt x="42016" y="112065"/>
                  </a:cubicBezTo>
                  <a:cubicBezTo>
                    <a:pt x="71042" y="112065"/>
                    <a:pt x="82652" y="95716"/>
                    <a:pt x="82652" y="78147"/>
                  </a:cubicBezTo>
                  <a:cubicBezTo>
                    <a:pt x="82652" y="65214"/>
                    <a:pt x="75080" y="57894"/>
                    <a:pt x="72052" y="54966"/>
                  </a:cubicBezTo>
                  <a:cubicBezTo>
                    <a:pt x="63722" y="47157"/>
                    <a:pt x="53879" y="45205"/>
                    <a:pt x="43278" y="43253"/>
                  </a:cubicBezTo>
                  <a:cubicBezTo>
                    <a:pt x="29144" y="40569"/>
                    <a:pt x="12233" y="37397"/>
                    <a:pt x="12233" y="23244"/>
                  </a:cubicBezTo>
                  <a:cubicBezTo>
                    <a:pt x="12233" y="14704"/>
                    <a:pt x="18795" y="4699"/>
                    <a:pt x="40502" y="4699"/>
                  </a:cubicBezTo>
                  <a:cubicBezTo>
                    <a:pt x="68266" y="4699"/>
                    <a:pt x="69528" y="26660"/>
                    <a:pt x="70032" y="34225"/>
                  </a:cubicBezTo>
                  <a:cubicBezTo>
                    <a:pt x="70285" y="36421"/>
                    <a:pt x="72556" y="36421"/>
                    <a:pt x="73061" y="36421"/>
                  </a:cubicBezTo>
                  <a:cubicBezTo>
                    <a:pt x="76342" y="36421"/>
                    <a:pt x="76342" y="35201"/>
                    <a:pt x="76342" y="30564"/>
                  </a:cubicBezTo>
                  <a:lnTo>
                    <a:pt x="76342" y="5919"/>
                  </a:lnTo>
                  <a:cubicBezTo>
                    <a:pt x="76342" y="1771"/>
                    <a:pt x="76342" y="63"/>
                    <a:pt x="73566" y="63"/>
                  </a:cubicBezTo>
                  <a:cubicBezTo>
                    <a:pt x="72304" y="63"/>
                    <a:pt x="71799" y="63"/>
                    <a:pt x="68518" y="2991"/>
                  </a:cubicBezTo>
                  <a:cubicBezTo>
                    <a:pt x="67761" y="3967"/>
                    <a:pt x="65237" y="6163"/>
                    <a:pt x="64227" y="6895"/>
                  </a:cubicBezTo>
                  <a:cubicBezTo>
                    <a:pt x="54636" y="63"/>
                    <a:pt x="44288" y="63"/>
                    <a:pt x="40502" y="63"/>
                  </a:cubicBezTo>
                  <a:cubicBezTo>
                    <a:pt x="9709" y="63"/>
                    <a:pt x="118" y="16412"/>
                    <a:pt x="118" y="30076"/>
                  </a:cubicBezTo>
                  <a:cubicBezTo>
                    <a:pt x="118" y="38617"/>
                    <a:pt x="4156" y="45449"/>
                    <a:pt x="10971" y="50818"/>
                  </a:cubicBezTo>
                  <a:cubicBezTo>
                    <a:pt x="19048" y="57162"/>
                    <a:pt x="26115" y="58626"/>
                    <a:pt x="44288" y="62042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1FD1037-1165-1248-3393-FC43BA244F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228340" y="7225085"/>
              <a:ext cx="111812" cy="112002"/>
            </a:xfrm>
            <a:custGeom>
              <a:avLst/>
              <a:gdLst>
                <a:gd name="connsiteX0" fmla="*/ 111935 w 111812"/>
                <a:gd name="connsiteY0" fmla="*/ 57162 h 112002"/>
                <a:gd name="connsiteX1" fmla="*/ 56154 w 111812"/>
                <a:gd name="connsiteY1" fmla="*/ 63 h 112002"/>
                <a:gd name="connsiteX2" fmla="*/ 122 w 111812"/>
                <a:gd name="connsiteY2" fmla="*/ 57162 h 112002"/>
                <a:gd name="connsiteX3" fmla="*/ 55902 w 111812"/>
                <a:gd name="connsiteY3" fmla="*/ 112065 h 112002"/>
                <a:gd name="connsiteX4" fmla="*/ 111935 w 111812"/>
                <a:gd name="connsiteY4" fmla="*/ 57162 h 112002"/>
                <a:gd name="connsiteX5" fmla="*/ 56154 w 111812"/>
                <a:gd name="connsiteY5" fmla="*/ 105965 h 112002"/>
                <a:gd name="connsiteX6" fmla="*/ 27381 w 111812"/>
                <a:gd name="connsiteY6" fmla="*/ 89616 h 112002"/>
                <a:gd name="connsiteX7" fmla="*/ 21071 w 111812"/>
                <a:gd name="connsiteY7" fmla="*/ 55210 h 112002"/>
                <a:gd name="connsiteX8" fmla="*/ 27129 w 111812"/>
                <a:gd name="connsiteY8" fmla="*/ 21780 h 112002"/>
                <a:gd name="connsiteX9" fmla="*/ 55902 w 111812"/>
                <a:gd name="connsiteY9" fmla="*/ 5431 h 112002"/>
                <a:gd name="connsiteX10" fmla="*/ 84423 w 111812"/>
                <a:gd name="connsiteY10" fmla="*/ 21292 h 112002"/>
                <a:gd name="connsiteX11" fmla="*/ 90985 w 111812"/>
                <a:gd name="connsiteY11" fmla="*/ 55210 h 112002"/>
                <a:gd name="connsiteX12" fmla="*/ 85433 w 111812"/>
                <a:gd name="connsiteY12" fmla="*/ 87908 h 112002"/>
                <a:gd name="connsiteX13" fmla="*/ 56154 w 111812"/>
                <a:gd name="connsiteY13" fmla="*/ 105965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812" h="112002">
                  <a:moveTo>
                    <a:pt x="111935" y="57162"/>
                  </a:moveTo>
                  <a:cubicBezTo>
                    <a:pt x="111935" y="25928"/>
                    <a:pt x="86695" y="63"/>
                    <a:pt x="56154" y="63"/>
                  </a:cubicBezTo>
                  <a:cubicBezTo>
                    <a:pt x="24605" y="63"/>
                    <a:pt x="122" y="26660"/>
                    <a:pt x="122" y="57162"/>
                  </a:cubicBezTo>
                  <a:cubicBezTo>
                    <a:pt x="122" y="88640"/>
                    <a:pt x="26371" y="112065"/>
                    <a:pt x="55902" y="112065"/>
                  </a:cubicBezTo>
                  <a:cubicBezTo>
                    <a:pt x="86442" y="112065"/>
                    <a:pt x="111935" y="88152"/>
                    <a:pt x="111935" y="57162"/>
                  </a:cubicBezTo>
                  <a:close/>
                  <a:moveTo>
                    <a:pt x="56154" y="105965"/>
                  </a:moveTo>
                  <a:cubicBezTo>
                    <a:pt x="45301" y="105965"/>
                    <a:pt x="34196" y="100840"/>
                    <a:pt x="27381" y="89616"/>
                  </a:cubicBezTo>
                  <a:cubicBezTo>
                    <a:pt x="21071" y="78879"/>
                    <a:pt x="21071" y="63994"/>
                    <a:pt x="21071" y="55210"/>
                  </a:cubicBezTo>
                  <a:cubicBezTo>
                    <a:pt x="21071" y="45693"/>
                    <a:pt x="21071" y="32517"/>
                    <a:pt x="27129" y="21780"/>
                  </a:cubicBezTo>
                  <a:cubicBezTo>
                    <a:pt x="33943" y="10555"/>
                    <a:pt x="45806" y="5431"/>
                    <a:pt x="55902" y="5431"/>
                  </a:cubicBezTo>
                  <a:cubicBezTo>
                    <a:pt x="67008" y="5431"/>
                    <a:pt x="77861" y="10799"/>
                    <a:pt x="84423" y="21292"/>
                  </a:cubicBezTo>
                  <a:cubicBezTo>
                    <a:pt x="90985" y="31785"/>
                    <a:pt x="90985" y="45937"/>
                    <a:pt x="90985" y="55210"/>
                  </a:cubicBezTo>
                  <a:cubicBezTo>
                    <a:pt x="90985" y="63994"/>
                    <a:pt x="90985" y="77171"/>
                    <a:pt x="85433" y="87908"/>
                  </a:cubicBezTo>
                  <a:cubicBezTo>
                    <a:pt x="79880" y="98888"/>
                    <a:pt x="68774" y="105965"/>
                    <a:pt x="56154" y="105965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F256605-98FE-06E9-6AE1-6D3F076AA05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55802" y="7165057"/>
              <a:ext cx="56032" cy="169345"/>
            </a:xfrm>
            <a:custGeom>
              <a:avLst/>
              <a:gdLst>
                <a:gd name="connsiteX0" fmla="*/ 36472 w 56032"/>
                <a:gd name="connsiteY0" fmla="*/ 63 h 169345"/>
                <a:gd name="connsiteX1" fmla="*/ 127 w 56032"/>
                <a:gd name="connsiteY1" fmla="*/ 2747 h 169345"/>
                <a:gd name="connsiteX2" fmla="*/ 127 w 56032"/>
                <a:gd name="connsiteY2" fmla="*/ 10311 h 169345"/>
                <a:gd name="connsiteX3" fmla="*/ 19814 w 56032"/>
                <a:gd name="connsiteY3" fmla="*/ 23976 h 169345"/>
                <a:gd name="connsiteX4" fmla="*/ 19814 w 56032"/>
                <a:gd name="connsiteY4" fmla="*/ 150863 h 169345"/>
                <a:gd name="connsiteX5" fmla="*/ 127 w 56032"/>
                <a:gd name="connsiteY5" fmla="*/ 161844 h 169345"/>
                <a:gd name="connsiteX6" fmla="*/ 127 w 56032"/>
                <a:gd name="connsiteY6" fmla="*/ 169408 h 169345"/>
                <a:gd name="connsiteX7" fmla="*/ 28143 w 56032"/>
                <a:gd name="connsiteY7" fmla="*/ 168676 h 169345"/>
                <a:gd name="connsiteX8" fmla="*/ 56159 w 56032"/>
                <a:gd name="connsiteY8" fmla="*/ 169408 h 169345"/>
                <a:gd name="connsiteX9" fmla="*/ 56159 w 56032"/>
                <a:gd name="connsiteY9" fmla="*/ 161844 h 169345"/>
                <a:gd name="connsiteX10" fmla="*/ 36472 w 56032"/>
                <a:gd name="connsiteY10" fmla="*/ 150863 h 169345"/>
                <a:gd name="connsiteX11" fmla="*/ 36472 w 56032"/>
                <a:gd name="connsiteY11" fmla="*/ 63 h 16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032" h="169345">
                  <a:moveTo>
                    <a:pt x="36472" y="63"/>
                  </a:moveTo>
                  <a:lnTo>
                    <a:pt x="127" y="2747"/>
                  </a:lnTo>
                  <a:lnTo>
                    <a:pt x="127" y="10311"/>
                  </a:lnTo>
                  <a:cubicBezTo>
                    <a:pt x="17795" y="10311"/>
                    <a:pt x="19814" y="12019"/>
                    <a:pt x="19814" y="23976"/>
                  </a:cubicBezTo>
                  <a:lnTo>
                    <a:pt x="19814" y="150863"/>
                  </a:lnTo>
                  <a:cubicBezTo>
                    <a:pt x="19814" y="161844"/>
                    <a:pt x="17038" y="161844"/>
                    <a:pt x="127" y="161844"/>
                  </a:cubicBezTo>
                  <a:lnTo>
                    <a:pt x="127" y="169408"/>
                  </a:lnTo>
                  <a:cubicBezTo>
                    <a:pt x="8456" y="169164"/>
                    <a:pt x="21833" y="168676"/>
                    <a:pt x="28143" y="168676"/>
                  </a:cubicBezTo>
                  <a:cubicBezTo>
                    <a:pt x="34453" y="168676"/>
                    <a:pt x="46821" y="169164"/>
                    <a:pt x="56159" y="169408"/>
                  </a:cubicBezTo>
                  <a:lnTo>
                    <a:pt x="56159" y="161844"/>
                  </a:lnTo>
                  <a:cubicBezTo>
                    <a:pt x="39249" y="161844"/>
                    <a:pt x="36472" y="161844"/>
                    <a:pt x="36472" y="150863"/>
                  </a:cubicBezTo>
                  <a:lnTo>
                    <a:pt x="36472" y="63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824DBD4-561F-BD50-5072-B28693E0DB8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25661" y="7226549"/>
              <a:ext cx="126956" cy="110538"/>
            </a:xfrm>
            <a:custGeom>
              <a:avLst/>
              <a:gdLst>
                <a:gd name="connsiteX0" fmla="*/ 90741 w 126956"/>
                <a:gd name="connsiteY0" fmla="*/ 88640 h 110538"/>
                <a:gd name="connsiteX1" fmla="*/ 90741 w 126956"/>
                <a:gd name="connsiteY1" fmla="*/ 110601 h 110538"/>
                <a:gd name="connsiteX2" fmla="*/ 127086 w 126956"/>
                <a:gd name="connsiteY2" fmla="*/ 107917 h 110538"/>
                <a:gd name="connsiteX3" fmla="*/ 127086 w 126956"/>
                <a:gd name="connsiteY3" fmla="*/ 100352 h 110538"/>
                <a:gd name="connsiteX4" fmla="*/ 107399 w 126956"/>
                <a:gd name="connsiteY4" fmla="*/ 86688 h 110538"/>
                <a:gd name="connsiteX5" fmla="*/ 107399 w 126956"/>
                <a:gd name="connsiteY5" fmla="*/ 63 h 110538"/>
                <a:gd name="connsiteX6" fmla="*/ 70297 w 126956"/>
                <a:gd name="connsiteY6" fmla="*/ 2747 h 110538"/>
                <a:gd name="connsiteX7" fmla="*/ 70297 w 126956"/>
                <a:gd name="connsiteY7" fmla="*/ 10311 h 110538"/>
                <a:gd name="connsiteX8" fmla="*/ 89984 w 126956"/>
                <a:gd name="connsiteY8" fmla="*/ 23976 h 110538"/>
                <a:gd name="connsiteX9" fmla="*/ 89984 w 126956"/>
                <a:gd name="connsiteY9" fmla="*/ 67411 h 110538"/>
                <a:gd name="connsiteX10" fmla="*/ 59443 w 126956"/>
                <a:gd name="connsiteY10" fmla="*/ 105233 h 110538"/>
                <a:gd name="connsiteX11" fmla="*/ 37232 w 126956"/>
                <a:gd name="connsiteY11" fmla="*/ 81075 h 110538"/>
                <a:gd name="connsiteX12" fmla="*/ 37232 w 126956"/>
                <a:gd name="connsiteY12" fmla="*/ 63 h 110538"/>
                <a:gd name="connsiteX13" fmla="*/ 130 w 126956"/>
                <a:gd name="connsiteY13" fmla="*/ 2747 h 110538"/>
                <a:gd name="connsiteX14" fmla="*/ 130 w 126956"/>
                <a:gd name="connsiteY14" fmla="*/ 10311 h 110538"/>
                <a:gd name="connsiteX15" fmla="*/ 19817 w 126956"/>
                <a:gd name="connsiteY15" fmla="*/ 32761 h 110538"/>
                <a:gd name="connsiteX16" fmla="*/ 19817 w 126956"/>
                <a:gd name="connsiteY16" fmla="*/ 69363 h 110538"/>
                <a:gd name="connsiteX17" fmla="*/ 58181 w 126956"/>
                <a:gd name="connsiteY17" fmla="*/ 110601 h 110538"/>
                <a:gd name="connsiteX18" fmla="*/ 90741 w 126956"/>
                <a:gd name="connsiteY18" fmla="*/ 88640 h 1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956" h="110538">
                  <a:moveTo>
                    <a:pt x="90741" y="88640"/>
                  </a:moveTo>
                  <a:lnTo>
                    <a:pt x="90741" y="110601"/>
                  </a:lnTo>
                  <a:lnTo>
                    <a:pt x="127086" y="107917"/>
                  </a:lnTo>
                  <a:lnTo>
                    <a:pt x="127086" y="100352"/>
                  </a:lnTo>
                  <a:cubicBezTo>
                    <a:pt x="109418" y="100352"/>
                    <a:pt x="107399" y="98644"/>
                    <a:pt x="107399" y="86688"/>
                  </a:cubicBezTo>
                  <a:lnTo>
                    <a:pt x="107399" y="63"/>
                  </a:lnTo>
                  <a:lnTo>
                    <a:pt x="70297" y="2747"/>
                  </a:lnTo>
                  <a:lnTo>
                    <a:pt x="70297" y="10311"/>
                  </a:lnTo>
                  <a:cubicBezTo>
                    <a:pt x="87964" y="10311"/>
                    <a:pt x="89984" y="12019"/>
                    <a:pt x="89984" y="23976"/>
                  </a:cubicBezTo>
                  <a:lnTo>
                    <a:pt x="89984" y="67411"/>
                  </a:lnTo>
                  <a:cubicBezTo>
                    <a:pt x="89984" y="88640"/>
                    <a:pt x="77869" y="105233"/>
                    <a:pt x="59443" y="105233"/>
                  </a:cubicBezTo>
                  <a:cubicBezTo>
                    <a:pt x="38242" y="105233"/>
                    <a:pt x="37232" y="93764"/>
                    <a:pt x="37232" y="81075"/>
                  </a:cubicBezTo>
                  <a:lnTo>
                    <a:pt x="37232" y="63"/>
                  </a:lnTo>
                  <a:lnTo>
                    <a:pt x="130" y="2747"/>
                  </a:lnTo>
                  <a:lnTo>
                    <a:pt x="130" y="10311"/>
                  </a:lnTo>
                  <a:cubicBezTo>
                    <a:pt x="19817" y="10311"/>
                    <a:pt x="19817" y="11043"/>
                    <a:pt x="19817" y="32761"/>
                  </a:cubicBezTo>
                  <a:lnTo>
                    <a:pt x="19817" y="69363"/>
                  </a:lnTo>
                  <a:cubicBezTo>
                    <a:pt x="19817" y="88396"/>
                    <a:pt x="19817" y="110601"/>
                    <a:pt x="58181" y="110601"/>
                  </a:cubicBezTo>
                  <a:cubicBezTo>
                    <a:pt x="72316" y="110601"/>
                    <a:pt x="83421" y="103769"/>
                    <a:pt x="90741" y="88640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774488D-3427-DECC-AE81-74160F7AAE3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62602" y="7184334"/>
              <a:ext cx="79000" cy="152752"/>
            </a:xfrm>
            <a:custGeom>
              <a:avLst/>
              <a:gdLst>
                <a:gd name="connsiteX0" fmla="*/ 39005 w 79000"/>
                <a:gd name="connsiteY0" fmla="*/ 52526 h 152752"/>
                <a:gd name="connsiteX1" fmla="*/ 75098 w 79000"/>
                <a:gd name="connsiteY1" fmla="*/ 52526 h 152752"/>
                <a:gd name="connsiteX2" fmla="*/ 75098 w 79000"/>
                <a:gd name="connsiteY2" fmla="*/ 44961 h 152752"/>
                <a:gd name="connsiteX3" fmla="*/ 39005 w 79000"/>
                <a:gd name="connsiteY3" fmla="*/ 44961 h 152752"/>
                <a:gd name="connsiteX4" fmla="*/ 39005 w 79000"/>
                <a:gd name="connsiteY4" fmla="*/ 63 h 152752"/>
                <a:gd name="connsiteX5" fmla="*/ 32695 w 79000"/>
                <a:gd name="connsiteY5" fmla="*/ 63 h 152752"/>
                <a:gd name="connsiteX6" fmla="*/ 135 w 79000"/>
                <a:gd name="connsiteY6" fmla="*/ 47157 h 152752"/>
                <a:gd name="connsiteX7" fmla="*/ 135 w 79000"/>
                <a:gd name="connsiteY7" fmla="*/ 52526 h 152752"/>
                <a:gd name="connsiteX8" fmla="*/ 21589 w 79000"/>
                <a:gd name="connsiteY8" fmla="*/ 52526 h 152752"/>
                <a:gd name="connsiteX9" fmla="*/ 21589 w 79000"/>
                <a:gd name="connsiteY9" fmla="*/ 119873 h 152752"/>
                <a:gd name="connsiteX10" fmla="*/ 54149 w 79000"/>
                <a:gd name="connsiteY10" fmla="*/ 152815 h 152752"/>
                <a:gd name="connsiteX11" fmla="*/ 79136 w 79000"/>
                <a:gd name="connsiteY11" fmla="*/ 119873 h 152752"/>
                <a:gd name="connsiteX12" fmla="*/ 79136 w 79000"/>
                <a:gd name="connsiteY12" fmla="*/ 105965 h 152752"/>
                <a:gd name="connsiteX13" fmla="*/ 72826 w 79000"/>
                <a:gd name="connsiteY13" fmla="*/ 105965 h 152752"/>
                <a:gd name="connsiteX14" fmla="*/ 72826 w 79000"/>
                <a:gd name="connsiteY14" fmla="*/ 119385 h 152752"/>
                <a:gd name="connsiteX15" fmla="*/ 55915 w 79000"/>
                <a:gd name="connsiteY15" fmla="*/ 146715 h 152752"/>
                <a:gd name="connsiteX16" fmla="*/ 39005 w 79000"/>
                <a:gd name="connsiteY16" fmla="*/ 120361 h 152752"/>
                <a:gd name="connsiteX17" fmla="*/ 39005 w 79000"/>
                <a:gd name="connsiteY17" fmla="*/ 52526 h 1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00" h="152752">
                  <a:moveTo>
                    <a:pt x="39005" y="52526"/>
                  </a:moveTo>
                  <a:lnTo>
                    <a:pt x="75098" y="52526"/>
                  </a:lnTo>
                  <a:lnTo>
                    <a:pt x="75098" y="44961"/>
                  </a:lnTo>
                  <a:lnTo>
                    <a:pt x="39005" y="44961"/>
                  </a:lnTo>
                  <a:lnTo>
                    <a:pt x="39005" y="63"/>
                  </a:lnTo>
                  <a:lnTo>
                    <a:pt x="32695" y="63"/>
                  </a:lnTo>
                  <a:cubicBezTo>
                    <a:pt x="32442" y="20072"/>
                    <a:pt x="24870" y="46181"/>
                    <a:pt x="135" y="47157"/>
                  </a:cubicBezTo>
                  <a:lnTo>
                    <a:pt x="135" y="52526"/>
                  </a:lnTo>
                  <a:lnTo>
                    <a:pt x="21589" y="52526"/>
                  </a:lnTo>
                  <a:lnTo>
                    <a:pt x="21589" y="119873"/>
                  </a:lnTo>
                  <a:cubicBezTo>
                    <a:pt x="21589" y="149887"/>
                    <a:pt x="45062" y="152815"/>
                    <a:pt x="54149" y="152815"/>
                  </a:cubicBezTo>
                  <a:cubicBezTo>
                    <a:pt x="72069" y="152815"/>
                    <a:pt x="79136" y="135490"/>
                    <a:pt x="79136" y="119873"/>
                  </a:cubicBezTo>
                  <a:lnTo>
                    <a:pt x="79136" y="105965"/>
                  </a:lnTo>
                  <a:lnTo>
                    <a:pt x="72826" y="105965"/>
                  </a:lnTo>
                  <a:lnTo>
                    <a:pt x="72826" y="119385"/>
                  </a:lnTo>
                  <a:cubicBezTo>
                    <a:pt x="72826" y="137442"/>
                    <a:pt x="65254" y="146715"/>
                    <a:pt x="55915" y="146715"/>
                  </a:cubicBezTo>
                  <a:cubicBezTo>
                    <a:pt x="39005" y="146715"/>
                    <a:pt x="39005" y="124510"/>
                    <a:pt x="39005" y="120361"/>
                  </a:cubicBezTo>
                  <a:lnTo>
                    <a:pt x="39005" y="52526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393E092-88CC-3D9D-F7C7-A48D6D9C803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664291" y="7171158"/>
              <a:ext cx="54013" cy="163245"/>
            </a:xfrm>
            <a:custGeom>
              <a:avLst/>
              <a:gdLst>
                <a:gd name="connsiteX0" fmla="*/ 36484 w 54013"/>
                <a:gd name="connsiteY0" fmla="*/ 55454 h 163245"/>
                <a:gd name="connsiteX1" fmla="*/ 1149 w 54013"/>
                <a:gd name="connsiteY1" fmla="*/ 58138 h 163245"/>
                <a:gd name="connsiteX2" fmla="*/ 1149 w 54013"/>
                <a:gd name="connsiteY2" fmla="*/ 65702 h 163245"/>
                <a:gd name="connsiteX3" fmla="*/ 19826 w 54013"/>
                <a:gd name="connsiteY3" fmla="*/ 79123 h 163245"/>
                <a:gd name="connsiteX4" fmla="*/ 19826 w 54013"/>
                <a:gd name="connsiteY4" fmla="*/ 144763 h 163245"/>
                <a:gd name="connsiteX5" fmla="*/ 139 w 54013"/>
                <a:gd name="connsiteY5" fmla="*/ 155743 h 163245"/>
                <a:gd name="connsiteX6" fmla="*/ 139 w 54013"/>
                <a:gd name="connsiteY6" fmla="*/ 163308 h 163245"/>
                <a:gd name="connsiteX7" fmla="*/ 27903 w 54013"/>
                <a:gd name="connsiteY7" fmla="*/ 162576 h 163245"/>
                <a:gd name="connsiteX8" fmla="*/ 54152 w 54013"/>
                <a:gd name="connsiteY8" fmla="*/ 163308 h 163245"/>
                <a:gd name="connsiteX9" fmla="*/ 54152 w 54013"/>
                <a:gd name="connsiteY9" fmla="*/ 155743 h 163245"/>
                <a:gd name="connsiteX10" fmla="*/ 36484 w 54013"/>
                <a:gd name="connsiteY10" fmla="*/ 145007 h 163245"/>
                <a:gd name="connsiteX11" fmla="*/ 36484 w 54013"/>
                <a:gd name="connsiteY11" fmla="*/ 55454 h 163245"/>
                <a:gd name="connsiteX12" fmla="*/ 37494 w 54013"/>
                <a:gd name="connsiteY12" fmla="*/ 12995 h 163245"/>
                <a:gd name="connsiteX13" fmla="*/ 24117 w 54013"/>
                <a:gd name="connsiteY13" fmla="*/ 63 h 163245"/>
                <a:gd name="connsiteX14" fmla="*/ 10740 w 54013"/>
                <a:gd name="connsiteY14" fmla="*/ 12995 h 163245"/>
                <a:gd name="connsiteX15" fmla="*/ 24117 w 54013"/>
                <a:gd name="connsiteY15" fmla="*/ 25928 h 163245"/>
                <a:gd name="connsiteX16" fmla="*/ 37494 w 54013"/>
                <a:gd name="connsiteY16" fmla="*/ 12995 h 16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13" h="163245">
                  <a:moveTo>
                    <a:pt x="36484" y="55454"/>
                  </a:moveTo>
                  <a:lnTo>
                    <a:pt x="1149" y="58138"/>
                  </a:lnTo>
                  <a:lnTo>
                    <a:pt x="1149" y="65702"/>
                  </a:lnTo>
                  <a:cubicBezTo>
                    <a:pt x="17555" y="65702"/>
                    <a:pt x="19826" y="67166"/>
                    <a:pt x="19826" y="79123"/>
                  </a:cubicBezTo>
                  <a:lnTo>
                    <a:pt x="19826" y="144763"/>
                  </a:lnTo>
                  <a:cubicBezTo>
                    <a:pt x="19826" y="155743"/>
                    <a:pt x="17050" y="155743"/>
                    <a:pt x="139" y="155743"/>
                  </a:cubicBezTo>
                  <a:lnTo>
                    <a:pt x="139" y="163308"/>
                  </a:lnTo>
                  <a:cubicBezTo>
                    <a:pt x="8216" y="163064"/>
                    <a:pt x="21845" y="162576"/>
                    <a:pt x="27903" y="162576"/>
                  </a:cubicBezTo>
                  <a:cubicBezTo>
                    <a:pt x="36737" y="162576"/>
                    <a:pt x="45571" y="163064"/>
                    <a:pt x="54152" y="163308"/>
                  </a:cubicBezTo>
                  <a:lnTo>
                    <a:pt x="54152" y="155743"/>
                  </a:lnTo>
                  <a:cubicBezTo>
                    <a:pt x="37494" y="155743"/>
                    <a:pt x="36484" y="154523"/>
                    <a:pt x="36484" y="145007"/>
                  </a:cubicBezTo>
                  <a:lnTo>
                    <a:pt x="36484" y="55454"/>
                  </a:lnTo>
                  <a:close/>
                  <a:moveTo>
                    <a:pt x="37494" y="12995"/>
                  </a:moveTo>
                  <a:cubicBezTo>
                    <a:pt x="37494" y="5187"/>
                    <a:pt x="31184" y="63"/>
                    <a:pt x="24117" y="63"/>
                  </a:cubicBezTo>
                  <a:cubicBezTo>
                    <a:pt x="16293" y="63"/>
                    <a:pt x="10740" y="6651"/>
                    <a:pt x="10740" y="12995"/>
                  </a:cubicBezTo>
                  <a:cubicBezTo>
                    <a:pt x="10740" y="19584"/>
                    <a:pt x="16293" y="25928"/>
                    <a:pt x="24117" y="25928"/>
                  </a:cubicBezTo>
                  <a:cubicBezTo>
                    <a:pt x="31184" y="25928"/>
                    <a:pt x="37494" y="20804"/>
                    <a:pt x="37494" y="12995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16F5063-24B4-5236-DFFC-F202F8F0FE9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33140" y="7225085"/>
              <a:ext cx="111812" cy="112002"/>
            </a:xfrm>
            <a:custGeom>
              <a:avLst/>
              <a:gdLst>
                <a:gd name="connsiteX0" fmla="*/ 111954 w 111812"/>
                <a:gd name="connsiteY0" fmla="*/ 57162 h 112002"/>
                <a:gd name="connsiteX1" fmla="*/ 56174 w 111812"/>
                <a:gd name="connsiteY1" fmla="*/ 63 h 112002"/>
                <a:gd name="connsiteX2" fmla="*/ 142 w 111812"/>
                <a:gd name="connsiteY2" fmla="*/ 57162 h 112002"/>
                <a:gd name="connsiteX3" fmla="*/ 55922 w 111812"/>
                <a:gd name="connsiteY3" fmla="*/ 112065 h 112002"/>
                <a:gd name="connsiteX4" fmla="*/ 111954 w 111812"/>
                <a:gd name="connsiteY4" fmla="*/ 57162 h 112002"/>
                <a:gd name="connsiteX5" fmla="*/ 56174 w 111812"/>
                <a:gd name="connsiteY5" fmla="*/ 105965 h 112002"/>
                <a:gd name="connsiteX6" fmla="*/ 27401 w 111812"/>
                <a:gd name="connsiteY6" fmla="*/ 89616 h 112002"/>
                <a:gd name="connsiteX7" fmla="*/ 21091 w 111812"/>
                <a:gd name="connsiteY7" fmla="*/ 55210 h 112002"/>
                <a:gd name="connsiteX8" fmla="*/ 27148 w 111812"/>
                <a:gd name="connsiteY8" fmla="*/ 21780 h 112002"/>
                <a:gd name="connsiteX9" fmla="*/ 55922 w 111812"/>
                <a:gd name="connsiteY9" fmla="*/ 5431 h 112002"/>
                <a:gd name="connsiteX10" fmla="*/ 84443 w 111812"/>
                <a:gd name="connsiteY10" fmla="*/ 21292 h 112002"/>
                <a:gd name="connsiteX11" fmla="*/ 91005 w 111812"/>
                <a:gd name="connsiteY11" fmla="*/ 55210 h 112002"/>
                <a:gd name="connsiteX12" fmla="*/ 85453 w 111812"/>
                <a:gd name="connsiteY12" fmla="*/ 87908 h 112002"/>
                <a:gd name="connsiteX13" fmla="*/ 56174 w 111812"/>
                <a:gd name="connsiteY13" fmla="*/ 105965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812" h="112002">
                  <a:moveTo>
                    <a:pt x="111954" y="57162"/>
                  </a:moveTo>
                  <a:cubicBezTo>
                    <a:pt x="111954" y="25928"/>
                    <a:pt x="86715" y="63"/>
                    <a:pt x="56174" y="63"/>
                  </a:cubicBezTo>
                  <a:cubicBezTo>
                    <a:pt x="24624" y="63"/>
                    <a:pt x="142" y="26660"/>
                    <a:pt x="142" y="57162"/>
                  </a:cubicBezTo>
                  <a:cubicBezTo>
                    <a:pt x="142" y="88640"/>
                    <a:pt x="26391" y="112065"/>
                    <a:pt x="55922" y="112065"/>
                  </a:cubicBezTo>
                  <a:cubicBezTo>
                    <a:pt x="86462" y="112065"/>
                    <a:pt x="111954" y="88152"/>
                    <a:pt x="111954" y="57162"/>
                  </a:cubicBezTo>
                  <a:close/>
                  <a:moveTo>
                    <a:pt x="56174" y="105965"/>
                  </a:moveTo>
                  <a:cubicBezTo>
                    <a:pt x="45321" y="105965"/>
                    <a:pt x="34216" y="100840"/>
                    <a:pt x="27401" y="89616"/>
                  </a:cubicBezTo>
                  <a:cubicBezTo>
                    <a:pt x="21091" y="78879"/>
                    <a:pt x="21091" y="63994"/>
                    <a:pt x="21091" y="55210"/>
                  </a:cubicBezTo>
                  <a:cubicBezTo>
                    <a:pt x="21091" y="45693"/>
                    <a:pt x="21091" y="32517"/>
                    <a:pt x="27148" y="21780"/>
                  </a:cubicBezTo>
                  <a:cubicBezTo>
                    <a:pt x="33963" y="10555"/>
                    <a:pt x="45826" y="5431"/>
                    <a:pt x="55922" y="5431"/>
                  </a:cubicBezTo>
                  <a:cubicBezTo>
                    <a:pt x="67028" y="5431"/>
                    <a:pt x="77881" y="10799"/>
                    <a:pt x="84443" y="21292"/>
                  </a:cubicBezTo>
                  <a:cubicBezTo>
                    <a:pt x="91005" y="31785"/>
                    <a:pt x="91005" y="45937"/>
                    <a:pt x="91005" y="55210"/>
                  </a:cubicBezTo>
                  <a:cubicBezTo>
                    <a:pt x="91005" y="63994"/>
                    <a:pt x="91005" y="77171"/>
                    <a:pt x="85453" y="87908"/>
                  </a:cubicBezTo>
                  <a:cubicBezTo>
                    <a:pt x="79900" y="98888"/>
                    <a:pt x="68794" y="105965"/>
                    <a:pt x="56174" y="105965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024728E7-760C-2569-257C-014BEBDEBF2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60349" y="7226549"/>
              <a:ext cx="126956" cy="107853"/>
            </a:xfrm>
            <a:custGeom>
              <a:avLst/>
              <a:gdLst>
                <a:gd name="connsiteX0" fmla="*/ 19834 w 126956"/>
                <a:gd name="connsiteY0" fmla="*/ 23976 h 107853"/>
                <a:gd name="connsiteX1" fmla="*/ 19834 w 126956"/>
                <a:gd name="connsiteY1" fmla="*/ 89372 h 107853"/>
                <a:gd name="connsiteX2" fmla="*/ 147 w 126956"/>
                <a:gd name="connsiteY2" fmla="*/ 100352 h 107853"/>
                <a:gd name="connsiteX3" fmla="*/ 147 w 126956"/>
                <a:gd name="connsiteY3" fmla="*/ 107917 h 107853"/>
                <a:gd name="connsiteX4" fmla="*/ 28668 w 126956"/>
                <a:gd name="connsiteY4" fmla="*/ 107185 h 107853"/>
                <a:gd name="connsiteX5" fmla="*/ 56937 w 126956"/>
                <a:gd name="connsiteY5" fmla="*/ 107917 h 107853"/>
                <a:gd name="connsiteX6" fmla="*/ 56937 w 126956"/>
                <a:gd name="connsiteY6" fmla="*/ 100352 h 107853"/>
                <a:gd name="connsiteX7" fmla="*/ 37249 w 126956"/>
                <a:gd name="connsiteY7" fmla="*/ 89372 h 107853"/>
                <a:gd name="connsiteX8" fmla="*/ 37249 w 126956"/>
                <a:gd name="connsiteY8" fmla="*/ 44473 h 107853"/>
                <a:gd name="connsiteX9" fmla="*/ 71323 w 126956"/>
                <a:gd name="connsiteY9" fmla="*/ 5431 h 107853"/>
                <a:gd name="connsiteX10" fmla="*/ 90001 w 126956"/>
                <a:gd name="connsiteY10" fmla="*/ 32517 h 107853"/>
                <a:gd name="connsiteX11" fmla="*/ 90001 w 126956"/>
                <a:gd name="connsiteY11" fmla="*/ 89372 h 107853"/>
                <a:gd name="connsiteX12" fmla="*/ 70314 w 126956"/>
                <a:gd name="connsiteY12" fmla="*/ 100352 h 107853"/>
                <a:gd name="connsiteX13" fmla="*/ 70314 w 126956"/>
                <a:gd name="connsiteY13" fmla="*/ 107917 h 107853"/>
                <a:gd name="connsiteX14" fmla="*/ 98835 w 126956"/>
                <a:gd name="connsiteY14" fmla="*/ 107185 h 107853"/>
                <a:gd name="connsiteX15" fmla="*/ 127103 w 126956"/>
                <a:gd name="connsiteY15" fmla="*/ 107917 h 107853"/>
                <a:gd name="connsiteX16" fmla="*/ 127103 w 126956"/>
                <a:gd name="connsiteY16" fmla="*/ 100352 h 107853"/>
                <a:gd name="connsiteX17" fmla="*/ 107416 w 126956"/>
                <a:gd name="connsiteY17" fmla="*/ 93032 h 107853"/>
                <a:gd name="connsiteX18" fmla="*/ 107416 w 126956"/>
                <a:gd name="connsiteY18" fmla="*/ 46425 h 107853"/>
                <a:gd name="connsiteX19" fmla="*/ 99592 w 126956"/>
                <a:gd name="connsiteY19" fmla="*/ 9091 h 107853"/>
                <a:gd name="connsiteX20" fmla="*/ 73090 w 126956"/>
                <a:gd name="connsiteY20" fmla="*/ 63 h 107853"/>
                <a:gd name="connsiteX21" fmla="*/ 35735 w 126956"/>
                <a:gd name="connsiteY21" fmla="*/ 25684 h 107853"/>
                <a:gd name="connsiteX22" fmla="*/ 35735 w 126956"/>
                <a:gd name="connsiteY22" fmla="*/ 63 h 107853"/>
                <a:gd name="connsiteX23" fmla="*/ 147 w 126956"/>
                <a:gd name="connsiteY23" fmla="*/ 2747 h 107853"/>
                <a:gd name="connsiteX24" fmla="*/ 147 w 126956"/>
                <a:gd name="connsiteY24" fmla="*/ 10311 h 107853"/>
                <a:gd name="connsiteX25" fmla="*/ 19834 w 126956"/>
                <a:gd name="connsiteY25" fmla="*/ 23976 h 10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956" h="107853">
                  <a:moveTo>
                    <a:pt x="19834" y="23976"/>
                  </a:moveTo>
                  <a:lnTo>
                    <a:pt x="19834" y="89372"/>
                  </a:lnTo>
                  <a:cubicBezTo>
                    <a:pt x="19834" y="100352"/>
                    <a:pt x="17058" y="100352"/>
                    <a:pt x="147" y="100352"/>
                  </a:cubicBezTo>
                  <a:lnTo>
                    <a:pt x="147" y="107917"/>
                  </a:lnTo>
                  <a:cubicBezTo>
                    <a:pt x="8981" y="107673"/>
                    <a:pt x="21853" y="107185"/>
                    <a:pt x="28668" y="107185"/>
                  </a:cubicBezTo>
                  <a:cubicBezTo>
                    <a:pt x="35230" y="107185"/>
                    <a:pt x="48355" y="107673"/>
                    <a:pt x="56937" y="107917"/>
                  </a:cubicBezTo>
                  <a:lnTo>
                    <a:pt x="56937" y="100352"/>
                  </a:lnTo>
                  <a:cubicBezTo>
                    <a:pt x="40026" y="100352"/>
                    <a:pt x="37249" y="100352"/>
                    <a:pt x="37249" y="89372"/>
                  </a:cubicBezTo>
                  <a:lnTo>
                    <a:pt x="37249" y="44473"/>
                  </a:lnTo>
                  <a:cubicBezTo>
                    <a:pt x="37249" y="19096"/>
                    <a:pt x="55170" y="5431"/>
                    <a:pt x="71323" y="5431"/>
                  </a:cubicBezTo>
                  <a:cubicBezTo>
                    <a:pt x="87224" y="5431"/>
                    <a:pt x="90001" y="18608"/>
                    <a:pt x="90001" y="32517"/>
                  </a:cubicBezTo>
                  <a:lnTo>
                    <a:pt x="90001" y="89372"/>
                  </a:lnTo>
                  <a:cubicBezTo>
                    <a:pt x="90001" y="100352"/>
                    <a:pt x="87224" y="100352"/>
                    <a:pt x="70314" y="100352"/>
                  </a:cubicBezTo>
                  <a:lnTo>
                    <a:pt x="70314" y="107917"/>
                  </a:lnTo>
                  <a:cubicBezTo>
                    <a:pt x="79148" y="107673"/>
                    <a:pt x="92020" y="107185"/>
                    <a:pt x="98835" y="107185"/>
                  </a:cubicBezTo>
                  <a:cubicBezTo>
                    <a:pt x="105397" y="107185"/>
                    <a:pt x="118522" y="107673"/>
                    <a:pt x="127103" y="107917"/>
                  </a:cubicBezTo>
                  <a:lnTo>
                    <a:pt x="127103" y="100352"/>
                  </a:lnTo>
                  <a:cubicBezTo>
                    <a:pt x="113979" y="100352"/>
                    <a:pt x="107669" y="100352"/>
                    <a:pt x="107416" y="93032"/>
                  </a:cubicBezTo>
                  <a:lnTo>
                    <a:pt x="107416" y="46425"/>
                  </a:lnTo>
                  <a:cubicBezTo>
                    <a:pt x="107416" y="25440"/>
                    <a:pt x="107416" y="17876"/>
                    <a:pt x="99592" y="9091"/>
                  </a:cubicBezTo>
                  <a:cubicBezTo>
                    <a:pt x="96058" y="4943"/>
                    <a:pt x="87729" y="63"/>
                    <a:pt x="73090" y="63"/>
                  </a:cubicBezTo>
                  <a:cubicBezTo>
                    <a:pt x="54665" y="63"/>
                    <a:pt x="42802" y="10555"/>
                    <a:pt x="35735" y="25684"/>
                  </a:cubicBezTo>
                  <a:lnTo>
                    <a:pt x="35735" y="63"/>
                  </a:lnTo>
                  <a:lnTo>
                    <a:pt x="147" y="2747"/>
                  </a:lnTo>
                  <a:lnTo>
                    <a:pt x="147" y="10311"/>
                  </a:lnTo>
                  <a:cubicBezTo>
                    <a:pt x="17815" y="10311"/>
                    <a:pt x="19834" y="12019"/>
                    <a:pt x="19834" y="23976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B1930FF-E502-6901-BB75-BF988FF630F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81423" y="7184334"/>
              <a:ext cx="79000" cy="152752"/>
            </a:xfrm>
            <a:custGeom>
              <a:avLst/>
              <a:gdLst>
                <a:gd name="connsiteX0" fmla="*/ 39025 w 79000"/>
                <a:gd name="connsiteY0" fmla="*/ 52526 h 152752"/>
                <a:gd name="connsiteX1" fmla="*/ 75118 w 79000"/>
                <a:gd name="connsiteY1" fmla="*/ 52526 h 152752"/>
                <a:gd name="connsiteX2" fmla="*/ 75118 w 79000"/>
                <a:gd name="connsiteY2" fmla="*/ 44961 h 152752"/>
                <a:gd name="connsiteX3" fmla="*/ 39025 w 79000"/>
                <a:gd name="connsiteY3" fmla="*/ 44961 h 152752"/>
                <a:gd name="connsiteX4" fmla="*/ 39025 w 79000"/>
                <a:gd name="connsiteY4" fmla="*/ 63 h 152752"/>
                <a:gd name="connsiteX5" fmla="*/ 32715 w 79000"/>
                <a:gd name="connsiteY5" fmla="*/ 63 h 152752"/>
                <a:gd name="connsiteX6" fmla="*/ 156 w 79000"/>
                <a:gd name="connsiteY6" fmla="*/ 47157 h 152752"/>
                <a:gd name="connsiteX7" fmla="*/ 156 w 79000"/>
                <a:gd name="connsiteY7" fmla="*/ 52526 h 152752"/>
                <a:gd name="connsiteX8" fmla="*/ 21610 w 79000"/>
                <a:gd name="connsiteY8" fmla="*/ 52526 h 152752"/>
                <a:gd name="connsiteX9" fmla="*/ 21610 w 79000"/>
                <a:gd name="connsiteY9" fmla="*/ 119873 h 152752"/>
                <a:gd name="connsiteX10" fmla="*/ 54169 w 79000"/>
                <a:gd name="connsiteY10" fmla="*/ 152815 h 152752"/>
                <a:gd name="connsiteX11" fmla="*/ 79157 w 79000"/>
                <a:gd name="connsiteY11" fmla="*/ 119873 h 152752"/>
                <a:gd name="connsiteX12" fmla="*/ 79157 w 79000"/>
                <a:gd name="connsiteY12" fmla="*/ 105965 h 152752"/>
                <a:gd name="connsiteX13" fmla="*/ 72847 w 79000"/>
                <a:gd name="connsiteY13" fmla="*/ 105965 h 152752"/>
                <a:gd name="connsiteX14" fmla="*/ 72847 w 79000"/>
                <a:gd name="connsiteY14" fmla="*/ 119385 h 152752"/>
                <a:gd name="connsiteX15" fmla="*/ 55936 w 79000"/>
                <a:gd name="connsiteY15" fmla="*/ 146715 h 152752"/>
                <a:gd name="connsiteX16" fmla="*/ 39025 w 79000"/>
                <a:gd name="connsiteY16" fmla="*/ 120361 h 152752"/>
                <a:gd name="connsiteX17" fmla="*/ 39025 w 79000"/>
                <a:gd name="connsiteY17" fmla="*/ 52526 h 15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9000" h="152752">
                  <a:moveTo>
                    <a:pt x="39025" y="52526"/>
                  </a:moveTo>
                  <a:lnTo>
                    <a:pt x="75118" y="52526"/>
                  </a:lnTo>
                  <a:lnTo>
                    <a:pt x="75118" y="44961"/>
                  </a:lnTo>
                  <a:lnTo>
                    <a:pt x="39025" y="44961"/>
                  </a:lnTo>
                  <a:lnTo>
                    <a:pt x="39025" y="63"/>
                  </a:lnTo>
                  <a:lnTo>
                    <a:pt x="32715" y="63"/>
                  </a:lnTo>
                  <a:cubicBezTo>
                    <a:pt x="32463" y="20072"/>
                    <a:pt x="24891" y="46181"/>
                    <a:pt x="156" y="47157"/>
                  </a:cubicBezTo>
                  <a:lnTo>
                    <a:pt x="156" y="52526"/>
                  </a:lnTo>
                  <a:lnTo>
                    <a:pt x="21610" y="52526"/>
                  </a:lnTo>
                  <a:lnTo>
                    <a:pt x="21610" y="119873"/>
                  </a:lnTo>
                  <a:cubicBezTo>
                    <a:pt x="21610" y="149887"/>
                    <a:pt x="45083" y="152815"/>
                    <a:pt x="54169" y="152815"/>
                  </a:cubicBezTo>
                  <a:cubicBezTo>
                    <a:pt x="72089" y="152815"/>
                    <a:pt x="79157" y="135490"/>
                    <a:pt x="79157" y="119873"/>
                  </a:cubicBezTo>
                  <a:lnTo>
                    <a:pt x="79157" y="105965"/>
                  </a:lnTo>
                  <a:lnTo>
                    <a:pt x="72847" y="105965"/>
                  </a:lnTo>
                  <a:lnTo>
                    <a:pt x="72847" y="119385"/>
                  </a:lnTo>
                  <a:cubicBezTo>
                    <a:pt x="72847" y="137442"/>
                    <a:pt x="65275" y="146715"/>
                    <a:pt x="55936" y="146715"/>
                  </a:cubicBezTo>
                  <a:cubicBezTo>
                    <a:pt x="39025" y="146715"/>
                    <a:pt x="39025" y="124510"/>
                    <a:pt x="39025" y="120361"/>
                  </a:cubicBezTo>
                  <a:lnTo>
                    <a:pt x="39025" y="52526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873D2CA-32F0-AAE5-E125-132A0B5768E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81850" y="7225085"/>
              <a:ext cx="111812" cy="112002"/>
            </a:xfrm>
            <a:custGeom>
              <a:avLst/>
              <a:gdLst>
                <a:gd name="connsiteX0" fmla="*/ 111972 w 111812"/>
                <a:gd name="connsiteY0" fmla="*/ 57162 h 112002"/>
                <a:gd name="connsiteX1" fmla="*/ 56192 w 111812"/>
                <a:gd name="connsiteY1" fmla="*/ 63 h 112002"/>
                <a:gd name="connsiteX2" fmla="*/ 160 w 111812"/>
                <a:gd name="connsiteY2" fmla="*/ 57162 h 112002"/>
                <a:gd name="connsiteX3" fmla="*/ 55940 w 111812"/>
                <a:gd name="connsiteY3" fmla="*/ 112065 h 112002"/>
                <a:gd name="connsiteX4" fmla="*/ 111972 w 111812"/>
                <a:gd name="connsiteY4" fmla="*/ 57162 h 112002"/>
                <a:gd name="connsiteX5" fmla="*/ 56192 w 111812"/>
                <a:gd name="connsiteY5" fmla="*/ 105965 h 112002"/>
                <a:gd name="connsiteX6" fmla="*/ 27419 w 111812"/>
                <a:gd name="connsiteY6" fmla="*/ 89616 h 112002"/>
                <a:gd name="connsiteX7" fmla="*/ 21109 w 111812"/>
                <a:gd name="connsiteY7" fmla="*/ 55210 h 112002"/>
                <a:gd name="connsiteX8" fmla="*/ 27166 w 111812"/>
                <a:gd name="connsiteY8" fmla="*/ 21780 h 112002"/>
                <a:gd name="connsiteX9" fmla="*/ 55940 w 111812"/>
                <a:gd name="connsiteY9" fmla="*/ 5431 h 112002"/>
                <a:gd name="connsiteX10" fmla="*/ 84461 w 111812"/>
                <a:gd name="connsiteY10" fmla="*/ 21292 h 112002"/>
                <a:gd name="connsiteX11" fmla="*/ 91023 w 111812"/>
                <a:gd name="connsiteY11" fmla="*/ 55210 h 112002"/>
                <a:gd name="connsiteX12" fmla="*/ 85470 w 111812"/>
                <a:gd name="connsiteY12" fmla="*/ 87908 h 112002"/>
                <a:gd name="connsiteX13" fmla="*/ 56192 w 111812"/>
                <a:gd name="connsiteY13" fmla="*/ 105965 h 112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812" h="112002">
                  <a:moveTo>
                    <a:pt x="111972" y="57162"/>
                  </a:moveTo>
                  <a:cubicBezTo>
                    <a:pt x="111972" y="25928"/>
                    <a:pt x="86732" y="63"/>
                    <a:pt x="56192" y="63"/>
                  </a:cubicBezTo>
                  <a:cubicBezTo>
                    <a:pt x="24642" y="63"/>
                    <a:pt x="160" y="26660"/>
                    <a:pt x="160" y="57162"/>
                  </a:cubicBezTo>
                  <a:cubicBezTo>
                    <a:pt x="160" y="88640"/>
                    <a:pt x="26409" y="112065"/>
                    <a:pt x="55940" y="112065"/>
                  </a:cubicBezTo>
                  <a:cubicBezTo>
                    <a:pt x="86480" y="112065"/>
                    <a:pt x="111972" y="88152"/>
                    <a:pt x="111972" y="57162"/>
                  </a:cubicBezTo>
                  <a:close/>
                  <a:moveTo>
                    <a:pt x="56192" y="105965"/>
                  </a:moveTo>
                  <a:cubicBezTo>
                    <a:pt x="45339" y="105965"/>
                    <a:pt x="34233" y="100840"/>
                    <a:pt x="27419" y="89616"/>
                  </a:cubicBezTo>
                  <a:cubicBezTo>
                    <a:pt x="21109" y="78879"/>
                    <a:pt x="21109" y="63994"/>
                    <a:pt x="21109" y="55210"/>
                  </a:cubicBezTo>
                  <a:cubicBezTo>
                    <a:pt x="21109" y="45693"/>
                    <a:pt x="21109" y="32517"/>
                    <a:pt x="27166" y="21780"/>
                  </a:cubicBezTo>
                  <a:cubicBezTo>
                    <a:pt x="33981" y="10555"/>
                    <a:pt x="45844" y="5431"/>
                    <a:pt x="55940" y="5431"/>
                  </a:cubicBezTo>
                  <a:cubicBezTo>
                    <a:pt x="67045" y="5431"/>
                    <a:pt x="77898" y="10799"/>
                    <a:pt x="84461" y="21292"/>
                  </a:cubicBezTo>
                  <a:cubicBezTo>
                    <a:pt x="91023" y="31785"/>
                    <a:pt x="91023" y="45937"/>
                    <a:pt x="91023" y="55210"/>
                  </a:cubicBezTo>
                  <a:cubicBezTo>
                    <a:pt x="91023" y="63994"/>
                    <a:pt x="91023" y="77171"/>
                    <a:pt x="85470" y="87908"/>
                  </a:cubicBezTo>
                  <a:cubicBezTo>
                    <a:pt x="79918" y="98888"/>
                    <a:pt x="68812" y="105965"/>
                    <a:pt x="56192" y="105965"/>
                  </a:cubicBez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ECCB174-1AFC-0ED9-EA72-66455ED265A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391930" y="7229233"/>
              <a:ext cx="122161" cy="108098"/>
            </a:xfrm>
            <a:custGeom>
              <a:avLst/>
              <a:gdLst>
                <a:gd name="connsiteX0" fmla="*/ 67558 w 122161"/>
                <a:gd name="connsiteY0" fmla="*/ 14216 h 108098"/>
                <a:gd name="connsiteX1" fmla="*/ 109961 w 122161"/>
                <a:gd name="connsiteY1" fmla="*/ 14216 h 108098"/>
                <a:gd name="connsiteX2" fmla="*/ 122329 w 122161"/>
                <a:gd name="connsiteY2" fmla="*/ 5919 h 108098"/>
                <a:gd name="connsiteX3" fmla="*/ 112233 w 122161"/>
                <a:gd name="connsiteY3" fmla="*/ 63 h 108098"/>
                <a:gd name="connsiteX4" fmla="*/ 41561 w 122161"/>
                <a:gd name="connsiteY4" fmla="*/ 63 h 108098"/>
                <a:gd name="connsiteX5" fmla="*/ 15564 w 122161"/>
                <a:gd name="connsiteY5" fmla="*/ 11531 h 108098"/>
                <a:gd name="connsiteX6" fmla="*/ 168 w 122161"/>
                <a:gd name="connsiteY6" fmla="*/ 33493 h 108098"/>
                <a:gd name="connsiteX7" fmla="*/ 3197 w 122161"/>
                <a:gd name="connsiteY7" fmla="*/ 35933 h 108098"/>
                <a:gd name="connsiteX8" fmla="*/ 7235 w 122161"/>
                <a:gd name="connsiteY8" fmla="*/ 33005 h 108098"/>
                <a:gd name="connsiteX9" fmla="*/ 39290 w 122161"/>
                <a:gd name="connsiteY9" fmla="*/ 14216 h 108098"/>
                <a:gd name="connsiteX10" fmla="*/ 60239 w 122161"/>
                <a:gd name="connsiteY10" fmla="*/ 14216 h 108098"/>
                <a:gd name="connsiteX11" fmla="*/ 35504 w 122161"/>
                <a:gd name="connsiteY11" fmla="*/ 92544 h 108098"/>
                <a:gd name="connsiteX12" fmla="*/ 32980 w 122161"/>
                <a:gd name="connsiteY12" fmla="*/ 101572 h 108098"/>
                <a:gd name="connsiteX13" fmla="*/ 40299 w 122161"/>
                <a:gd name="connsiteY13" fmla="*/ 108161 h 108098"/>
                <a:gd name="connsiteX14" fmla="*/ 50648 w 122161"/>
                <a:gd name="connsiteY14" fmla="*/ 97668 h 108098"/>
                <a:gd name="connsiteX15" fmla="*/ 67558 w 122161"/>
                <a:gd name="connsiteY15" fmla="*/ 14216 h 10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161" h="108098">
                  <a:moveTo>
                    <a:pt x="67558" y="14216"/>
                  </a:moveTo>
                  <a:lnTo>
                    <a:pt x="109961" y="14216"/>
                  </a:lnTo>
                  <a:cubicBezTo>
                    <a:pt x="113243" y="14216"/>
                    <a:pt x="122329" y="14216"/>
                    <a:pt x="122329" y="5919"/>
                  </a:cubicBezTo>
                  <a:cubicBezTo>
                    <a:pt x="122329" y="63"/>
                    <a:pt x="117029" y="63"/>
                    <a:pt x="112233" y="63"/>
                  </a:cubicBezTo>
                  <a:lnTo>
                    <a:pt x="41561" y="63"/>
                  </a:lnTo>
                  <a:cubicBezTo>
                    <a:pt x="36513" y="63"/>
                    <a:pt x="26670" y="63"/>
                    <a:pt x="15564" y="11531"/>
                  </a:cubicBezTo>
                  <a:cubicBezTo>
                    <a:pt x="7235" y="20316"/>
                    <a:pt x="168" y="32029"/>
                    <a:pt x="168" y="33493"/>
                  </a:cubicBezTo>
                  <a:cubicBezTo>
                    <a:pt x="168" y="33737"/>
                    <a:pt x="168" y="35933"/>
                    <a:pt x="3197" y="35933"/>
                  </a:cubicBezTo>
                  <a:cubicBezTo>
                    <a:pt x="5216" y="35933"/>
                    <a:pt x="5721" y="34957"/>
                    <a:pt x="7235" y="33005"/>
                  </a:cubicBezTo>
                  <a:cubicBezTo>
                    <a:pt x="19603" y="14216"/>
                    <a:pt x="33989" y="14216"/>
                    <a:pt x="39290" y="14216"/>
                  </a:cubicBezTo>
                  <a:lnTo>
                    <a:pt x="60239" y="14216"/>
                  </a:lnTo>
                  <a:lnTo>
                    <a:pt x="35504" y="92544"/>
                  </a:lnTo>
                  <a:cubicBezTo>
                    <a:pt x="34494" y="95472"/>
                    <a:pt x="32980" y="100596"/>
                    <a:pt x="32980" y="101572"/>
                  </a:cubicBezTo>
                  <a:cubicBezTo>
                    <a:pt x="32980" y="104257"/>
                    <a:pt x="34746" y="108161"/>
                    <a:pt x="40299" y="108161"/>
                  </a:cubicBezTo>
                  <a:cubicBezTo>
                    <a:pt x="48628" y="108161"/>
                    <a:pt x="49890" y="101328"/>
                    <a:pt x="50648" y="97668"/>
                  </a:cubicBezTo>
                  <a:lnTo>
                    <a:pt x="67558" y="14216"/>
                  </a:lnTo>
                  <a:close/>
                </a:path>
              </a:pathLst>
            </a:custGeom>
            <a:solidFill>
              <a:srgbClr val="000000"/>
            </a:solidFill>
            <a:ln w="2534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F4188331-7D5A-F438-4689-9EFE2982B062}"/>
              </a:ext>
            </a:extLst>
          </p:cNvPr>
          <p:cNvSpPr txBox="1"/>
          <p:nvPr/>
        </p:nvSpPr>
        <p:spPr>
          <a:xfrm>
            <a:off x="4497856" y="5355431"/>
            <a:ext cx="64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; </a:t>
            </a:r>
            <a:r>
              <a:rPr lang="en-US" sz="2000" b="1" dirty="0"/>
              <a:t>or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499A3E8-01F5-105D-FA86-DCE5642C4B6F}"/>
              </a:ext>
            </a:extLst>
          </p:cNvPr>
          <p:cNvCxnSpPr>
            <a:cxnSpLocks/>
          </p:cNvCxnSpPr>
          <p:nvPr/>
        </p:nvCxnSpPr>
        <p:spPr>
          <a:xfrm>
            <a:off x="6096000" y="801752"/>
            <a:ext cx="0" cy="5645938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12CE4A79-8A33-D431-9536-1C9AC0339AB3}"/>
              </a:ext>
            </a:extLst>
          </p:cNvPr>
          <p:cNvSpPr txBox="1"/>
          <p:nvPr/>
        </p:nvSpPr>
        <p:spPr>
          <a:xfrm>
            <a:off x="6307016" y="652934"/>
            <a:ext cx="290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accent1"/>
                </a:solidFill>
              </a:rPr>
              <a:t>Proof of Security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CB557DCF-47DE-CD10-78B3-E46BCE499603}"/>
              </a:ext>
            </a:extLst>
          </p:cNvPr>
          <p:cNvSpPr txBox="1"/>
          <p:nvPr/>
        </p:nvSpPr>
        <p:spPr>
          <a:xfrm>
            <a:off x="6358597" y="1283403"/>
            <a:ext cx="951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solidFill>
                  <a:schemeClr val="accent1"/>
                </a:solidFill>
              </a:rPr>
              <a:t>AoK</a:t>
            </a:r>
            <a:r>
              <a:rPr lang="en-US" sz="2000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275668A-F2DE-5767-C7F8-EA8CB58EC915}"/>
              </a:ext>
            </a:extLst>
          </p:cNvPr>
          <p:cNvSpPr txBox="1"/>
          <p:nvPr/>
        </p:nvSpPr>
        <p:spPr>
          <a:xfrm>
            <a:off x="6587242" y="1725693"/>
            <a:ext cx="4379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Follows from the hardness of ATP and the </a:t>
            </a:r>
            <a:r>
              <a:rPr lang="en-US" sz="2000" dirty="0" err="1"/>
              <a:t>AoK</a:t>
            </a:r>
            <a:r>
              <a:rPr lang="en-US" sz="2000" dirty="0"/>
              <a:t> of </a:t>
            </a:r>
            <a:r>
              <a:rPr lang="en-US" sz="2000" dirty="0" err="1"/>
              <a:t>WIAoK</a:t>
            </a:r>
            <a:endParaRPr lang="en-US" sz="2000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381B441-7024-7495-B362-58B24C2C5A82}"/>
              </a:ext>
            </a:extLst>
          </p:cNvPr>
          <p:cNvSpPr txBox="1"/>
          <p:nvPr/>
        </p:nvSpPr>
        <p:spPr>
          <a:xfrm>
            <a:off x="6358597" y="2549880"/>
            <a:ext cx="237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(preprocessing) ZK: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F38184C-C22C-E090-1214-BF8FDAD9E070}"/>
                  </a:ext>
                </a:extLst>
              </p:cNvPr>
              <p:cNvSpPr txBox="1"/>
              <p:nvPr/>
            </p:nvSpPr>
            <p:spPr>
              <a:xfrm>
                <a:off x="6714978" y="3004276"/>
                <a:ext cx="4060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brute-forces the puzzle solution </a:t>
                </a:r>
                <a:r>
                  <a:rPr lang="en-US" sz="2000" dirty="0">
                    <a:solidFill>
                      <a:srgbClr val="5F246D"/>
                    </a:solidFill>
                  </a:rPr>
                  <a:t>s</a:t>
                </a:r>
                <a:r>
                  <a:rPr lang="en-US" sz="2000" dirty="0"/>
                  <a:t>;</a:t>
                </a: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4F38184C-C22C-E090-1214-BF8FDAD9E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978" y="3004276"/>
                <a:ext cx="4060874" cy="400110"/>
              </a:xfrm>
              <a:prstGeom prst="rect">
                <a:avLst/>
              </a:prstGeom>
              <a:blipFill>
                <a:blip r:embed="rId49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B76D15-5707-BE1E-610D-F0C38B4F5C00}"/>
                  </a:ext>
                </a:extLst>
              </p:cNvPr>
              <p:cNvSpPr txBox="1"/>
              <p:nvPr/>
            </p:nvSpPr>
            <p:spPr>
              <a:xfrm>
                <a:off x="6714978" y="3389223"/>
                <a:ext cx="4060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uses </a:t>
                </a:r>
                <a:r>
                  <a:rPr lang="en-US" sz="2000" dirty="0">
                    <a:solidFill>
                      <a:srgbClr val="5F246D"/>
                    </a:solidFill>
                  </a:rPr>
                  <a:t>s </a:t>
                </a:r>
                <a:r>
                  <a:rPr lang="en-US" sz="2000" dirty="0">
                    <a:solidFill>
                      <a:schemeClr val="tx1"/>
                    </a:solidFill>
                  </a:rPr>
                  <a:t>in place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;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6B76D15-5707-BE1E-610D-F0C38B4F5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978" y="3389223"/>
                <a:ext cx="4060874" cy="400110"/>
              </a:xfrm>
              <a:prstGeom prst="rect">
                <a:avLst/>
              </a:prstGeom>
              <a:blipFill>
                <a:blip r:embed="rId50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TextBox 211">
            <a:extLst>
              <a:ext uri="{FF2B5EF4-FFF2-40B4-BE49-F238E27FC236}">
                <a16:creationId xmlns:a16="http://schemas.microsoft.com/office/drawing/2014/main" id="{A3D17C0F-3944-AE48-E53F-80207DA541D7}"/>
              </a:ext>
            </a:extLst>
          </p:cNvPr>
          <p:cNvSpPr txBox="1"/>
          <p:nvPr/>
        </p:nvSpPr>
        <p:spPr>
          <a:xfrm>
            <a:off x="6721927" y="3906490"/>
            <a:ext cx="4245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ZK then follows from:</a:t>
            </a:r>
          </a:p>
          <a:p>
            <a:pPr marL="173038" indent="-173038" algn="l">
              <a:buFontTx/>
              <a:buChar char="-"/>
            </a:pPr>
            <a:r>
              <a:rPr lang="en-US" sz="2000" dirty="0"/>
              <a:t>(non-uniform) hiding of Com, and</a:t>
            </a:r>
          </a:p>
          <a:p>
            <a:pPr marL="173038" indent="-173038" algn="l">
              <a:buFontTx/>
              <a:buChar char="-"/>
            </a:pPr>
            <a:r>
              <a:rPr lang="en-US" sz="2000" dirty="0"/>
              <a:t>(non-uniform) WI of </a:t>
            </a:r>
            <a:r>
              <a:rPr lang="en-US" sz="2000" dirty="0" err="1"/>
              <a:t>WIAoK</a:t>
            </a:r>
            <a:endParaRPr lang="en-US" sz="2000" dirty="0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5BC3AB8B-8D5D-C17B-D4D6-761E3C5108C1}"/>
              </a:ext>
            </a:extLst>
          </p:cNvPr>
          <p:cNvSpPr txBox="1"/>
          <p:nvPr/>
        </p:nvSpPr>
        <p:spPr>
          <a:xfrm>
            <a:off x="6693554" y="5488060"/>
            <a:ext cx="5598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WIAoK</a:t>
            </a:r>
            <a:r>
              <a:rPr lang="en-US" sz="2000" dirty="0"/>
              <a:t> is in 3-round, public-coin (1</a:t>
            </a:r>
            <a:r>
              <a:rPr lang="en-US" sz="2000" baseline="30000" dirty="0"/>
              <a:t>st</a:t>
            </a:r>
            <a:r>
              <a:rPr lang="en-US" sz="2000" dirty="0"/>
              <a:t> msg parallelable with Com);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The total construction is 5-round, public-coin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207165-D916-87DD-A602-55867712E1F5}"/>
              </a:ext>
            </a:extLst>
          </p:cNvPr>
          <p:cNvSpPr txBox="1"/>
          <p:nvPr/>
        </p:nvSpPr>
        <p:spPr>
          <a:xfrm>
            <a:off x="6430362" y="5136131"/>
            <a:ext cx="2374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Round complexity: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5D192C-90CC-210E-3A9D-8520B27D2369}"/>
              </a:ext>
            </a:extLst>
          </p:cNvPr>
          <p:cNvCxnSpPr>
            <a:cxnSpLocks/>
          </p:cNvCxnSpPr>
          <p:nvPr/>
        </p:nvCxnSpPr>
        <p:spPr>
          <a:xfrm>
            <a:off x="743806" y="3571670"/>
            <a:ext cx="4984377" cy="3061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30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/>
      <p:bldP spid="132" grpId="0"/>
      <p:bldP spid="133" grpId="0"/>
      <p:bldP spid="134" grpId="0"/>
      <p:bldP spid="135" grpId="0"/>
      <p:bldP spid="212" grpId="0"/>
      <p:bldP spid="2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0.48079"/>
  <p:tag name="OUTPUTTYPE" val="SVG"/>
  <p:tag name="IGUANATEXVERSION" val="162"/>
  <p:tag name="LATEXADDIN" val="\documentclass{article}&#10;\usepackage{amsmath}&#10;\pagestyle{empty}&#10;&#10;\input{Macros.tex}&#10;&#10;\begin{document}&#10;&#10;&#10;Alice$(x_A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54882"/>
  <p:tag name="ORIGINALWIDTH" val=" 6.82437"/>
  <p:tag name="LATEXADDIN" val="\documentclass{article}&#10;\usepackage{amsmath}&#10;\pagestyle{empty}&#10;&#10;\input{Macros.tex}&#10;&#10;\begin{document}&#10;&#10;&#10;Alice$(x_A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311"/>
  <p:tag name="ORIGINALWIDTH" val=" 4.82189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559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66622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25118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536732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75827"/>
  <p:tag name="EMFCHILD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75827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86535"/>
  <p:tag name="ORIGINALWIDTH" val=" 1.056024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1693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311"/>
  <p:tag name="ORIGINALWIDTH" val=" 4.82189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5591"/>
  <p:tag name="EMFCHILD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66622"/>
  <p:tag name="EMFCHILD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0472"/>
  <p:tag name="ORIGINALWIDTH" val=" 8.846811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1653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2"/>
  <p:tag name="ORIGINALWIDTH" val=" 7.073464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5591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7.113307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6"/>
  <p:tag name="ORIGINALWIDTH" val=" 2.131968"/>
  <p:tag name="EMFCHILD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1"/>
  <p:tag name="ORIGINALWIDTH" val=" 2.831378"/>
  <p:tag name="EMFCHIL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21653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.364882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25118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3.526772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75827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0669"/>
  <p:tag name="ORIGINALWIDTH" val=" 4.552913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.7471654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6748"/>
  <p:tag name="ORIGINALWIDTH" val=" 4.931496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795748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5.758701"/>
  <p:tag name="LATEXADDIN" val="\documentclass{article}&#10;\input{Macros.tex}&#10;\begin{document}&#10;&#10;For all PPT (PQT) cheating $R^*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21299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53386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1142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563"/>
  <p:tag name="EMFCHIL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2.21563"/>
  <p:tag name="EMFCHIL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5.878465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5.878465"/>
  <p:tag name="EMFCHIL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76063"/>
  <p:tag name="ORIGINALWIDTH" val=" 6.477283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55512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433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5.878465"/>
  <p:tag name="EMFCHILD" val="Tr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8"/>
  <p:tag name="ORIGINALWIDTH" val=" 6.69685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76063"/>
  <p:tag name="ORIGINALWIDTH" val=" 6.477283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433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0252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5.020118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62401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501142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69"/>
  <p:tag name="ORIGINALWIDTH" val=" 3.123858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81811"/>
  <p:tag name="ORIGINALWIDTH" val=" 2.135787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20118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0122"/>
  <p:tag name="ORIGINALWIDTH" val=" 4.561024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7.126024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1"/>
  <p:tag name="ORIGINALWIDTH" val=" 2.836417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6.82437"/>
  <p:tag name="LATEXADDIN" val="\documentclass{article}&#10;\input{Macros.tex}&#10;\begin{document}&#10;&#10;where $s$ is a candidate solution to $\tau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7126"/>
  <p:tag name="ORIGINALWIDTH" val=" 5.011181"/>
  <p:tag name="EMFCHILD" val="Tr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855512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3.347441"/>
  <p:tag name="EMFCHILD" val="Tr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855512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378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189"/>
  <p:tag name="ORIGINALWIDTH" val=" 3.66622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11654"/>
  <p:tag name="ORIGINALWIDTH" val=" 2.131968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257756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9315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795748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9315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5.011181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95"/>
  <p:tag name="ORIGINALWIDTH" val=" 4.911575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11654"/>
  <p:tag name="ORIGINALWIDTH" val=" 2.131968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95"/>
  <p:tag name="ORIGINALWIDTH" val=" 4.911575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8032"/>
  <p:tag name="ORIGINALWIDTH" val=" 5.251299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9315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13858"/>
  <p:tag name="ORIGINALWIDTH" val=" 3.118268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855512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257756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13425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7126"/>
  <p:tag name="ORIGINALWIDTH" val=" 2.211693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189"/>
  <p:tag name="ORIGINALWIDTH" val=" 5.011181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13858"/>
  <p:tag name="ORIGINALWIDTH" val=" 3.118268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11654"/>
  <p:tag name="ORIGINALWIDTH" val=" 2.131968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13425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5.011181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13858"/>
  <p:tag name="ORIGINALWIDTH" val=" 3.118268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13425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55827"/>
  <p:tag name="ORIGINALWIDTH" val=" 4.82189"/>
  <p:tag name="EMFCHILD" val="Tr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6.312006"/>
  <p:tag name="LATEXADDIN" val="\documentclass{article}&#10;\input{Macros.tex}&#10;\begin{document}&#10;&#10;$\msf{Veri}(\tau, s) = d \in \Set{\msf{acc}, \msf{rej}}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49605"/>
  <p:tag name="EMFCHILD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2.423857"/>
  <p:tag name="EMFCHILD" val="Tr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.8805115"/>
  <p:tag name="EMFCHILD" val="Tr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275"/>
  <p:tag name="EMFCHILD" val="Tr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311"/>
  <p:tag name="ORIGINALWIDTH" val=" 4.788423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5118"/>
  <p:tag name="ORIGINALWIDTH" val=" 5.062992"/>
  <p:tag name="OUTPUTTYPE" val="SVG"/>
  <p:tag name="IGUANATEXVERSION" val="162"/>
  <p:tag name="LATEXADDIN" val="\documentclass{article}&#10;\input{Macros.tex}&#10;\begin{document}&#10;&#10;$\tau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57519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640786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5275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579132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70925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33858"/>
  <p:tag name="ORIGINALWIDTH" val=" 4.946691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512164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512164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49605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49605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6.03862"/>
  <p:tag name="OUTPUTTYPE" val="SVG"/>
  <p:tag name="IGUANATEXVERSION" val="162"/>
  <p:tag name="LATEXADDIN" val="\documentclass{article}&#10;\usepackage{amsmath}&#10;\pagestyle{empty}&#10;&#10;\input{Macros.tex}&#10;&#10;\begin{document}&#10;&#10;&#10;Bob$(x_B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84134"/>
  <p:tag name="ORIGINALWIDTH" val=" 6.631378"/>
  <p:tag name="OUTPUTTYPE" val="SVG"/>
  <p:tag name="IGUANATEXVERSION" val="162"/>
  <p:tag name="LATEXADDIN" val="\documentclass{article}&#10;\input{Macros.tex}&#10;\begin{document}&#10;&#10;$G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57519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2.423857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49605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596496"/>
  <p:tag name="ORIGINALWIDTH" val=" 2.423857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3.512164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311"/>
  <p:tag name="ORIGINALWIDTH" val=" 4.797284"/>
  <p:tag name="LATEXADDIN" val="\documentclass{article}&#10;\input{Macros.tex}&#10;\begin{document}&#10;&#10;$\tau \gets \langle G, R \rangle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0472"/>
  <p:tag name="ORIGINALWIDTH" val=" 8.801654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10315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2"/>
  <p:tag name="ORIGINALWIDTH" val=" 7.037362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59646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87"/>
  <p:tag name="ORIGINALWIDTH" val=" 6.668744"/>
  <p:tag name="OUTPUTTYPE" val="SVG"/>
  <p:tag name="IGUANATEXVERSION" val="162"/>
  <p:tag name="LATEXADDIN" val="\documentclass{article}&#10;\input{Macros.tex}&#10;\begin{document}&#10;&#10;$R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7.077008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10315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2626"/>
  <p:tag name="ORIGINALWIDTH" val=" 42.0502"/>
  <p:tag name="OUTPUTTYPE" val="SVG"/>
  <p:tag name="IGUANATEXVERSION" val="162"/>
  <p:tag name="LATEXADDIN" val="\documentclass{article}&#10;\usepackage{amsmath}&#10;\pagestyle{empty}&#10;&#10;\input{Macros.tex}&#10;&#10;\begin{document}&#10;&#10;$x_1, \ldots, x_n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0551"/>
  <p:tag name="ORIGINALWIDTH" val=" 8.62563"/>
  <p:tag name="OUTPUTTYPE" val="SVG"/>
  <p:tag name="IGUANATEXVERSION" val="162"/>
  <p:tag name="LATEXADDIN" val="\documentclass{article}&#10;\usepackage{amsmath}&#10;\pagestyle{empty}&#10;&#10;\input{Macros.tex}&#10;&#10;\begin{document}&#10;&#10;$\gets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19465"/>
  <p:tag name="ORIGINALWIDTH" val=" 28.22878"/>
  <p:tag name="OUTPUTTYPE" val="SVG"/>
  <p:tag name="IGUANATEXVERSION" val="162"/>
  <p:tag name="LATEXADDIN" val="\documentclass{article}&#10;\usepackage{amsmath}&#10;\pagestyle{empty}&#10;&#10;\input{Macros.tex}&#10;&#10;\begin{document}&#10;&#10;$\bits^\secpar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7205"/>
  <p:tag name="ORIGINALWIDTH" val=" 4.961378"/>
  <p:tag name="OUTPUTTYPE" val="SVG"/>
  <p:tag name="IGUANATEXVERSION" val="162"/>
  <p:tag name="LATEXADDIN" val="\documentclass{article}&#10;\usepackage{amsmath}&#10;\pagestyle{empty}&#10;&#10;\input{Macros.tex}&#10;&#10;\begin{document}&#10;&#10;$x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95"/>
  <p:tag name="ORIGINALWIDTH" val=" 4.891654"/>
  <p:tag name="OUTPUTTYPE" val="SVG"/>
  <p:tag name="IGUANATEXVERSION" val="162"/>
  <p:tag name="LATEXADDIN" val="\documentclass{article}&#10;\usepackage{amsmath}&#10;\pagestyle{empty}&#10;&#10;\input{Macros.tex}&#10;&#10;\begin{document}&#10;&#10;$h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95"/>
  <p:tag name="ORIGINALWIDTH" val=" 4.891654"/>
  <p:tag name="OUTPUTTYPE" val="SVG"/>
  <p:tag name="IGUANATEXVERSION" val="162"/>
  <p:tag name="LATEXADDIN" val="\documentclass{article}&#10;\usepackage{amsmath}&#10;\pagestyle{empty}&#10;&#10;\input{Macros.tex}&#10;&#10;\begin{document}&#10;&#10;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32166"/>
  <p:tag name="ORIGINALWIDTH" val=" 7.123268"/>
  <p:tag name="OUTPUTTYPE" val="SVG"/>
  <p:tag name="IGUANATEXVERSION" val="162"/>
  <p:tag name="LATEXADDIN" val="\documentclass{article}&#10;\usepackage{amsmath}&#10;\pagestyle{empty}&#10;&#10;\input{Macros.tex}&#10;&#10;\begin{document}&#10;&#10;&#10;$\mcal{H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0551"/>
  <p:tag name="ORIGINALWIDTH" val=" 8.62563"/>
  <p:tag name="OUTPUTTYPE" val="SVG"/>
  <p:tag name="IGUANATEXVERSION" val="162"/>
  <p:tag name="LATEXADDIN" val="\documentclass{article}&#10;\usepackage{amsmath}&#10;\pagestyle{empty}&#10;&#10;\input{Macros.tex}&#10;&#10;\begin{document}&#10;&#10;$\gets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7.01654"/>
  <p:tag name="OUTPUTTYPE" val="SVG"/>
  <p:tag name="IGUANATEXVERSION" val="162"/>
  <p:tag name="LATEXADDIN" val="\documentclass{article}&#10;\input{Macros.tex}&#10;\begin{document}&#10;&#10;$\tau \gets \langle G, R \rangle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850551"/>
  <p:tag name="ORIGINALWIDTH" val=" 8.62563"/>
  <p:tag name="OUTPUTTYPE" val="SVG"/>
  <p:tag name="IGUANATEXVERSION" val="162"/>
  <p:tag name="LATEXADDIN" val="\documentclass{article}&#10;\usepackage{amsmath}&#10;\pagestyle{empty}&#10;&#10;\input{Macros.tex}&#10;&#10;\begin{document}&#10;&#10;$\gets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19465"/>
  <p:tag name="ORIGINALWIDTH" val=" 28.22878"/>
  <p:tag name="OUTPUTTYPE" val="SVG"/>
  <p:tag name="IGUANATEXVERSION" val="162"/>
  <p:tag name="LATEXADDIN" val="\documentclass{article}&#10;\usepackage{amsmath}&#10;\pagestyle{empty}&#10;&#10;\input{Macros.tex}&#10;&#10;\begin{document}&#10;&#10;$\bits^\secpar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7205"/>
  <p:tag name="ORIGINALWIDTH" val=" 4.961378"/>
  <p:tag name="OUTPUTTYPE" val="SVG"/>
  <p:tag name="IGUANATEXVERSION" val="162"/>
  <p:tag name="LATEXADDIN" val="\documentclass{article}&#10;\usepackage{amsmath}&#10;\pagestyle{empty}&#10;&#10;\input{Macros.tex}&#10;&#10;\begin{document}&#10;&#10;$x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856102"/>
  <p:tag name="ORIGINALWIDTH" val=" 160.84"/>
  <p:tag name="OUTPUTTYPE" val="SVG"/>
  <p:tag name="IGUANATEXVERSION" val="162"/>
  <p:tag name="LATEXADDIN" val="\documentclass{article}&#10;\usepackage{amsmath}&#10;\pagestyle{empty}&#10;&#10;\input{Macros.tex}&#10;&#10;\begin{document}&#10;&#10;$s$ and $x \xor x_i$ form a collision under $h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7835"/>
  <p:tag name="ORIGINALWIDTH" val=" 28.66953"/>
  <p:tag name="OUTPUTTYPE" val="SVG"/>
  <p:tag name="IGUANATEXVERSION" val="162"/>
  <p:tag name="LATEXADDIN" val="\documentclass{article}&#10;\usepackage{amsmath}&#10;\pagestyle{empty}&#10;&#10;\input{Macros.tex}&#10;&#10;\begin{document}&#10;&#10;&#10;$h \gets \mcal{H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19465"/>
  <p:tag name="ORIGINALWIDTH" val=" 46.05929"/>
  <p:tag name="OUTPUTTYPE" val="SVG"/>
  <p:tag name="IGUANATEXVERSION" val="162"/>
  <p:tag name="LATEXADDIN" val="\documentclass{article}&#10;\usepackage{amsmath}&#10;\pagestyle{empty}&#10;&#10;\input{Macros.tex}&#10;&#10;\begin{document}&#10;&#10;$x \gets \Adv(1^{\secpar}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1.19465"/>
  <p:tag name="ORIGINALWIDTH" val=" 69.39248"/>
  <p:tag name="OUTPUTTYPE" val="SVG"/>
  <p:tag name="IGUANATEXVERSION" val="162"/>
  <p:tag name="LATEXADDIN" val="\documentclass{article}&#10;\usepackage{amsmath}&#10;\pagestyle{empty}&#10;&#10;\input{Macros.tex}&#10;&#10;\begin{document}&#10;&#10;&#10;$x' \gets \Adv(1^{\secpar}, h, x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5"/>
  <p:tag name="ORIGINALWIDTH" val=" 128.832"/>
  <p:tag name="OUTPUTTYPE" val="SVG"/>
  <p:tag name="IGUANATEXVERSION" val="162"/>
  <p:tag name="LATEXADDIN" val="\documentclass{article}&#10;\usepackage{amsmath}&#10;\pagestyle{empty}&#10;&#10;\input{Macros.tex}&#10;&#10;\begin{document}&#10;&#10;$\Pr[ &#10;\begin{array}{l}&#10;  x\neq x'  \quad \textbf{and} \\&#10; h(x) = h(x')&#10;\end{array}&#10;] = \negl(\secpar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32166"/>
  <p:tag name="ORIGINALWIDTH" val=" 7.123268"/>
  <p:tag name="OUTPUTTYPE" val="SVG"/>
  <p:tag name="IGUANATEXVERSION" val="162"/>
  <p:tag name="LATEXADDIN" val="\documentclass{article}&#10;\usepackage{amsmath}&#10;\pagestyle{empty}&#10;&#10;\input{Macros.tex}&#10;&#10;\begin{document}&#10;&#10;$\mcal{H}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45.5452"/>
  <p:tag name="OUTPUTTYPE" val="SVG"/>
  <p:tag name="IGUANATEXVERSION" val="162"/>
  <p:tag name="LATEXADDIN" val="\documentclass{article}&#10;\usepackage{amsmath}&#10;\pagestyle{empty}&#10;&#10;\input{Macros.tex}&#10;&#10;\begin{document}&#10;&#10;&#10;$h(s) = h(x \xor x_i)$ and $s \neq (x\xor x_i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05.9129"/>
  <p:tag name="OUTPUTTYPE" val="SVG"/>
  <p:tag name="IGUANATEXVERSION" val="162"/>
  <p:tag name="LATEXADDIN" val="\documentclass{article}&#10;\input{Macros.tex}&#10;\begin{document}&#10;&#10;$\msf{Veri}(\tau, s) = d \in \Set{\msf{acc}, \msf{rej}}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91654"/>
  <p:tag name="LATEXADDIN" val="\documentclass{article}&#10;\usepackage{amsmath}&#10;\pagestyle{empty}&#10;&#10;\input{Macros.tex}&#10;&#10;\begin{document}&#10;&#10;&#10;$h(s) = h(x \xor x_i)$ and $s \neq (x\xor x_i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66622"/>
  <p:tag name="EMFCHILD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25118"/>
  <p:tag name="EMFCHILD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91654"/>
  <p:tag name="EMFCHILD" val="Tr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378"/>
  <p:tag name="EMFCHILD" val="Tr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9213"/>
  <p:tag name="ORIGINALWIDTH" val=" 6.645079"/>
  <p:tag name="EMFCHILD" val="Tr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378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2441"/>
  <p:tag name="ORIGINALWIDTH" val=" 155.2752"/>
  <p:tag name="OUTPUTTYPE" val="SVG"/>
  <p:tag name="IGUANATEXVERSION" val="162"/>
  <p:tag name="LATEXADDIN" val="\documentclass{article}&#10;\input{Macros.tex}&#10;\begin{document}&#10;&#10;where $s$ is a candidate solution to $\tau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6063"/>
  <p:tag name="ORIGINALWIDTH" val=" 2.113071"/>
  <p:tag name="EMFCHILD" val="Tr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9315"/>
  <p:tag name="EMFCHILD" val="Tr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5.011181"/>
  <p:tag name="EMFCHILD" val="Tr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911575"/>
  <p:tag name="EMFCHILD" val="Tr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66622"/>
  <p:tag name="EMFCHILD" val="Tr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053032"/>
  <p:tag name="ORIGINALWIDTH" val=" 4.971339"/>
  <p:tag name="EMFCHILD" val="Tr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25118"/>
  <p:tag name="EMFCHILD" val="Tr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378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39.1822"/>
  <p:tag name="OUTPUTTYPE" val="SVG"/>
  <p:tag name="IGUANATEXVERSION" val="162"/>
  <p:tag name="LATEXADDIN" val="\documentclass{article}&#10;\input{Macros.tex}&#10;\begin{document}&#10;&#10;For all PPT (PQT) cheating $R^*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69213"/>
  <p:tag name="ORIGINALWIDTH" val=" 6.645079"/>
  <p:tag name="EMFCHILD" val="Tr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961378"/>
  <p:tag name="EMFCHILD" val="Tr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6063"/>
  <p:tag name="ORIGINALWIDTH" val=" 2.113071"/>
  <p:tag name="EMFCHILD" val="Tr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04448"/>
  <p:tag name="ORIGINALWIDTH" val=" 5.84559"/>
  <p:tag name="LATEXADDIN" val="\documentclass{article}&#10;\usepackage{amsmath}&#10;\pagestyle{empty}&#10;&#10;\input{Macros.tex}&#10;&#10;\begin{document}&#10;&#10;$\Pr[ &#10;\begin{array}{l}&#10;  x\neq x'  \quad \textbf{and} \\&#10; h(x) = h(x')&#10;\end{array}&#10;] = \negl(\secpar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3464"/>
  <p:tag name="ORIGINALWIDTH" val=" 3.334645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5"/>
  <p:tag name="ORIGINALWIDTH" val=" 2.610157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42441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285156"/>
  <p:tag name="ORIGINALWIDTH" val=" 4.952362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599842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08.3745"/>
  <p:tag name="OUTPUTTYPE" val="SVG"/>
  <p:tag name="IGUANATEXVERSION" val="162"/>
  <p:tag name="LATEXADDIN" val="\documentclass{article}&#10;\input{Macros.tex}&#10;\begin{document}&#10;&#10;$\Pr[\msf{Veri}(\tau, s) = \msf{acc} ~:~ (\tau, s) \gets \langle G, R^*\rangle] = \negl(\secpar)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42441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12441"/>
  <p:tag name="ORIGINALWIDTH" val=" 1.74374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72834"/>
  <p:tag name="ORIGINALWIDTH" val=" 5.220315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83149"/>
  <p:tag name="ORIGINALWIDTH" val=" 5.657007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73818"/>
  <p:tag name="ORIGINALWIDTH" val=" 5.587519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872952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30248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42441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30248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599842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39.3742"/>
  <p:tag name="OUTPUTTYPE" val="SVG"/>
  <p:tag name="IGUANATEXVERSION" val="162"/>
  <p:tag name="LATEXADDIN" val="\documentclass{article}&#10;\input{Macros.tex}&#10;\begin{document}&#10;&#10;For all PPT (PQT) cheating $G^*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23621"/>
  <p:tag name="ORIGINALWIDTH" val=" 4.872952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30248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42441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12441"/>
  <p:tag name="ORIGINALWIDTH" val=" 1.74374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30248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3.90035"/>
  <p:tag name="ORIGINALWIDTH" val=" 2.610157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33122"/>
  <p:tag name="ORIGINALWIDTH" val=" 6.599842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32992"/>
  <p:tag name="ORIGINALWIDTH" val=" 3.513307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02362"/>
  <p:tag name="ORIGINALWIDTH" val=" 3.761417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85275"/>
  <p:tag name="ORIGINALWIDTH" val=" 4.535511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78205"/>
  <p:tag name="ORIGINALWIDTH" val=" 222.9724"/>
  <p:tag name="OUTPUTTYPE" val="SVG"/>
  <p:tag name="IGUANATEXVERSION" val="162"/>
  <p:tag name="LATEXADDIN" val="\documentclass{article}&#10;\input{Macros.tex}&#10;\begin{document}&#10;&#10;$\Pr[\nexists s~s.t.~\msf{Veri}(\tau, s) = \msf{acc} ~:~ \tau \gets \langle G^*, R\rangle] = \negl(\secpar)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914054"/>
  <p:tag name="ORIGINALWIDTH" val=" .7443306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30248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43581"/>
  <p:tag name="ORIGINALWIDTH" val=" 4.912677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2637"/>
  <p:tag name="ORIGINALWIDTH" val=" 2.30248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3"/>
  <p:tag name="ORIGINALWIDTH" val=" 4.996811"/>
  <p:tag name="LATEXADDIN" val="\documentclass{article}&#10;\usepackage{amsmath}&#10;\pagestyle{empty}&#10;&#10;\input{Macros.tex}&#10;&#10;\begin{document}&#10;&#10;&#10;$x' \gets \Adv(1^{\secpar}, h, x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694528"/>
  <p:tag name="ORIGINALWIDTH" val=" 1.762913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318661"/>
  <p:tag name="ORIGINALWIDTH" val=" 8.91"/>
  <p:tag name="EMFCHILD" val="Tr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865945"/>
  <p:tag name="ORIGINALWIDTH" val=" 7.736023"/>
  <p:tag name="EMFCHILD" val="Tr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7835"/>
  <p:tag name="EMFCHILD" val="Tr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311142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1"/>
  <p:tag name="ORIGINALWIDTH" val=" 5.874528"/>
  <p:tag name="LATEXADDIN" val="\documentclass{article}&#10;\input{Macros.tex}&#10;\begin{document}&#10;&#10;$\Pr[\nexists s~s.t.~\msf{Veri}(\tau, s) = \msf{acc} ~:~ \tau \gets \langle G^*, R\rangle] = \negl(\secpar)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35433"/>
  <p:tag name="ORIGINALWIDTH" val=" 3.862992"/>
  <p:tag name="EMFCHILD" val="Tr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496"/>
  <p:tag name="ORIGINALWIDTH" val=" 1.173937"/>
  <p:tag name="EMFCHILD" val="Tr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83268"/>
  <p:tag name="ORIGINALWIDTH" val=" 4.926575"/>
  <p:tag name="EMFCHILD" val="Tr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496"/>
  <p:tag name="ORIGINALWIDTH" val=" 1.173937"/>
  <p:tag name="EMFCHILD" val="Tr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3"/>
  <p:tag name="ORIGINALWIDTH" val=" 4.996811"/>
  <p:tag name="EMFCHILD" val="Tr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7835"/>
  <p:tag name="EMFCHILD" val="Tr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1563"/>
  <p:tag name="ORIGINALWIDTH" val=" 4.987756"/>
  <p:tag name="LATEXADDIN" val="\documentclass{article}&#10;\usepackage{amsmath}&#10;\pagestyle{empty}&#10;&#10;\input{Macros.tex}&#10;&#10;\begin{document}&#10;&#10;$x \gets \Adv(1^{\secpar}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318661"/>
  <p:tag name="ORIGINALWIDTH" val=" 8.893858"/>
  <p:tag name="EMFCHILD" val="Tr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865945"/>
  <p:tag name="ORIGINALWIDTH" val=" 7.722047"/>
  <p:tag name="EMFCHILD" val="Tr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2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6.046378"/>
  <p:tag name="LATEXADDIN" val="\documentclass{article}&#10;\usepackage{amsmath}&#10;\pagestyle{empty}&#10;&#10;\input{Macros.tex}&#10;&#10;\begin{document}&#10;&#10;&#10;Bob$(x_B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7"/>
  <p:tag name="ORIGINALWIDTH" val=" 3.351182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305157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35433"/>
  <p:tag name="ORIGINALWIDTH" val=" 3.855984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2.323622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72795"/>
  <p:tag name="ORIGINALWIDTH" val=" 4.891654"/>
  <p:tag name="LATEXADDIN" val="\documentclass{article}&#10;\usepackage{amsmath}&#10;\pagestyle{empty}&#10;&#10;\input{Macros.tex}&#10;&#10;\begin{document}&#10;&#10;&#10;$h \gets \mcal{H}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14764"/>
  <p:tag name="ORIGINALWIDTH" val=" 8.846811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32166"/>
  <p:tag name="ORIGINALWIDTH" val=" 7.770827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095"/>
  <p:tag name="ORIGINALWIDTH" val=" 3.66622"/>
  <p:tag name="LATEXADDIN" val="\documentclass{article}&#10;\usepackage{amsmath}&#10;\pagestyle{empty}&#10;&#10;\input{Macros.tex}&#10;&#10;\begin{document}&#10;&#10;$s$ and $x \xor x_i$ form a collision under $h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4.49315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63"/>
  <p:tag name="ORIGINALWIDTH" val=" 5.011181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911575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1.366378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095"/>
  <p:tag name="ORIGINALWIDTH" val=" 4.961378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2441"/>
  <p:tag name="ORIGINALWIDTH" val=" 6.645079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095"/>
  <p:tag name="ORIGINALWIDTH" val=" 4.961378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840039"/>
  <p:tag name="ORIGINALWIDTH" val=" 2.113071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3.227874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4.413425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63"/>
  <p:tag name="ORIGINALWIDTH" val=" 3.347441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63"/>
  <p:tag name="ORIGINALWIDTH" val=" 7.780787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4.49315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3.795748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966105"/>
  <p:tag name="ORIGINALWIDTH" val=" 4.418347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4.413425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0118"/>
  <p:tag name="ORIGINALWIDTH" val=" 2.211693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130118"/>
  <p:tag name="ORIGINALWIDTH" val=" 2.211693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73268"/>
  <p:tag name="ORIGINALWIDTH" val=" 2.131968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3.257756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73268"/>
  <p:tag name="ORIGINALWIDTH" val=" 2.131968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4.413425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63"/>
  <p:tag name="ORIGINALWIDTH" val=" 5.011181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54095"/>
  <p:tag name="ORIGINALWIDTH" val=" 5.011181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63"/>
  <p:tag name="ORIGINALWIDTH" val=" 5.011181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3.670316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911575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715748"/>
  <p:tag name="ORIGINALWIDTH" val=" 3.855512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41063"/>
  <p:tag name="ORIGINALWIDTH" val=" 3.347441"/>
  <p:tag name="EMFCHILD" val="Tr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24315"/>
  <p:tag name="ORIGINALWIDTH" val=" 4.891654"/>
  <p:tag name="EMFCHILD" val="Tr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3.567204"/>
  <p:tag name="LATEXADDIN" val="\documentclass{article}&#10;\usepackage{amsmath}&#10;\pagestyle{empty}&#10;&#10;\input{Macros.tex}&#10;&#10;\begin{document}&#10;&#10;$\bits^\secpar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39"/>
  <p:tag name="ORIGINALWIDTH" val=" 4.230393"/>
  <p:tag name="EMFCHILD" val="Tr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496"/>
  <p:tag name="ORIGINALWIDTH" val=" 1.175669"/>
  <p:tag name="EMFCHILD" val="Tr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315984"/>
  <p:tag name="EMFCHILD" val="Tr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3.567204"/>
  <p:tag name="EMFCHILD" val="Tr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35433"/>
  <p:tag name="ORIGINALWIDTH" val=" 3.86866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3.670316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3.567204"/>
  <p:tag name="LATEXADDIN" val="\documentclass{article}&#10;\usepackage{amsmath}&#10;\pagestyle{empty}&#10;&#10;\input{Macros.tex}&#10;&#10;\begin{document}&#10;&#10;$\bits^\secpar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10039"/>
  <p:tag name="ORIGINALWIDTH" val=" 4.230393"/>
  <p:tag name="EMFCHILD" val="Tr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046496"/>
  <p:tag name="ORIGINALWIDTH" val=" 1.175669"/>
  <p:tag name="EMFCHILD" val="Tr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5905"/>
  <p:tag name="ORIGINALWIDTH" val=" 3.315984"/>
  <p:tag name="EMFCHILD" val="Tr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0.18906"/>
  <p:tag name="ORIGINALWIDTH" val=" 3.567204"/>
  <p:tag name="EMFCHILD" val="Tr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35433"/>
  <p:tag name="ORIGINALWIDTH" val=" 3.868661"/>
  <p:tag name="EMFCHILD" val="Tr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3252"/>
  <p:tag name="LATEXADDIN" val="\documentclass{article}&#10;\usepackage{amsmath}&#10;\pagestyle{empty}&#10;&#10;\input{Macros.tex}&#10;&#10;\begin{document}&#10;&#10;$x_1, \ldots, x_n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3063"/>
  <p:tag name="ORIGINALWIDTH" val=" 2.523701"/>
  <p:tag name="EMFCHILD" val="Tr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19"/>
  <p:tag name="ORIGINALWIDTH" val=" 1.158819"/>
  <p:tag name="EMFCHILD" val="Tr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4"/>
  <p:tag name="ORIGINALWIDTH" val=" 1.049882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7"/>
  <p:tag name="ORIGINALWIDTH" val=" 1.057205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4"/>
  <p:tag name="ORIGINALWIDTH" val=" 1.049882"/>
  <p:tag name="EMFCHILD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56024"/>
  <p:tag name="ORIGINALWIDTH" val=" 1.049882"/>
  <p:tag name="EMFCHILD" val="Tr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78819"/>
  <p:tag name="ORIGINALWIDTH" val=" 1.158819"/>
  <p:tag name="EMFCHILD" val="Tr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3071"/>
  <p:tag name="ORIGINALWIDTH" val=" 4.93252"/>
  <p:tag name="EMFCHILD" val="Tr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3.145197"/>
  <p:tag name="ORIGINALWIDTH" val=" 4.236221"/>
  <p:tag name="EMFCHILD" val="Tr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928032"/>
  <p:tag name="ORIGINALWIDTH" val=" 8.959764"/>
  <p:tag name="OUTPUTTYPE" val="SVG"/>
  <p:tag name="IGUANATEXVERSION" val="162"/>
  <p:tag name="LATEXADDIN" val="\documentclass{article}&#10;\usepackage{amsmath}&#10;\pagestyle{empty}&#10;&#10;\input{Macros.tex}&#10;&#10;\begin{document}&#10;&#10;$S_0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65"/>
  <p:tag name="ORIGINALWIDTH" val=" 22.50786"/>
  <p:tag name="OUTPUTTYPE" val="SVG"/>
  <p:tag name="IGUANATEXVERSION" val="162"/>
  <p:tag name="LATEXADDIN" val="\documentclass{article}&#10;\usepackage{amsmath}&#10;\pagestyle{empty}&#10;&#10;\input{Macros.tex}&#10;&#10;\begin{document}&#10;&#10;$S_1(x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7205"/>
  <p:tag name="ORIGINALWIDTH" val=" 4.961378"/>
  <p:tag name="OUTPUTTYPE" val="SVG"/>
  <p:tag name="IGUANATEXVERSION" val="162"/>
  <p:tag name="LATEXADDIN" val="\documentclass{article}&#10;\usepackage{amsmath}&#10;\pagestyle{empty}&#10;&#10;\input{Macros.tex}&#10;&#10;\begin{document}&#10;&#10;&#10;&#10;$x$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55394"/>
  <p:tag name="ORIGINALWIDTH" val=" 4.93748"/>
  <p:tag name="OUTPUTTYPE" val="SVG"/>
  <p:tag name="IGUANATEXVERSION" val="162"/>
  <p:tag name="LATEXADDIN" val="\documentclass{article}&#10;\usepackage{amsmath}&#10;\pagestyle{empty}&#10;&#10;\input{Macros.tex}&#10;&#10;\begin{document}&#10;&#10;&#10;$\rho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51"/>
  <p:tag name="ORIGINALWIDTH" val=" 5.907827"/>
  <p:tag name="LATEXADDIN" val="\documentclass{article}&#10;\usepackage{amsmath}&#10;\pagestyle{empty}&#10;&#10;\input{Macros.tex}&#10;&#10;\begin{document}&#10;&#10;$S_1(x)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187521"/>
  <p:tag name="ORIGINALWIDTH" val=" 3.06193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14856"/>
  <p:tag name="ORIGINALWIDTH" val=" 2.538468"/>
  <p:tag name="EMFCHILD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65"/>
  <p:tag name="ORIGINALWIDTH" val=" 2.311305"/>
  <p:tag name="EMFCHILD" val="Tr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25"/>
  <p:tag name="ORIGINALWIDTH" val=" 4.961371"/>
  <p:tag name="EMFCHILD" val="Tr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65"/>
  <p:tag name="ORIGINALWIDTH" val=" 2.311305"/>
  <p:tag name="EMFCHILD" val="Tr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469173"/>
  <p:tag name="ORIGINALWIDTH" val=" 5.760118"/>
  <p:tag name="LATEXADDIN" val="\documentclass{article}&#10;\usepackage{amsmath}&#10;\pagestyle{empty}&#10;&#10;\input{Macros.tex}&#10;&#10;\begin{document}&#10;&#10;$S_0$&#10;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19173"/>
  <p:tag name="ORIGINALWIDTH" val=" 3.154961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5118"/>
  <p:tag name="ORIGINALWIDTH" val=" 5.062992"/>
  <p:tag name="OUTPUTTYPE" val="SVG"/>
  <p:tag name="IGUANATEXVERSION" val="162"/>
  <p:tag name="LATEXADDIN" val="\documentclass{article}&#10;\usepackage{amsmath}&#10;\pagestyle{empty}&#10;&#10;\input{Macros.tex}&#10;&#10;\begin{document}&#10;&#10;&#10;$\tau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65118"/>
  <p:tag name="ORIGINALWIDTH" val=" 5.062992"/>
  <p:tag name="OUTPUTTYPE" val="SVG"/>
  <p:tag name="IGUANATEXVERSION" val="162"/>
  <p:tag name="LATEXADDIN" val="\documentclass{article}&#10;\usepackage{amsmath}&#10;\pagestyle{empty}&#10;&#10;\input{Macros.tex}&#10;&#10;\begin{document}&#10;&#10;&#10;$\tau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52.74996"/>
  <p:tag name="OUTPUTTYPE" val="SVG"/>
  <p:tag name="IGUANATEXVERSION" val="162"/>
  <p:tag name="LATEXADDIN" val="\documentclass{article}&#10;\usepackage{amsmath}&#10;\pagestyle{empty}&#10;&#10;\input{Macros.tex}&#10;&#10;\begin{document}&#10;&#10;&#10;$c = Com(w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4"/>
  <p:tag name="ORIGINALWIDTH" val=" 105.4097"/>
  <p:tag name="OUTPUTTYPE" val="SVG"/>
  <p:tag name="IGUANATEXVERSION" val="162"/>
  <p:tag name="LATEXADDIN" val="\documentclass{article}&#10;\usepackage{amsmath}&#10;\pagestyle{empty}&#10;&#10;\input{Macros.tex}&#10;&#10;\begin{document}&#10;&#10;&#10;$c$ commits to $w \in R_{\Lang}(x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1.029607"/>
  <p:tag name="ORIGINALWIDTH" val=" 1.057205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82441"/>
  <p:tag name="ORIGINALWIDTH" val=" 95.66776"/>
  <p:tag name="OUTPUTTYPE" val="SVG"/>
  <p:tag name="IGUANATEXVERSION" val="162"/>
  <p:tag name="LATEXADDIN" val="\documentclass{article}&#10;\usepackage{amsmath}&#10;\pagestyle{empty}&#10;&#10;\input{Macros.tex}&#10;&#10;\begin{document}&#10;&#10;&#10;I know a solution to $\tau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61457"/>
  <p:tag name="ORIGINALWIDTH" val=" 3.030748"/>
  <p:tag name="LATEXADDIN" val="\documentclass{article}&#10;\usepackage{amsmath}&#10;\pagestyle{empty}&#10;&#10;\input{Macros.tex}&#10;&#10;\begin{document}&#10;&#10;&#10;I know a solution to $\tau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7126"/>
  <p:tag name="ORIGINALWIDTH" val=" 4.799528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4.998268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02047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6.806811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81535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3.24937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02047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67126"/>
  <p:tag name="ORIGINALWIDTH" val=" 2.205984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2"/>
  <p:tag name="ORIGINALWIDTH" val=" 6.363229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5189"/>
  <p:tag name="ORIGINALWIDTH" val=" 4.998268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13858"/>
  <p:tag name="ORIGINALWIDTH" val=" 3.110236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6969"/>
  <p:tag name="ORIGINALWIDTH" val=" 2.126496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02047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46181"/>
  <p:tag name="ORIGINALWIDTH" val=" 4.998268"/>
  <p:tag name="EMFCHILD" val="Tr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13858"/>
  <p:tag name="ORIGINALWIDTH" val=" 3.110236"/>
  <p:tag name="EMFCHILD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9528"/>
  <p:tag name="ORIGINALWIDTH" val=" 4.402047"/>
  <p:tag name="EMFCHILD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55827"/>
  <p:tag name="ORIGINALWIDTH" val=" 4.809488"/>
  <p:tag name="EMFCHILD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3.893741"/>
  <p:tag name="LATEXADDIN" val="\documentclass{article}&#10;\usepackage{amsmath}&#10;\pagestyle{empty}&#10;&#10;\input{Macros.tex}&#10;&#10;\begin{document}&#10;&#10;&#10;$c$ commits to $w \in R_{\Lang}(x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813662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4"/>
  <p:tag name="ORIGINALWIDTH" val=" 3.78004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34252"/>
  <p:tag name="EMFCHILD" val="Tr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7.817521"/>
  <p:tag name="EMFCHILD" val="Tr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7.817521"/>
  <p:tag name="EMFCHILD" val="Tr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98347"/>
  <p:tag name="ORIGINALWIDTH" val=" 2.142047"/>
  <p:tag name="EMFCHILD" val="Tr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7"/>
  <p:tag name="ORIGINALWIDTH" val=" 3.132993"/>
  <p:tag name="EMFCHILD" val="Tr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3.27315"/>
  <p:tag name="EMFCHILD" val="Tr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7"/>
  <p:tag name="ORIGINALWIDTH" val=" 3.132993"/>
  <p:tag name="EMFCHILD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434252"/>
  <p:tag name="EMFCHILD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6.626339"/>
  <p:tag name="EMFCHILD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633859"/>
  <p:tag name="ORIGINALWIDTH" val=" 5.004804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4"/>
  <p:tag name="ORIGINALWIDTH" val=" 4.355354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7"/>
  <p:tag name="ORIGINALWIDTH" val=" 2.443543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7.146852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916024"/>
  <p:tag name="ORIGINALWIDTH" val=" 4.813622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4"/>
  <p:tag name="ORIGINALWIDTH" val=" 2.322205"/>
  <p:tag name="EMFCHILD" val="Tr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4.984764"/>
  <p:tag name="EMFCHILD" val="Tr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4"/>
  <p:tag name="ORIGINALWIDTH" val=" 2.322205"/>
  <p:tag name="EMFCHILD" val="Tr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875433"/>
  <p:tag name="LATEXADDIN" val="\documentclass{article}&#10;\usepackage{amsmath}&#10;\pagestyle{empty}&#10;&#10;\input{Macros.tex}&#10;&#10;\begin{document}&#10;&#10;&#10;$c = Com(w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25118"/>
  <p:tag name="EMFCHILD" val="Tr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2"/>
  <p:tag name="ORIGINALWIDTH" val=" 7.073464"/>
  <p:tag name="EMFCHILD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263977"/>
  <p:tag name="EMFCHILD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8.15937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8"/>
  <p:tag name="ORIGINALWIDTH" val=" .8876379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6.595236"/>
  <p:tag name="EMFCHILD" val="Tr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1299"/>
  <p:tag name="EMFCHILD" val="Tr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62.80921"/>
  <p:tag name="OUTPUTTYPE" val="SVG"/>
  <p:tag name="IGUANATEXVERSION" val="162"/>
  <p:tag name="LATEXADDIN" val="\documentclass{article}&#10;\usepackage{amsmath}&#10;\pagestyle{empty}&#10;&#10;\input{Macros.tex}&#10;&#10;\begin{document}&#10;&#10;&#10;$c = Com(m;r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45.58535"/>
  <p:tag name="OUTPUTTYPE" val="SVG"/>
  <p:tag name="IGUANATEXVERSION" val="162"/>
  <p:tag name="LATEXADDIN" val="\documentclass{article}&#10;\usepackage{amsmath}&#10;\pagestyle{empty}&#10;&#10;\input{Macros.tex}&#10;&#10;\begin{document}&#10;&#10;&#10;$w = (m,r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7205"/>
  <p:tag name="ORIGINALWIDTH" val=" 23.22205"/>
  <p:tag name="OUTPUTTYPE" val="SVG"/>
  <p:tag name="IGUANATEXVERSION" val="162"/>
  <p:tag name="LATEXADDIN" val="\documentclass{article}&#10;\usepackage{amsmath}&#10;\pagestyle{empty}&#10;&#10;\input{Macros.tex}&#10;&#10;\begin{document}&#10;&#10;&#10;&#10;$x = c$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7205"/>
  <p:tag name="ORIGINALWIDTH" val=" 5.015315"/>
  <p:tag name="LATEXADDIN" val="\documentclass{article}&#10;\usepackage{amsmath}&#10;\pagestyle{empty}&#10;&#10;\input{Macros.tex}&#10;&#10;\begin{document}&#10;&#10;&#10;&#10;$x = c$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622638"/>
  <p:tag name="ORIGINALWIDTH" val=" 6.697165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7205"/>
  <p:tag name="ORIGINALWIDTH" val=" 3.917559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6.666929"/>
  <p:tag name="LATEXADDIN" val="\documentclass{article}&#10;\usepackage{amsmath}&#10;\pagestyle{empty}&#10;&#10;\input{Macros.tex}&#10;&#10;\begin{document}&#10;&#10;&#10;$w = (m,r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13898"/>
  <p:tag name="EMFCHILD" val="Tr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97165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6417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8.248071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78268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098858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36417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3.84563"/>
  <p:tag name="LATEXADDIN" val="\documentclass{article}&#10;\usepackage{amsmath}&#10;\pagestyle{empty}&#10;&#10;\input{Macros.tex}&#10;&#10;\begin{document}&#10;&#10;&#10;$c = Com(m;r)$&#10;&#10;\end{document}"/>
  <p:tag name="IGUANATEXSIZE" val="20"/>
  <p:tag name="IGUANATEXCURSOR" val="77"/>
  <p:tag name="TRANSPARENCY" val="True"/>
  <p:tag name="CHOOSECOLOR" val="False"/>
  <p:tag name="COLORHEX" val="000000"/>
  <p:tag name="LATEXENGINEID" val="0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574173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2"/>
  <p:tag name="ORIGINALWIDTH" val=" 7.019055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231181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3111"/>
  <p:tag name="ORIGINALWIDTH" val=" 4.827284"/>
  <p:tag name="EMFCHILD" val="Tr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8.096614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3543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8.096614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6126"/>
  <p:tag name="ORIGINALWIDTH" val=" 1.077559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023582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93543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6929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7"/>
  <p:tag name="ORIGINALWIDTH" val=" 3.670316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13898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32521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4"/>
  <p:tag name="ORIGINALWIDTH" val=" 3.54067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4"/>
  <p:tag name="ORIGINALWIDTH" val=" 3.78004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2"/>
  <p:tag name="ORIGINALWIDTH" val=" 4.846929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4"/>
  <p:tag name="ORIGINALWIDTH" val=" 3.78004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186536"/>
  <p:tag name="ORIGINALWIDTH" val=" 1.057205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303111"/>
  <p:tag name="ORIGINALWIDTH" val=" 4.827284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5.070474"/>
  <p:tag name="ORIGINALWIDTH" val=" 8.856694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224134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34"/>
  <p:tag name="ORIGINALWIDTH" val=" 7.081339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52"/>
  <p:tag name="ORIGINALWIDTH" val=" 2.834528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04331"/>
  <p:tag name="ORIGINALWIDTH" val=" 1.166929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48033"/>
  <p:tag name="ORIGINALWIDTH" val=" 7.121261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22413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80905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1.366378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272953"/>
  <p:tag name="ORIGINALWIDTH" val=" 6.63252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7"/>
  <p:tag name="ORIGINALWIDTH" val=" 3.530709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4"/>
  <p:tag name="ORIGINALWIDTH" val=" 3.78004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20671"/>
  <p:tag name="ORIGINALWIDTH" val=" 4.557992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2"/>
  <p:tag name="ORIGINALWIDTH" val=" .7480316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13898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867482"/>
  <p:tag name="ORIGINALWIDTH" val=" 4.937008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5"/>
  <p:tag name="ORIGINALWIDTH" val=" 2.313898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6"/>
  <p:tag name="ORIGINALWIDTH" val=" 5.758672"/>
  <p:tag name="LATEXADDIN" val="\documentclass{article}&#10;\input{Macros.tex}&#10;\begin{document}&#10;&#10;For all PPT (PQT) cheating $G^*$&#10;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00236"/>
  <p:tag name="ORIGINALWIDTH" val=" 4.896102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3"/>
  <p:tag name="ORIGINALWIDTH" val=" 4.421299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8"/>
  <p:tag name="ORIGINALWIDTH" val=" 3.353396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3"/>
  <p:tag name="ORIGINALWIDTH" val=" 4.501153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95"/>
  <p:tag name="ORIGINALWIDTH" val=" 2.215621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95"/>
  <p:tag name="ORIGINALWIDTH" val=" 2.215621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53"/>
  <p:tag name="ORIGINALWIDTH" val=" 5.878455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53"/>
  <p:tag name="ORIGINALWIDTH" val=" 5.878455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76079"/>
  <p:tag name="ORIGINALWIDTH" val=" 6.477288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439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53"/>
  <p:tag name="ORIGINALWIDTH" val=" 5.878455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644055"/>
  <p:tag name="ORIGINALWIDTH" val=" 5.264764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8.732479"/>
  <p:tag name="ORIGINALWIDTH" val=" 6.69685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576079"/>
  <p:tag name="ORIGINALWIDTH" val=" 6.477288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315439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3"/>
  <p:tag name="ORIGINALWIDTH" val=" 3.802541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95"/>
  <p:tag name="ORIGINALWIDTH" val=" 5.020132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3"/>
  <p:tag name="ORIGINALWIDTH" val=" 3.862393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58503"/>
  <p:tag name="ORIGINALWIDTH" val=" 4.501153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080694"/>
  <p:tag name="ORIGINALWIDTH" val=" 3.123852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381808"/>
  <p:tag name="ORIGINALWIDTH" val=" 2.135805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8"/>
  <p:tag name="ORIGINALWIDTH" val=" 5.020132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2.280905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401219"/>
  <p:tag name="ORIGINALWIDTH" val=" 4.561045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7.061759"/>
  <p:tag name="ORIGINALWIDTH" val=" 7.086103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2.930567"/>
  <p:tag name="ORIGINALWIDTH" val=" 2.83643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3437"/>
  <p:tag name="ORIGINALWIDTH" val=" 5.867992"/>
  <p:tag name="LATEXADDIN" val="\documentclass{article}&#10;\input{Macros.tex}&#10;\begin{document}&#10;&#10;$\Pr[\msf{Veri}(\tau, s) = \msf{acc} ~:~ (\tau, s) \gets \langle G, R^*\rangle] = \negl(\secpar)$&#10;\end{document}"/>
  <p:tag name="IGUANATEXSIZE" val="20"/>
  <p:tag name="IGUANATEXCURSOR" val="30"/>
  <p:tag name="TRANSPARENCY" val="True"/>
  <p:tag name="CHOOSECOLOR" val="False"/>
  <p:tag name="COLORHEX" val="000000"/>
  <p:tag name="FILENAME" val=""/>
  <p:tag name="LATEXENGINEID" val="2"/>
  <p:tag name="TEMPFOLDER" val=".\LatexFiles\"/>
  <p:tag name="LATEXFORMHEIGHT" val=" 320"/>
  <p:tag name="LATEXFORMWIDTH" val=" 385"/>
  <p:tag name="LATEXFORMWRAP" val="True"/>
  <p:tag name="BITMAPVECTOR" val="1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293386"/>
  <p:tag name="ORIGINALWIDTH" val=" 3.347441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9.713543"/>
  <p:tag name="ORIGINALWIDTH" val=" 1.364843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741181"/>
  <p:tag name="ORIGINALWIDTH" val=" 6.356142"/>
  <p:tag name="EMFCHILD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584803"/>
  <p:tag name="ORIGINALWIDTH" val=" 3.775827"/>
  <p:tag name="EMFCHILD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4.419646"/>
  <p:tag name="ORIGINALWIDTH" val=" 2.440827"/>
  <p:tag name="EMFCHILD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 6.605197"/>
  <p:tag name="ORIGINALWIDTH" val=" .8866535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29035</TotalTime>
  <Words>940</Words>
  <Application>Microsoft Office PowerPoint</Application>
  <PresentationFormat>Widescreen</PresentationFormat>
  <Paragraphs>247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system-ui</vt:lpstr>
      <vt:lpstr>KaiTi</vt:lpstr>
      <vt:lpstr>DengXian</vt:lpstr>
      <vt:lpstr>Arial</vt:lpstr>
      <vt:lpstr>Bahnschrift SemiBold</vt:lpstr>
      <vt:lpstr>Calibri</vt:lpstr>
      <vt:lpstr>Calibri Light</vt:lpstr>
      <vt:lpstr>Cambria Math</vt:lpstr>
      <vt:lpstr>Times New Roman</vt:lpstr>
      <vt:lpstr>Office Theme</vt:lpstr>
      <vt:lpstr>Almost-Total Puzzles and Their Applications</vt:lpstr>
      <vt:lpstr>Public-Coin Interactive Protocols</vt:lpstr>
      <vt:lpstr>State of the Art for Public-Coin Protocols: Classical</vt:lpstr>
      <vt:lpstr>State of the Art for Public-Coin Protocols: Post-Quantum</vt:lpstr>
      <vt:lpstr>A New Primitive: Almost-Total Puzzle</vt:lpstr>
      <vt:lpstr>Our Results</vt:lpstr>
      <vt:lpstr>Construction of ATP from UOWHF</vt:lpstr>
      <vt:lpstr>Preprocessing PQ-ZKAoK: Definition</vt:lpstr>
      <vt:lpstr>Preprocessing ZKAoK from ATP</vt:lpstr>
      <vt:lpstr>ExtCom from Preprocessing ZKAoK (PP-ZKAoK)</vt:lpstr>
      <vt:lpstr>Public-Coin PQ-NMCom in O(〖log〗^∗  𝑛)-round (Rough Idea)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Chatterjee</dc:creator>
  <cp:lastModifiedBy>Xiao Liang (CSD)</cp:lastModifiedBy>
  <cp:revision>2371</cp:revision>
  <dcterms:created xsi:type="dcterms:W3CDTF">2019-11-04T15:48:25Z</dcterms:created>
  <dcterms:modified xsi:type="dcterms:W3CDTF">2025-12-09T01:04:02Z</dcterms:modified>
</cp:coreProperties>
</file>